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462" r:id="rId4"/>
    <p:sldId id="463" r:id="rId5"/>
    <p:sldId id="464" r:id="rId6"/>
    <p:sldId id="465" r:id="rId7"/>
    <p:sldId id="466" r:id="rId8"/>
    <p:sldId id="46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2540" autoAdjust="0"/>
  </p:normalViewPr>
  <p:slideViewPr>
    <p:cSldViewPr>
      <p:cViewPr>
        <p:scale>
          <a:sx n="66" d="100"/>
          <a:sy n="66" d="100"/>
        </p:scale>
        <p:origin x="-128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</a:t>
          </a:r>
          <a:r>
            <a:rPr lang="en-US" sz="2000" dirty="0" smtClean="0"/>
            <a:t>4</a:t>
          </a:r>
          <a:r>
            <a:rPr lang="cs-CZ" sz="2000" dirty="0" smtClean="0"/>
            <a:t>_Sčítání a odčítání desítek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</a:t>
          </a:r>
          <a:r>
            <a:rPr lang="en-US" sz="2000" kern="1200" dirty="0" smtClean="0"/>
            <a:t>4</a:t>
          </a:r>
          <a:r>
            <a:rPr lang="cs-CZ" sz="2000" kern="1200" dirty="0" smtClean="0"/>
            <a:t>_Sčítání a odčítání desítek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40991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Vypočítej.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40991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Vypočítej. Řiď se podle šipky.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04324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247608042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osa, čtvercová síť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řazení, slovní úkol, porovnávání, sčítání, řetězec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4016"/>
            <a:ext cx="8784976" cy="9807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Zapiš dva příklady na sčítání a vypočítej.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80410101"/>
              </p:ext>
            </p:extLst>
          </p:nvPr>
        </p:nvGraphicFramePr>
        <p:xfrm>
          <a:off x="395536" y="1844826"/>
          <a:ext cx="1476165" cy="244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3"/>
                <a:gridCol w="295233"/>
                <a:gridCol w="295233"/>
                <a:gridCol w="295233"/>
                <a:gridCol w="295233"/>
              </a:tblGrid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34424500"/>
              </p:ext>
            </p:extLst>
          </p:nvPr>
        </p:nvGraphicFramePr>
        <p:xfrm>
          <a:off x="2637249" y="1844826"/>
          <a:ext cx="885699" cy="244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3"/>
                <a:gridCol w="295233"/>
                <a:gridCol w="295233"/>
              </a:tblGrid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11524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63745206"/>
              </p:ext>
            </p:extLst>
          </p:nvPr>
        </p:nvGraphicFramePr>
        <p:xfrm>
          <a:off x="4283968" y="1844826"/>
          <a:ext cx="1800200" cy="244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025"/>
                <a:gridCol w="225025"/>
                <a:gridCol w="225025"/>
                <a:gridCol w="225025"/>
                <a:gridCol w="225025"/>
                <a:gridCol w="225025"/>
                <a:gridCol w="225025"/>
                <a:gridCol w="225025"/>
              </a:tblGrid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3042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48777110"/>
              </p:ext>
            </p:extLst>
          </p:nvPr>
        </p:nvGraphicFramePr>
        <p:xfrm>
          <a:off x="6741247" y="1844826"/>
          <a:ext cx="2079225" cy="2448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025"/>
                <a:gridCol w="231025"/>
                <a:gridCol w="231025"/>
                <a:gridCol w="231025"/>
                <a:gridCol w="231025"/>
                <a:gridCol w="231025"/>
                <a:gridCol w="231025"/>
                <a:gridCol w="231025"/>
                <a:gridCol w="231025"/>
              </a:tblGrid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244827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370012" y="5157192"/>
            <a:ext cx="8403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0012" y="6165304"/>
            <a:ext cx="84039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211748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56248" y="97825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4</a:t>
            </a:r>
            <a:r>
              <a:rPr lang="en-US" sz="4000" b="1" dirty="0" smtClean="0">
                <a:solidFill>
                  <a:schemeClr val="tx1"/>
                </a:solidFill>
              </a:rPr>
              <a:t>0 + 50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213320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8</a:t>
            </a:r>
            <a:r>
              <a:rPr lang="en-US" sz="4000" b="1" dirty="0" smtClean="0">
                <a:solidFill>
                  <a:schemeClr val="tx1"/>
                </a:solidFill>
              </a:rPr>
              <a:t>0 +10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307816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3</a:t>
            </a:r>
            <a:r>
              <a:rPr lang="en-US" sz="4000" b="1" dirty="0" smtClean="0">
                <a:solidFill>
                  <a:schemeClr val="tx1"/>
                </a:solidFill>
              </a:rPr>
              <a:t>0 + 20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402312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4</a:t>
            </a:r>
            <a:r>
              <a:rPr lang="en-US" sz="4000" b="1" dirty="0" smtClean="0">
                <a:solidFill>
                  <a:schemeClr val="tx1"/>
                </a:solidFill>
              </a:rPr>
              <a:t>0 + 60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591304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2</a:t>
            </a:r>
            <a:r>
              <a:rPr lang="en-US" sz="4000" b="1" dirty="0" smtClean="0">
                <a:solidFill>
                  <a:schemeClr val="tx1"/>
                </a:solidFill>
              </a:rPr>
              <a:t>0 + 70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56248" y="13828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3</a:t>
            </a:r>
            <a:r>
              <a:rPr lang="en-US" sz="4000" b="1" dirty="0" smtClean="0">
                <a:solidFill>
                  <a:schemeClr val="tx1"/>
                </a:solidFill>
              </a:rPr>
              <a:t>0 + 60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24328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6</a:t>
            </a:r>
            <a:r>
              <a:rPr lang="en-US" sz="4000" b="1" dirty="0" smtClean="0">
                <a:solidFill>
                  <a:schemeClr val="tx1"/>
                </a:solidFill>
              </a:rPr>
              <a:t>0 + 30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6248" y="2658178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3</a:t>
            </a:r>
            <a:r>
              <a:rPr lang="en-US" sz="4000" b="1" dirty="0" smtClean="0">
                <a:solidFill>
                  <a:schemeClr val="tx1"/>
                </a:solidFill>
              </a:rPr>
              <a:t>0 + 40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6248" y="4338106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6</a:t>
            </a:r>
            <a:r>
              <a:rPr lang="en-US" sz="4000" b="1" dirty="0" smtClean="0">
                <a:solidFill>
                  <a:schemeClr val="tx1"/>
                </a:solidFill>
              </a:rPr>
              <a:t>0 + 10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56248" y="601803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40 + 60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123728" y="83671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23728" y="270892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23728" y="458112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23728" y="551723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23728" y="6525344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588224" y="321297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588224" y="486916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0" y="118824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7</a:t>
            </a:r>
            <a:r>
              <a:rPr lang="en-US" sz="4000" b="1" dirty="0" smtClean="0">
                <a:solidFill>
                  <a:schemeClr val="tx1"/>
                </a:solidFill>
              </a:rPr>
              <a:t>0 + 20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356248" y="349814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5</a:t>
            </a:r>
            <a:r>
              <a:rPr lang="en-US" sz="4000" b="1" dirty="0" smtClean="0">
                <a:solidFill>
                  <a:schemeClr val="tx1"/>
                </a:solidFill>
              </a:rPr>
              <a:t>0 + 30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56248" y="5178070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2</a:t>
            </a:r>
            <a:r>
              <a:rPr lang="en-US" sz="4000" b="1" dirty="0" smtClean="0">
                <a:solidFill>
                  <a:schemeClr val="tx1"/>
                </a:solidFill>
              </a:rPr>
              <a:t>0 + 80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0" y="4968082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9</a:t>
            </a:r>
            <a:r>
              <a:rPr lang="en-US" sz="4000" b="1" dirty="0" smtClean="0">
                <a:solidFill>
                  <a:schemeClr val="tx1"/>
                </a:solidFill>
              </a:rPr>
              <a:t>0 + 10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356248" y="1818214"/>
            <a:ext cx="2448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2</a:t>
            </a:r>
            <a:r>
              <a:rPr lang="en-US" sz="4000" b="1" dirty="0" smtClean="0">
                <a:solidFill>
                  <a:schemeClr val="tx1"/>
                </a:solidFill>
              </a:rPr>
              <a:t>0 + 50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2123728" y="177281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123728" y="357301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588224" y="69269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588224" y="234888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588224" y="573325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588224" y="6525344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588224" y="162880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588224" y="407707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960386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24096" y="2870648"/>
            <a:ext cx="3312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50 + 20 + 30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24096" y="3815608"/>
            <a:ext cx="3312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10 + 70 + 0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4096" y="4760568"/>
            <a:ext cx="3312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20 + 10 + 30 =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24096" y="980728"/>
            <a:ext cx="3312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 smtClean="0">
                <a:solidFill>
                  <a:schemeClr val="tx1"/>
                </a:solidFill>
              </a:rPr>
              <a:t>30 + </a:t>
            </a:r>
            <a:r>
              <a:rPr lang="en-US" sz="4000" b="1" dirty="0">
                <a:solidFill>
                  <a:schemeClr val="tx1"/>
                </a:solidFill>
              </a:rPr>
              <a:t>2</a:t>
            </a:r>
            <a:r>
              <a:rPr lang="en-US" sz="4000" b="1" dirty="0" smtClean="0">
                <a:solidFill>
                  <a:schemeClr val="tx1"/>
                </a:solidFill>
              </a:rPr>
              <a:t>0 + 40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5364088" y="1556792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64088" y="3429000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364088" y="5301208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2124096" y="1925688"/>
            <a:ext cx="3312000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b="1" dirty="0">
                <a:solidFill>
                  <a:schemeClr val="tx1"/>
                </a:solidFill>
              </a:rPr>
              <a:t>1</a:t>
            </a:r>
            <a:r>
              <a:rPr lang="en-US" sz="4000" b="1" dirty="0" smtClean="0">
                <a:solidFill>
                  <a:schemeClr val="tx1"/>
                </a:solidFill>
              </a:rPr>
              <a:t>0 + 60 + 20 = 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5364088" y="249289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364088" y="4293096"/>
            <a:ext cx="180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382635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2576" y="-288032"/>
            <a:ext cx="9144000" cy="25649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 smtClean="0">
                <a:solidFill>
                  <a:schemeClr val="tx1"/>
                </a:solidFill>
              </a:rPr>
              <a:t>P</a:t>
            </a:r>
            <a:r>
              <a:rPr lang="cs-CZ" sz="3200" dirty="0" err="1" smtClean="0">
                <a:solidFill>
                  <a:schemeClr val="tx1"/>
                </a:solidFill>
              </a:rPr>
              <a:t>aní</a:t>
            </a:r>
            <a:r>
              <a:rPr lang="cs-CZ" sz="3200" dirty="0" smtClean="0">
                <a:solidFill>
                  <a:schemeClr val="tx1"/>
                </a:solidFill>
              </a:rPr>
              <a:t> prodavačka měla v obchodě 100 nanuků. Dopoledne prodala 20 nanuků, odpoledne ještě prodala 60 nanuků. Dodavatel ji však přivezl 50 nanuků. Kolik nanuků má prodavačka nyní?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2204864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Znázorni pomocí       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862789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Napiš příklad  a vypočítej: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5733256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O</a:t>
            </a:r>
            <a:r>
              <a:rPr lang="cs-CZ" sz="3600" dirty="0" smtClean="0"/>
              <a:t>dpověď: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0" y="6237312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7605464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491880" y="2297196"/>
            <a:ext cx="495649" cy="46166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tx2"/>
                </a:solidFill>
              </a:rPr>
              <a:t>10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25048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-72008"/>
            <a:ext cx="9144000" cy="21328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Lukáš a Jindra trhali třešně. Lukáš natrhal 60 kg třešní, Jindra jen 30 kg třešní.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solidFill>
                  <a:schemeClr val="tx1"/>
                </a:solidFill>
              </a:rPr>
              <a:t>Kolik třešní natrhali dohromady?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solidFill>
                  <a:schemeClr val="tx1"/>
                </a:solidFill>
              </a:rPr>
              <a:t>Porovnej, kdo natrhal více, o kolik?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2204864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a) Znázornění: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573016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Vypočítej: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5013176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O</a:t>
            </a:r>
            <a:r>
              <a:rPr lang="cs-CZ" sz="3600" dirty="0" smtClean="0"/>
              <a:t>dpověď: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0" y="5589240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7605464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79512" y="5951021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b) Porovnej: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915816" y="5733256"/>
            <a:ext cx="1800200" cy="107837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84168" y="5734996"/>
            <a:ext cx="1800200" cy="107837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32040" y="6093296"/>
            <a:ext cx="900100" cy="70056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220072" y="5661248"/>
            <a:ext cx="360040" cy="36004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o</a:t>
            </a:r>
          </a:p>
        </p:txBody>
      </p:sp>
    </p:spTree>
    <p:extLst>
      <p:ext uri="{BB962C8B-B14F-4D97-AF65-F5344CB8AC3E}">
        <p14:creationId xmlns="" xmlns:p14="http://schemas.microsoft.com/office/powerpoint/2010/main" val="3853807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36416128"/>
              </p:ext>
            </p:extLst>
          </p:nvPr>
        </p:nvGraphicFramePr>
        <p:xfrm>
          <a:off x="288035" y="188640"/>
          <a:ext cx="8676452" cy="30763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0307"/>
                <a:gridCol w="1249551"/>
                <a:gridCol w="1249551"/>
                <a:gridCol w="1249551"/>
                <a:gridCol w="1249551"/>
                <a:gridCol w="1388390"/>
                <a:gridCol w="1249551"/>
              </a:tblGrid>
              <a:tr h="105684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09771"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09771"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9" name="Skupina 8"/>
          <p:cNvGrpSpPr/>
          <p:nvPr/>
        </p:nvGrpSpPr>
        <p:grpSpPr>
          <a:xfrm rot="15791177" flipH="1">
            <a:off x="-5532" y="9300"/>
            <a:ext cx="609453" cy="603366"/>
            <a:chOff x="15123" y="44624"/>
            <a:chExt cx="609453" cy="603366"/>
          </a:xfrm>
        </p:grpSpPr>
        <p:sp>
          <p:nvSpPr>
            <p:cNvPr id="10" name="Volný tvar 9"/>
            <p:cNvSpPr/>
            <p:nvPr/>
          </p:nvSpPr>
          <p:spPr>
            <a:xfrm>
              <a:off x="15123" y="44624"/>
              <a:ext cx="586201" cy="603366"/>
            </a:xfrm>
            <a:custGeom>
              <a:avLst/>
              <a:gdLst>
                <a:gd name="connsiteX0" fmla="*/ 1004539 w 1010215"/>
                <a:gd name="connsiteY0" fmla="*/ 484855 h 1151838"/>
                <a:gd name="connsiteX1" fmla="*/ 916049 w 1010215"/>
                <a:gd name="connsiteY1" fmla="*/ 116145 h 1151838"/>
                <a:gd name="connsiteX2" fmla="*/ 355610 w 1010215"/>
                <a:gd name="connsiteY2" fmla="*/ 12907 h 1151838"/>
                <a:gd name="connsiteX3" fmla="*/ 60643 w 1010215"/>
                <a:gd name="connsiteY3" fmla="*/ 366868 h 1151838"/>
                <a:gd name="connsiteX4" fmla="*/ 16397 w 1010215"/>
                <a:gd name="connsiteY4" fmla="*/ 779823 h 1151838"/>
                <a:gd name="connsiteX5" fmla="*/ 267120 w 1010215"/>
                <a:gd name="connsiteY5" fmla="*/ 1104287 h 1151838"/>
                <a:gd name="connsiteX6" fmla="*/ 444101 w 1010215"/>
                <a:gd name="connsiteY6" fmla="*/ 1148533 h 1151838"/>
                <a:gd name="connsiteX7" fmla="*/ 370359 w 1010215"/>
                <a:gd name="connsiteY7" fmla="*/ 1089539 h 1151838"/>
                <a:gd name="connsiteX0" fmla="*/ 1011531 w 1014024"/>
                <a:gd name="connsiteY0" fmla="*/ 501897 h 1168880"/>
                <a:gd name="connsiteX1" fmla="*/ 923041 w 1014024"/>
                <a:gd name="connsiteY1" fmla="*/ 133187 h 1168880"/>
                <a:gd name="connsiteX2" fmla="*/ 524876 w 1014024"/>
                <a:gd name="connsiteY2" fmla="*/ 11272 h 1168880"/>
                <a:gd name="connsiteX3" fmla="*/ 67635 w 1014024"/>
                <a:gd name="connsiteY3" fmla="*/ 383910 h 1168880"/>
                <a:gd name="connsiteX4" fmla="*/ 23389 w 1014024"/>
                <a:gd name="connsiteY4" fmla="*/ 796865 h 1168880"/>
                <a:gd name="connsiteX5" fmla="*/ 274112 w 1014024"/>
                <a:gd name="connsiteY5" fmla="*/ 1121329 h 1168880"/>
                <a:gd name="connsiteX6" fmla="*/ 451093 w 1014024"/>
                <a:gd name="connsiteY6" fmla="*/ 1165575 h 1168880"/>
                <a:gd name="connsiteX7" fmla="*/ 377351 w 1014024"/>
                <a:gd name="connsiteY7" fmla="*/ 1106581 h 1168880"/>
                <a:gd name="connsiteX0" fmla="*/ 988143 w 990635"/>
                <a:gd name="connsiteY0" fmla="*/ 501898 h 1168881"/>
                <a:gd name="connsiteX1" fmla="*/ 899653 w 990635"/>
                <a:gd name="connsiteY1" fmla="*/ 133188 h 1168881"/>
                <a:gd name="connsiteX2" fmla="*/ 501488 w 990635"/>
                <a:gd name="connsiteY2" fmla="*/ 11273 h 1168881"/>
                <a:gd name="connsiteX3" fmla="*/ 252885 w 990635"/>
                <a:gd name="connsiteY3" fmla="*/ 383911 h 1168881"/>
                <a:gd name="connsiteX4" fmla="*/ 1 w 990635"/>
                <a:gd name="connsiteY4" fmla="*/ 796866 h 1168881"/>
                <a:gd name="connsiteX5" fmla="*/ 250724 w 990635"/>
                <a:gd name="connsiteY5" fmla="*/ 1121330 h 1168881"/>
                <a:gd name="connsiteX6" fmla="*/ 427705 w 990635"/>
                <a:gd name="connsiteY6" fmla="*/ 1165576 h 1168881"/>
                <a:gd name="connsiteX7" fmla="*/ 353963 w 990635"/>
                <a:gd name="connsiteY7" fmla="*/ 1106582 h 1168881"/>
                <a:gd name="connsiteX0" fmla="*/ 752908 w 755400"/>
                <a:gd name="connsiteY0" fmla="*/ 501898 h 1171487"/>
                <a:gd name="connsiteX1" fmla="*/ 664418 w 755400"/>
                <a:gd name="connsiteY1" fmla="*/ 133188 h 1171487"/>
                <a:gd name="connsiteX2" fmla="*/ 266253 w 755400"/>
                <a:gd name="connsiteY2" fmla="*/ 11273 h 1171487"/>
                <a:gd name="connsiteX3" fmla="*/ 17650 w 755400"/>
                <a:gd name="connsiteY3" fmla="*/ 383911 h 1171487"/>
                <a:gd name="connsiteX4" fmla="*/ 19768 w 755400"/>
                <a:gd name="connsiteY4" fmla="*/ 740832 h 1171487"/>
                <a:gd name="connsiteX5" fmla="*/ 15489 w 755400"/>
                <a:gd name="connsiteY5" fmla="*/ 1121330 h 1171487"/>
                <a:gd name="connsiteX6" fmla="*/ 192470 w 755400"/>
                <a:gd name="connsiteY6" fmla="*/ 1165576 h 1171487"/>
                <a:gd name="connsiteX7" fmla="*/ 118728 w 755400"/>
                <a:gd name="connsiteY7" fmla="*/ 1106582 h 1171487"/>
                <a:gd name="connsiteX0" fmla="*/ 755607 w 758099"/>
                <a:gd name="connsiteY0" fmla="*/ 501898 h 1169903"/>
                <a:gd name="connsiteX1" fmla="*/ 667117 w 758099"/>
                <a:gd name="connsiteY1" fmla="*/ 133188 h 1169903"/>
                <a:gd name="connsiteX2" fmla="*/ 268952 w 758099"/>
                <a:gd name="connsiteY2" fmla="*/ 11273 h 1169903"/>
                <a:gd name="connsiteX3" fmla="*/ 20349 w 758099"/>
                <a:gd name="connsiteY3" fmla="*/ 383911 h 1169903"/>
                <a:gd name="connsiteX4" fmla="*/ 22467 w 758099"/>
                <a:gd name="connsiteY4" fmla="*/ 740832 h 1169903"/>
                <a:gd name="connsiteX5" fmla="*/ 87734 w 758099"/>
                <a:gd name="connsiteY5" fmla="*/ 990585 h 1169903"/>
                <a:gd name="connsiteX6" fmla="*/ 195169 w 758099"/>
                <a:gd name="connsiteY6" fmla="*/ 1165576 h 1169903"/>
                <a:gd name="connsiteX7" fmla="*/ 121427 w 758099"/>
                <a:gd name="connsiteY7" fmla="*/ 1106582 h 1169903"/>
                <a:gd name="connsiteX0" fmla="*/ 755607 w 758099"/>
                <a:gd name="connsiteY0" fmla="*/ 501898 h 1187631"/>
                <a:gd name="connsiteX1" fmla="*/ 667117 w 758099"/>
                <a:gd name="connsiteY1" fmla="*/ 133188 h 1187631"/>
                <a:gd name="connsiteX2" fmla="*/ 268952 w 758099"/>
                <a:gd name="connsiteY2" fmla="*/ 11273 h 1187631"/>
                <a:gd name="connsiteX3" fmla="*/ 20349 w 758099"/>
                <a:gd name="connsiteY3" fmla="*/ 383911 h 1187631"/>
                <a:gd name="connsiteX4" fmla="*/ 22467 w 758099"/>
                <a:gd name="connsiteY4" fmla="*/ 740832 h 1187631"/>
                <a:gd name="connsiteX5" fmla="*/ 87734 w 758099"/>
                <a:gd name="connsiteY5" fmla="*/ 990585 h 1187631"/>
                <a:gd name="connsiteX6" fmla="*/ 264715 w 758099"/>
                <a:gd name="connsiteY6" fmla="*/ 1184253 h 1187631"/>
                <a:gd name="connsiteX7" fmla="*/ 121427 w 758099"/>
                <a:gd name="connsiteY7" fmla="*/ 1106582 h 1187631"/>
                <a:gd name="connsiteX0" fmla="*/ 753906 w 756680"/>
                <a:gd name="connsiteY0" fmla="*/ 437711 h 1123443"/>
                <a:gd name="connsiteX1" fmla="*/ 665416 w 756680"/>
                <a:gd name="connsiteY1" fmla="*/ 69001 h 1123443"/>
                <a:gd name="connsiteX2" fmla="*/ 244069 w 756680"/>
                <a:gd name="connsiteY2" fmla="*/ 21796 h 1123443"/>
                <a:gd name="connsiteX3" fmla="*/ 18648 w 756680"/>
                <a:gd name="connsiteY3" fmla="*/ 319724 h 1123443"/>
                <a:gd name="connsiteX4" fmla="*/ 20766 w 756680"/>
                <a:gd name="connsiteY4" fmla="*/ 676645 h 1123443"/>
                <a:gd name="connsiteX5" fmla="*/ 86033 w 756680"/>
                <a:gd name="connsiteY5" fmla="*/ 926398 h 1123443"/>
                <a:gd name="connsiteX6" fmla="*/ 263014 w 756680"/>
                <a:gd name="connsiteY6" fmla="*/ 1120066 h 1123443"/>
                <a:gd name="connsiteX7" fmla="*/ 119726 w 756680"/>
                <a:gd name="connsiteY7" fmla="*/ 1042395 h 1123443"/>
                <a:gd name="connsiteX0" fmla="*/ 753906 w 754435"/>
                <a:gd name="connsiteY0" fmla="*/ 479484 h 1165216"/>
                <a:gd name="connsiteX1" fmla="*/ 549506 w 754435"/>
                <a:gd name="connsiteY1" fmla="*/ 36063 h 1165216"/>
                <a:gd name="connsiteX2" fmla="*/ 244069 w 754435"/>
                <a:gd name="connsiteY2" fmla="*/ 63569 h 1165216"/>
                <a:gd name="connsiteX3" fmla="*/ 18648 w 754435"/>
                <a:gd name="connsiteY3" fmla="*/ 361497 h 1165216"/>
                <a:gd name="connsiteX4" fmla="*/ 20766 w 754435"/>
                <a:gd name="connsiteY4" fmla="*/ 718418 h 1165216"/>
                <a:gd name="connsiteX5" fmla="*/ 86033 w 754435"/>
                <a:gd name="connsiteY5" fmla="*/ 968171 h 1165216"/>
                <a:gd name="connsiteX6" fmla="*/ 263014 w 754435"/>
                <a:gd name="connsiteY6" fmla="*/ 1161839 h 1165216"/>
                <a:gd name="connsiteX7" fmla="*/ 119726 w 754435"/>
                <a:gd name="connsiteY7" fmla="*/ 1084168 h 1165216"/>
                <a:gd name="connsiteX0" fmla="*/ 735573 w 736102"/>
                <a:gd name="connsiteY0" fmla="*/ 476413 h 1162145"/>
                <a:gd name="connsiteX1" fmla="*/ 531173 w 736102"/>
                <a:gd name="connsiteY1" fmla="*/ 32992 h 1162145"/>
                <a:gd name="connsiteX2" fmla="*/ 225736 w 736102"/>
                <a:gd name="connsiteY2" fmla="*/ 60498 h 1162145"/>
                <a:gd name="connsiteX3" fmla="*/ 35088 w 736102"/>
                <a:gd name="connsiteY3" fmla="*/ 283715 h 1162145"/>
                <a:gd name="connsiteX4" fmla="*/ 2433 w 736102"/>
                <a:gd name="connsiteY4" fmla="*/ 715347 h 1162145"/>
                <a:gd name="connsiteX5" fmla="*/ 67700 w 736102"/>
                <a:gd name="connsiteY5" fmla="*/ 965100 h 1162145"/>
                <a:gd name="connsiteX6" fmla="*/ 244681 w 736102"/>
                <a:gd name="connsiteY6" fmla="*/ 1158768 h 1162145"/>
                <a:gd name="connsiteX7" fmla="*/ 101393 w 736102"/>
                <a:gd name="connsiteY7" fmla="*/ 1081097 h 1162145"/>
                <a:gd name="connsiteX0" fmla="*/ 735573 w 736102"/>
                <a:gd name="connsiteY0" fmla="*/ 476413 h 1551593"/>
                <a:gd name="connsiteX1" fmla="*/ 531173 w 736102"/>
                <a:gd name="connsiteY1" fmla="*/ 32992 h 1551593"/>
                <a:gd name="connsiteX2" fmla="*/ 225736 w 736102"/>
                <a:gd name="connsiteY2" fmla="*/ 60498 h 1551593"/>
                <a:gd name="connsiteX3" fmla="*/ 35088 w 736102"/>
                <a:gd name="connsiteY3" fmla="*/ 283715 h 1551593"/>
                <a:gd name="connsiteX4" fmla="*/ 2433 w 736102"/>
                <a:gd name="connsiteY4" fmla="*/ 715347 h 1551593"/>
                <a:gd name="connsiteX5" fmla="*/ 67700 w 736102"/>
                <a:gd name="connsiteY5" fmla="*/ 965100 h 1551593"/>
                <a:gd name="connsiteX6" fmla="*/ 70816 w 736102"/>
                <a:gd name="connsiteY6" fmla="*/ 1551002 h 1551593"/>
                <a:gd name="connsiteX7" fmla="*/ 101393 w 736102"/>
                <a:gd name="connsiteY7" fmla="*/ 1081097 h 1551593"/>
                <a:gd name="connsiteX0" fmla="*/ 735573 w 736102"/>
                <a:gd name="connsiteY0" fmla="*/ 476413 h 1162144"/>
                <a:gd name="connsiteX1" fmla="*/ 531173 w 736102"/>
                <a:gd name="connsiteY1" fmla="*/ 32992 h 1162144"/>
                <a:gd name="connsiteX2" fmla="*/ 225736 w 736102"/>
                <a:gd name="connsiteY2" fmla="*/ 60498 h 1162144"/>
                <a:gd name="connsiteX3" fmla="*/ 35088 w 736102"/>
                <a:gd name="connsiteY3" fmla="*/ 283715 h 1162144"/>
                <a:gd name="connsiteX4" fmla="*/ 2433 w 736102"/>
                <a:gd name="connsiteY4" fmla="*/ 715347 h 1162144"/>
                <a:gd name="connsiteX5" fmla="*/ 67700 w 736102"/>
                <a:gd name="connsiteY5" fmla="*/ 965100 h 1162144"/>
                <a:gd name="connsiteX6" fmla="*/ 221499 w 736102"/>
                <a:gd name="connsiteY6" fmla="*/ 1158767 h 1162144"/>
                <a:gd name="connsiteX7" fmla="*/ 101393 w 736102"/>
                <a:gd name="connsiteY7" fmla="*/ 1081097 h 1162144"/>
                <a:gd name="connsiteX0" fmla="*/ 738272 w 738801"/>
                <a:gd name="connsiteY0" fmla="*/ 476413 h 1318952"/>
                <a:gd name="connsiteX1" fmla="*/ 533872 w 738801"/>
                <a:gd name="connsiteY1" fmla="*/ 32992 h 1318952"/>
                <a:gd name="connsiteX2" fmla="*/ 228435 w 738801"/>
                <a:gd name="connsiteY2" fmla="*/ 60498 h 1318952"/>
                <a:gd name="connsiteX3" fmla="*/ 37787 w 738801"/>
                <a:gd name="connsiteY3" fmla="*/ 283715 h 1318952"/>
                <a:gd name="connsiteX4" fmla="*/ 5132 w 738801"/>
                <a:gd name="connsiteY4" fmla="*/ 715347 h 1318952"/>
                <a:gd name="connsiteX5" fmla="*/ 24034 w 738801"/>
                <a:gd name="connsiteY5" fmla="*/ 1301301 h 1318952"/>
                <a:gd name="connsiteX6" fmla="*/ 224198 w 738801"/>
                <a:gd name="connsiteY6" fmla="*/ 1158767 h 1318952"/>
                <a:gd name="connsiteX7" fmla="*/ 104092 w 738801"/>
                <a:gd name="connsiteY7" fmla="*/ 1081097 h 1318952"/>
                <a:gd name="connsiteX0" fmla="*/ 738272 w 738801"/>
                <a:gd name="connsiteY0" fmla="*/ 476413 h 1419388"/>
                <a:gd name="connsiteX1" fmla="*/ 533872 w 738801"/>
                <a:gd name="connsiteY1" fmla="*/ 32992 h 1419388"/>
                <a:gd name="connsiteX2" fmla="*/ 228435 w 738801"/>
                <a:gd name="connsiteY2" fmla="*/ 60498 h 1419388"/>
                <a:gd name="connsiteX3" fmla="*/ 37787 w 738801"/>
                <a:gd name="connsiteY3" fmla="*/ 283715 h 1419388"/>
                <a:gd name="connsiteX4" fmla="*/ 5132 w 738801"/>
                <a:gd name="connsiteY4" fmla="*/ 715347 h 1419388"/>
                <a:gd name="connsiteX5" fmla="*/ 24034 w 738801"/>
                <a:gd name="connsiteY5" fmla="*/ 1301301 h 1419388"/>
                <a:gd name="connsiteX6" fmla="*/ 224198 w 738801"/>
                <a:gd name="connsiteY6" fmla="*/ 1158767 h 1419388"/>
                <a:gd name="connsiteX7" fmla="*/ 173638 w 738801"/>
                <a:gd name="connsiteY7" fmla="*/ 1417298 h 1419388"/>
                <a:gd name="connsiteX0" fmla="*/ 737246 w 737775"/>
                <a:gd name="connsiteY0" fmla="*/ 476413 h 1419722"/>
                <a:gd name="connsiteX1" fmla="*/ 532846 w 737775"/>
                <a:gd name="connsiteY1" fmla="*/ 32992 h 1419722"/>
                <a:gd name="connsiteX2" fmla="*/ 227409 w 737775"/>
                <a:gd name="connsiteY2" fmla="*/ 60498 h 1419722"/>
                <a:gd name="connsiteX3" fmla="*/ 36761 w 737775"/>
                <a:gd name="connsiteY3" fmla="*/ 283715 h 1419722"/>
                <a:gd name="connsiteX4" fmla="*/ 4106 w 737775"/>
                <a:gd name="connsiteY4" fmla="*/ 715347 h 1419722"/>
                <a:gd name="connsiteX5" fmla="*/ 92555 w 737775"/>
                <a:gd name="connsiteY5" fmla="*/ 1058489 h 1419722"/>
                <a:gd name="connsiteX6" fmla="*/ 223172 w 737775"/>
                <a:gd name="connsiteY6" fmla="*/ 1158767 h 1419722"/>
                <a:gd name="connsiteX7" fmla="*/ 172612 w 737775"/>
                <a:gd name="connsiteY7" fmla="*/ 1417298 h 1419722"/>
                <a:gd name="connsiteX0" fmla="*/ 737246 w 737775"/>
                <a:gd name="connsiteY0" fmla="*/ 476413 h 1272748"/>
                <a:gd name="connsiteX1" fmla="*/ 532846 w 737775"/>
                <a:gd name="connsiteY1" fmla="*/ 32992 h 1272748"/>
                <a:gd name="connsiteX2" fmla="*/ 227409 w 737775"/>
                <a:gd name="connsiteY2" fmla="*/ 60498 h 1272748"/>
                <a:gd name="connsiteX3" fmla="*/ 36761 w 737775"/>
                <a:gd name="connsiteY3" fmla="*/ 283715 h 1272748"/>
                <a:gd name="connsiteX4" fmla="*/ 4106 w 737775"/>
                <a:gd name="connsiteY4" fmla="*/ 715347 h 1272748"/>
                <a:gd name="connsiteX5" fmla="*/ 92555 w 737775"/>
                <a:gd name="connsiteY5" fmla="*/ 1058489 h 1272748"/>
                <a:gd name="connsiteX6" fmla="*/ 223172 w 737775"/>
                <a:gd name="connsiteY6" fmla="*/ 1158767 h 1272748"/>
                <a:gd name="connsiteX7" fmla="*/ 21929 w 737775"/>
                <a:gd name="connsiteY7" fmla="*/ 1267876 h 1272748"/>
                <a:gd name="connsiteX0" fmla="*/ 737246 w 737775"/>
                <a:gd name="connsiteY0" fmla="*/ 476413 h 1159385"/>
                <a:gd name="connsiteX1" fmla="*/ 532846 w 737775"/>
                <a:gd name="connsiteY1" fmla="*/ 32992 h 1159385"/>
                <a:gd name="connsiteX2" fmla="*/ 227409 w 737775"/>
                <a:gd name="connsiteY2" fmla="*/ 60498 h 1159385"/>
                <a:gd name="connsiteX3" fmla="*/ 36761 w 737775"/>
                <a:gd name="connsiteY3" fmla="*/ 283715 h 1159385"/>
                <a:gd name="connsiteX4" fmla="*/ 4106 w 737775"/>
                <a:gd name="connsiteY4" fmla="*/ 715347 h 1159385"/>
                <a:gd name="connsiteX5" fmla="*/ 92555 w 737775"/>
                <a:gd name="connsiteY5" fmla="*/ 1058489 h 1159385"/>
                <a:gd name="connsiteX6" fmla="*/ 223172 w 737775"/>
                <a:gd name="connsiteY6" fmla="*/ 1158767 h 1159385"/>
                <a:gd name="connsiteX7" fmla="*/ 79884 w 737775"/>
                <a:gd name="connsiteY7" fmla="*/ 1025064 h 1159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7775" h="1159385">
                  <a:moveTo>
                    <a:pt x="737246" y="476413"/>
                  </a:moveTo>
                  <a:cubicBezTo>
                    <a:pt x="747078" y="331387"/>
                    <a:pt x="617819" y="102311"/>
                    <a:pt x="532846" y="32992"/>
                  </a:cubicBezTo>
                  <a:cubicBezTo>
                    <a:pt x="447873" y="-36327"/>
                    <a:pt x="310090" y="18711"/>
                    <a:pt x="227409" y="60498"/>
                  </a:cubicBezTo>
                  <a:cubicBezTo>
                    <a:pt x="144728" y="102285"/>
                    <a:pt x="73978" y="174574"/>
                    <a:pt x="36761" y="283715"/>
                  </a:cubicBezTo>
                  <a:cubicBezTo>
                    <a:pt x="-456" y="392856"/>
                    <a:pt x="-5193" y="586218"/>
                    <a:pt x="4106" y="715347"/>
                  </a:cubicBezTo>
                  <a:cubicBezTo>
                    <a:pt x="13405" y="844476"/>
                    <a:pt x="56044" y="984586"/>
                    <a:pt x="92555" y="1058489"/>
                  </a:cubicBezTo>
                  <a:cubicBezTo>
                    <a:pt x="129066" y="1132392"/>
                    <a:pt x="225284" y="1164338"/>
                    <a:pt x="223172" y="1158767"/>
                  </a:cubicBezTo>
                  <a:cubicBezTo>
                    <a:pt x="221060" y="1153196"/>
                    <a:pt x="125358" y="1053332"/>
                    <a:pt x="79884" y="1025064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387298" y="231099"/>
              <a:ext cx="218859" cy="4528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612126" y="87691"/>
              <a:ext cx="12450" cy="18011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76154508"/>
              </p:ext>
            </p:extLst>
          </p:nvPr>
        </p:nvGraphicFramePr>
        <p:xfrm>
          <a:off x="216027" y="3553059"/>
          <a:ext cx="8748460" cy="31883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4191"/>
                <a:gridCol w="1286806"/>
                <a:gridCol w="1286806"/>
                <a:gridCol w="1286806"/>
                <a:gridCol w="1158125"/>
                <a:gridCol w="1523128"/>
                <a:gridCol w="1242598"/>
              </a:tblGrid>
              <a:tr h="1095295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46507"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46507"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14" name="Skupina 13"/>
          <p:cNvGrpSpPr/>
          <p:nvPr/>
        </p:nvGrpSpPr>
        <p:grpSpPr>
          <a:xfrm rot="15791177" flipH="1">
            <a:off x="-77540" y="3301712"/>
            <a:ext cx="609453" cy="603366"/>
            <a:chOff x="15123" y="44624"/>
            <a:chExt cx="609453" cy="603366"/>
          </a:xfrm>
        </p:grpSpPr>
        <p:sp>
          <p:nvSpPr>
            <p:cNvPr id="16" name="Volný tvar 15"/>
            <p:cNvSpPr/>
            <p:nvPr/>
          </p:nvSpPr>
          <p:spPr>
            <a:xfrm>
              <a:off x="15123" y="44624"/>
              <a:ext cx="586201" cy="603366"/>
            </a:xfrm>
            <a:custGeom>
              <a:avLst/>
              <a:gdLst>
                <a:gd name="connsiteX0" fmla="*/ 1004539 w 1010215"/>
                <a:gd name="connsiteY0" fmla="*/ 484855 h 1151838"/>
                <a:gd name="connsiteX1" fmla="*/ 916049 w 1010215"/>
                <a:gd name="connsiteY1" fmla="*/ 116145 h 1151838"/>
                <a:gd name="connsiteX2" fmla="*/ 355610 w 1010215"/>
                <a:gd name="connsiteY2" fmla="*/ 12907 h 1151838"/>
                <a:gd name="connsiteX3" fmla="*/ 60643 w 1010215"/>
                <a:gd name="connsiteY3" fmla="*/ 366868 h 1151838"/>
                <a:gd name="connsiteX4" fmla="*/ 16397 w 1010215"/>
                <a:gd name="connsiteY4" fmla="*/ 779823 h 1151838"/>
                <a:gd name="connsiteX5" fmla="*/ 267120 w 1010215"/>
                <a:gd name="connsiteY5" fmla="*/ 1104287 h 1151838"/>
                <a:gd name="connsiteX6" fmla="*/ 444101 w 1010215"/>
                <a:gd name="connsiteY6" fmla="*/ 1148533 h 1151838"/>
                <a:gd name="connsiteX7" fmla="*/ 370359 w 1010215"/>
                <a:gd name="connsiteY7" fmla="*/ 1089539 h 1151838"/>
                <a:gd name="connsiteX0" fmla="*/ 1011531 w 1014024"/>
                <a:gd name="connsiteY0" fmla="*/ 501897 h 1168880"/>
                <a:gd name="connsiteX1" fmla="*/ 923041 w 1014024"/>
                <a:gd name="connsiteY1" fmla="*/ 133187 h 1168880"/>
                <a:gd name="connsiteX2" fmla="*/ 524876 w 1014024"/>
                <a:gd name="connsiteY2" fmla="*/ 11272 h 1168880"/>
                <a:gd name="connsiteX3" fmla="*/ 67635 w 1014024"/>
                <a:gd name="connsiteY3" fmla="*/ 383910 h 1168880"/>
                <a:gd name="connsiteX4" fmla="*/ 23389 w 1014024"/>
                <a:gd name="connsiteY4" fmla="*/ 796865 h 1168880"/>
                <a:gd name="connsiteX5" fmla="*/ 274112 w 1014024"/>
                <a:gd name="connsiteY5" fmla="*/ 1121329 h 1168880"/>
                <a:gd name="connsiteX6" fmla="*/ 451093 w 1014024"/>
                <a:gd name="connsiteY6" fmla="*/ 1165575 h 1168880"/>
                <a:gd name="connsiteX7" fmla="*/ 377351 w 1014024"/>
                <a:gd name="connsiteY7" fmla="*/ 1106581 h 1168880"/>
                <a:gd name="connsiteX0" fmla="*/ 988143 w 990635"/>
                <a:gd name="connsiteY0" fmla="*/ 501898 h 1168881"/>
                <a:gd name="connsiteX1" fmla="*/ 899653 w 990635"/>
                <a:gd name="connsiteY1" fmla="*/ 133188 h 1168881"/>
                <a:gd name="connsiteX2" fmla="*/ 501488 w 990635"/>
                <a:gd name="connsiteY2" fmla="*/ 11273 h 1168881"/>
                <a:gd name="connsiteX3" fmla="*/ 252885 w 990635"/>
                <a:gd name="connsiteY3" fmla="*/ 383911 h 1168881"/>
                <a:gd name="connsiteX4" fmla="*/ 1 w 990635"/>
                <a:gd name="connsiteY4" fmla="*/ 796866 h 1168881"/>
                <a:gd name="connsiteX5" fmla="*/ 250724 w 990635"/>
                <a:gd name="connsiteY5" fmla="*/ 1121330 h 1168881"/>
                <a:gd name="connsiteX6" fmla="*/ 427705 w 990635"/>
                <a:gd name="connsiteY6" fmla="*/ 1165576 h 1168881"/>
                <a:gd name="connsiteX7" fmla="*/ 353963 w 990635"/>
                <a:gd name="connsiteY7" fmla="*/ 1106582 h 1168881"/>
                <a:gd name="connsiteX0" fmla="*/ 752908 w 755400"/>
                <a:gd name="connsiteY0" fmla="*/ 501898 h 1171487"/>
                <a:gd name="connsiteX1" fmla="*/ 664418 w 755400"/>
                <a:gd name="connsiteY1" fmla="*/ 133188 h 1171487"/>
                <a:gd name="connsiteX2" fmla="*/ 266253 w 755400"/>
                <a:gd name="connsiteY2" fmla="*/ 11273 h 1171487"/>
                <a:gd name="connsiteX3" fmla="*/ 17650 w 755400"/>
                <a:gd name="connsiteY3" fmla="*/ 383911 h 1171487"/>
                <a:gd name="connsiteX4" fmla="*/ 19768 w 755400"/>
                <a:gd name="connsiteY4" fmla="*/ 740832 h 1171487"/>
                <a:gd name="connsiteX5" fmla="*/ 15489 w 755400"/>
                <a:gd name="connsiteY5" fmla="*/ 1121330 h 1171487"/>
                <a:gd name="connsiteX6" fmla="*/ 192470 w 755400"/>
                <a:gd name="connsiteY6" fmla="*/ 1165576 h 1171487"/>
                <a:gd name="connsiteX7" fmla="*/ 118728 w 755400"/>
                <a:gd name="connsiteY7" fmla="*/ 1106582 h 1171487"/>
                <a:gd name="connsiteX0" fmla="*/ 755607 w 758099"/>
                <a:gd name="connsiteY0" fmla="*/ 501898 h 1169903"/>
                <a:gd name="connsiteX1" fmla="*/ 667117 w 758099"/>
                <a:gd name="connsiteY1" fmla="*/ 133188 h 1169903"/>
                <a:gd name="connsiteX2" fmla="*/ 268952 w 758099"/>
                <a:gd name="connsiteY2" fmla="*/ 11273 h 1169903"/>
                <a:gd name="connsiteX3" fmla="*/ 20349 w 758099"/>
                <a:gd name="connsiteY3" fmla="*/ 383911 h 1169903"/>
                <a:gd name="connsiteX4" fmla="*/ 22467 w 758099"/>
                <a:gd name="connsiteY4" fmla="*/ 740832 h 1169903"/>
                <a:gd name="connsiteX5" fmla="*/ 87734 w 758099"/>
                <a:gd name="connsiteY5" fmla="*/ 990585 h 1169903"/>
                <a:gd name="connsiteX6" fmla="*/ 195169 w 758099"/>
                <a:gd name="connsiteY6" fmla="*/ 1165576 h 1169903"/>
                <a:gd name="connsiteX7" fmla="*/ 121427 w 758099"/>
                <a:gd name="connsiteY7" fmla="*/ 1106582 h 1169903"/>
                <a:gd name="connsiteX0" fmla="*/ 755607 w 758099"/>
                <a:gd name="connsiteY0" fmla="*/ 501898 h 1187631"/>
                <a:gd name="connsiteX1" fmla="*/ 667117 w 758099"/>
                <a:gd name="connsiteY1" fmla="*/ 133188 h 1187631"/>
                <a:gd name="connsiteX2" fmla="*/ 268952 w 758099"/>
                <a:gd name="connsiteY2" fmla="*/ 11273 h 1187631"/>
                <a:gd name="connsiteX3" fmla="*/ 20349 w 758099"/>
                <a:gd name="connsiteY3" fmla="*/ 383911 h 1187631"/>
                <a:gd name="connsiteX4" fmla="*/ 22467 w 758099"/>
                <a:gd name="connsiteY4" fmla="*/ 740832 h 1187631"/>
                <a:gd name="connsiteX5" fmla="*/ 87734 w 758099"/>
                <a:gd name="connsiteY5" fmla="*/ 990585 h 1187631"/>
                <a:gd name="connsiteX6" fmla="*/ 264715 w 758099"/>
                <a:gd name="connsiteY6" fmla="*/ 1184253 h 1187631"/>
                <a:gd name="connsiteX7" fmla="*/ 121427 w 758099"/>
                <a:gd name="connsiteY7" fmla="*/ 1106582 h 1187631"/>
                <a:gd name="connsiteX0" fmla="*/ 753906 w 756680"/>
                <a:gd name="connsiteY0" fmla="*/ 437711 h 1123443"/>
                <a:gd name="connsiteX1" fmla="*/ 665416 w 756680"/>
                <a:gd name="connsiteY1" fmla="*/ 69001 h 1123443"/>
                <a:gd name="connsiteX2" fmla="*/ 244069 w 756680"/>
                <a:gd name="connsiteY2" fmla="*/ 21796 h 1123443"/>
                <a:gd name="connsiteX3" fmla="*/ 18648 w 756680"/>
                <a:gd name="connsiteY3" fmla="*/ 319724 h 1123443"/>
                <a:gd name="connsiteX4" fmla="*/ 20766 w 756680"/>
                <a:gd name="connsiteY4" fmla="*/ 676645 h 1123443"/>
                <a:gd name="connsiteX5" fmla="*/ 86033 w 756680"/>
                <a:gd name="connsiteY5" fmla="*/ 926398 h 1123443"/>
                <a:gd name="connsiteX6" fmla="*/ 263014 w 756680"/>
                <a:gd name="connsiteY6" fmla="*/ 1120066 h 1123443"/>
                <a:gd name="connsiteX7" fmla="*/ 119726 w 756680"/>
                <a:gd name="connsiteY7" fmla="*/ 1042395 h 1123443"/>
                <a:gd name="connsiteX0" fmla="*/ 753906 w 754435"/>
                <a:gd name="connsiteY0" fmla="*/ 479484 h 1165216"/>
                <a:gd name="connsiteX1" fmla="*/ 549506 w 754435"/>
                <a:gd name="connsiteY1" fmla="*/ 36063 h 1165216"/>
                <a:gd name="connsiteX2" fmla="*/ 244069 w 754435"/>
                <a:gd name="connsiteY2" fmla="*/ 63569 h 1165216"/>
                <a:gd name="connsiteX3" fmla="*/ 18648 w 754435"/>
                <a:gd name="connsiteY3" fmla="*/ 361497 h 1165216"/>
                <a:gd name="connsiteX4" fmla="*/ 20766 w 754435"/>
                <a:gd name="connsiteY4" fmla="*/ 718418 h 1165216"/>
                <a:gd name="connsiteX5" fmla="*/ 86033 w 754435"/>
                <a:gd name="connsiteY5" fmla="*/ 968171 h 1165216"/>
                <a:gd name="connsiteX6" fmla="*/ 263014 w 754435"/>
                <a:gd name="connsiteY6" fmla="*/ 1161839 h 1165216"/>
                <a:gd name="connsiteX7" fmla="*/ 119726 w 754435"/>
                <a:gd name="connsiteY7" fmla="*/ 1084168 h 1165216"/>
                <a:gd name="connsiteX0" fmla="*/ 735573 w 736102"/>
                <a:gd name="connsiteY0" fmla="*/ 476413 h 1162145"/>
                <a:gd name="connsiteX1" fmla="*/ 531173 w 736102"/>
                <a:gd name="connsiteY1" fmla="*/ 32992 h 1162145"/>
                <a:gd name="connsiteX2" fmla="*/ 225736 w 736102"/>
                <a:gd name="connsiteY2" fmla="*/ 60498 h 1162145"/>
                <a:gd name="connsiteX3" fmla="*/ 35088 w 736102"/>
                <a:gd name="connsiteY3" fmla="*/ 283715 h 1162145"/>
                <a:gd name="connsiteX4" fmla="*/ 2433 w 736102"/>
                <a:gd name="connsiteY4" fmla="*/ 715347 h 1162145"/>
                <a:gd name="connsiteX5" fmla="*/ 67700 w 736102"/>
                <a:gd name="connsiteY5" fmla="*/ 965100 h 1162145"/>
                <a:gd name="connsiteX6" fmla="*/ 244681 w 736102"/>
                <a:gd name="connsiteY6" fmla="*/ 1158768 h 1162145"/>
                <a:gd name="connsiteX7" fmla="*/ 101393 w 736102"/>
                <a:gd name="connsiteY7" fmla="*/ 1081097 h 1162145"/>
                <a:gd name="connsiteX0" fmla="*/ 735573 w 736102"/>
                <a:gd name="connsiteY0" fmla="*/ 476413 h 1551593"/>
                <a:gd name="connsiteX1" fmla="*/ 531173 w 736102"/>
                <a:gd name="connsiteY1" fmla="*/ 32992 h 1551593"/>
                <a:gd name="connsiteX2" fmla="*/ 225736 w 736102"/>
                <a:gd name="connsiteY2" fmla="*/ 60498 h 1551593"/>
                <a:gd name="connsiteX3" fmla="*/ 35088 w 736102"/>
                <a:gd name="connsiteY3" fmla="*/ 283715 h 1551593"/>
                <a:gd name="connsiteX4" fmla="*/ 2433 w 736102"/>
                <a:gd name="connsiteY4" fmla="*/ 715347 h 1551593"/>
                <a:gd name="connsiteX5" fmla="*/ 67700 w 736102"/>
                <a:gd name="connsiteY5" fmla="*/ 965100 h 1551593"/>
                <a:gd name="connsiteX6" fmla="*/ 70816 w 736102"/>
                <a:gd name="connsiteY6" fmla="*/ 1551002 h 1551593"/>
                <a:gd name="connsiteX7" fmla="*/ 101393 w 736102"/>
                <a:gd name="connsiteY7" fmla="*/ 1081097 h 1551593"/>
                <a:gd name="connsiteX0" fmla="*/ 735573 w 736102"/>
                <a:gd name="connsiteY0" fmla="*/ 476413 h 1162144"/>
                <a:gd name="connsiteX1" fmla="*/ 531173 w 736102"/>
                <a:gd name="connsiteY1" fmla="*/ 32992 h 1162144"/>
                <a:gd name="connsiteX2" fmla="*/ 225736 w 736102"/>
                <a:gd name="connsiteY2" fmla="*/ 60498 h 1162144"/>
                <a:gd name="connsiteX3" fmla="*/ 35088 w 736102"/>
                <a:gd name="connsiteY3" fmla="*/ 283715 h 1162144"/>
                <a:gd name="connsiteX4" fmla="*/ 2433 w 736102"/>
                <a:gd name="connsiteY4" fmla="*/ 715347 h 1162144"/>
                <a:gd name="connsiteX5" fmla="*/ 67700 w 736102"/>
                <a:gd name="connsiteY5" fmla="*/ 965100 h 1162144"/>
                <a:gd name="connsiteX6" fmla="*/ 221499 w 736102"/>
                <a:gd name="connsiteY6" fmla="*/ 1158767 h 1162144"/>
                <a:gd name="connsiteX7" fmla="*/ 101393 w 736102"/>
                <a:gd name="connsiteY7" fmla="*/ 1081097 h 1162144"/>
                <a:gd name="connsiteX0" fmla="*/ 738272 w 738801"/>
                <a:gd name="connsiteY0" fmla="*/ 476413 h 1318952"/>
                <a:gd name="connsiteX1" fmla="*/ 533872 w 738801"/>
                <a:gd name="connsiteY1" fmla="*/ 32992 h 1318952"/>
                <a:gd name="connsiteX2" fmla="*/ 228435 w 738801"/>
                <a:gd name="connsiteY2" fmla="*/ 60498 h 1318952"/>
                <a:gd name="connsiteX3" fmla="*/ 37787 w 738801"/>
                <a:gd name="connsiteY3" fmla="*/ 283715 h 1318952"/>
                <a:gd name="connsiteX4" fmla="*/ 5132 w 738801"/>
                <a:gd name="connsiteY4" fmla="*/ 715347 h 1318952"/>
                <a:gd name="connsiteX5" fmla="*/ 24034 w 738801"/>
                <a:gd name="connsiteY5" fmla="*/ 1301301 h 1318952"/>
                <a:gd name="connsiteX6" fmla="*/ 224198 w 738801"/>
                <a:gd name="connsiteY6" fmla="*/ 1158767 h 1318952"/>
                <a:gd name="connsiteX7" fmla="*/ 104092 w 738801"/>
                <a:gd name="connsiteY7" fmla="*/ 1081097 h 1318952"/>
                <a:gd name="connsiteX0" fmla="*/ 738272 w 738801"/>
                <a:gd name="connsiteY0" fmla="*/ 476413 h 1419388"/>
                <a:gd name="connsiteX1" fmla="*/ 533872 w 738801"/>
                <a:gd name="connsiteY1" fmla="*/ 32992 h 1419388"/>
                <a:gd name="connsiteX2" fmla="*/ 228435 w 738801"/>
                <a:gd name="connsiteY2" fmla="*/ 60498 h 1419388"/>
                <a:gd name="connsiteX3" fmla="*/ 37787 w 738801"/>
                <a:gd name="connsiteY3" fmla="*/ 283715 h 1419388"/>
                <a:gd name="connsiteX4" fmla="*/ 5132 w 738801"/>
                <a:gd name="connsiteY4" fmla="*/ 715347 h 1419388"/>
                <a:gd name="connsiteX5" fmla="*/ 24034 w 738801"/>
                <a:gd name="connsiteY5" fmla="*/ 1301301 h 1419388"/>
                <a:gd name="connsiteX6" fmla="*/ 224198 w 738801"/>
                <a:gd name="connsiteY6" fmla="*/ 1158767 h 1419388"/>
                <a:gd name="connsiteX7" fmla="*/ 173638 w 738801"/>
                <a:gd name="connsiteY7" fmla="*/ 1417298 h 1419388"/>
                <a:gd name="connsiteX0" fmla="*/ 737246 w 737775"/>
                <a:gd name="connsiteY0" fmla="*/ 476413 h 1419722"/>
                <a:gd name="connsiteX1" fmla="*/ 532846 w 737775"/>
                <a:gd name="connsiteY1" fmla="*/ 32992 h 1419722"/>
                <a:gd name="connsiteX2" fmla="*/ 227409 w 737775"/>
                <a:gd name="connsiteY2" fmla="*/ 60498 h 1419722"/>
                <a:gd name="connsiteX3" fmla="*/ 36761 w 737775"/>
                <a:gd name="connsiteY3" fmla="*/ 283715 h 1419722"/>
                <a:gd name="connsiteX4" fmla="*/ 4106 w 737775"/>
                <a:gd name="connsiteY4" fmla="*/ 715347 h 1419722"/>
                <a:gd name="connsiteX5" fmla="*/ 92555 w 737775"/>
                <a:gd name="connsiteY5" fmla="*/ 1058489 h 1419722"/>
                <a:gd name="connsiteX6" fmla="*/ 223172 w 737775"/>
                <a:gd name="connsiteY6" fmla="*/ 1158767 h 1419722"/>
                <a:gd name="connsiteX7" fmla="*/ 172612 w 737775"/>
                <a:gd name="connsiteY7" fmla="*/ 1417298 h 1419722"/>
                <a:gd name="connsiteX0" fmla="*/ 737246 w 737775"/>
                <a:gd name="connsiteY0" fmla="*/ 476413 h 1272748"/>
                <a:gd name="connsiteX1" fmla="*/ 532846 w 737775"/>
                <a:gd name="connsiteY1" fmla="*/ 32992 h 1272748"/>
                <a:gd name="connsiteX2" fmla="*/ 227409 w 737775"/>
                <a:gd name="connsiteY2" fmla="*/ 60498 h 1272748"/>
                <a:gd name="connsiteX3" fmla="*/ 36761 w 737775"/>
                <a:gd name="connsiteY3" fmla="*/ 283715 h 1272748"/>
                <a:gd name="connsiteX4" fmla="*/ 4106 w 737775"/>
                <a:gd name="connsiteY4" fmla="*/ 715347 h 1272748"/>
                <a:gd name="connsiteX5" fmla="*/ 92555 w 737775"/>
                <a:gd name="connsiteY5" fmla="*/ 1058489 h 1272748"/>
                <a:gd name="connsiteX6" fmla="*/ 223172 w 737775"/>
                <a:gd name="connsiteY6" fmla="*/ 1158767 h 1272748"/>
                <a:gd name="connsiteX7" fmla="*/ 21929 w 737775"/>
                <a:gd name="connsiteY7" fmla="*/ 1267876 h 1272748"/>
                <a:gd name="connsiteX0" fmla="*/ 737246 w 737775"/>
                <a:gd name="connsiteY0" fmla="*/ 476413 h 1159385"/>
                <a:gd name="connsiteX1" fmla="*/ 532846 w 737775"/>
                <a:gd name="connsiteY1" fmla="*/ 32992 h 1159385"/>
                <a:gd name="connsiteX2" fmla="*/ 227409 w 737775"/>
                <a:gd name="connsiteY2" fmla="*/ 60498 h 1159385"/>
                <a:gd name="connsiteX3" fmla="*/ 36761 w 737775"/>
                <a:gd name="connsiteY3" fmla="*/ 283715 h 1159385"/>
                <a:gd name="connsiteX4" fmla="*/ 4106 w 737775"/>
                <a:gd name="connsiteY4" fmla="*/ 715347 h 1159385"/>
                <a:gd name="connsiteX5" fmla="*/ 92555 w 737775"/>
                <a:gd name="connsiteY5" fmla="*/ 1058489 h 1159385"/>
                <a:gd name="connsiteX6" fmla="*/ 223172 w 737775"/>
                <a:gd name="connsiteY6" fmla="*/ 1158767 h 1159385"/>
                <a:gd name="connsiteX7" fmla="*/ 79884 w 737775"/>
                <a:gd name="connsiteY7" fmla="*/ 1025064 h 1159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7775" h="1159385">
                  <a:moveTo>
                    <a:pt x="737246" y="476413"/>
                  </a:moveTo>
                  <a:cubicBezTo>
                    <a:pt x="747078" y="331387"/>
                    <a:pt x="617819" y="102311"/>
                    <a:pt x="532846" y="32992"/>
                  </a:cubicBezTo>
                  <a:cubicBezTo>
                    <a:pt x="447873" y="-36327"/>
                    <a:pt x="310090" y="18711"/>
                    <a:pt x="227409" y="60498"/>
                  </a:cubicBezTo>
                  <a:cubicBezTo>
                    <a:pt x="144728" y="102285"/>
                    <a:pt x="73978" y="174574"/>
                    <a:pt x="36761" y="283715"/>
                  </a:cubicBezTo>
                  <a:cubicBezTo>
                    <a:pt x="-456" y="392856"/>
                    <a:pt x="-5193" y="586218"/>
                    <a:pt x="4106" y="715347"/>
                  </a:cubicBezTo>
                  <a:cubicBezTo>
                    <a:pt x="13405" y="844476"/>
                    <a:pt x="56044" y="984586"/>
                    <a:pt x="92555" y="1058489"/>
                  </a:cubicBezTo>
                  <a:cubicBezTo>
                    <a:pt x="129066" y="1132392"/>
                    <a:pt x="225284" y="1164338"/>
                    <a:pt x="223172" y="1158767"/>
                  </a:cubicBezTo>
                  <a:cubicBezTo>
                    <a:pt x="221060" y="1153196"/>
                    <a:pt x="125358" y="1053332"/>
                    <a:pt x="79884" y="1025064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387298" y="231099"/>
              <a:ext cx="218859" cy="4528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612126" y="87691"/>
              <a:ext cx="12450" cy="18011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423589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2991</TotalTime>
  <Words>312</Words>
  <Application>Microsoft Office PowerPoint</Application>
  <PresentationFormat>Předvádění na obrazovce (4:3)</PresentationFormat>
  <Paragraphs>82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374</cp:revision>
  <dcterms:created xsi:type="dcterms:W3CDTF">2012-03-08T11:35:34Z</dcterms:created>
  <dcterms:modified xsi:type="dcterms:W3CDTF">2012-09-27T20:06:36Z</dcterms:modified>
</cp:coreProperties>
</file>