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63" r:id="rId3"/>
    <p:sldId id="469" r:id="rId4"/>
    <p:sldId id="470" r:id="rId5"/>
    <p:sldId id="471" r:id="rId6"/>
    <p:sldId id="473" r:id="rId7"/>
    <p:sldId id="472" r:id="rId8"/>
    <p:sldId id="475" r:id="rId9"/>
    <p:sldId id="476" r:id="rId10"/>
    <p:sldId id="477" r:id="rId11"/>
    <p:sldId id="478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AE4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961" autoAdjust="0"/>
  </p:normalViewPr>
  <p:slideViewPr>
    <p:cSldViewPr>
      <p:cViewPr>
        <p:scale>
          <a:sx n="66" d="100"/>
          <a:sy n="66" d="100"/>
        </p:scale>
        <p:origin x="-5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</a:t>
          </a:r>
          <a:r>
            <a:rPr lang="en-US" sz="2000" dirty="0" smtClean="0"/>
            <a:t>5</a:t>
          </a:r>
          <a:r>
            <a:rPr lang="cs-CZ" sz="2000" dirty="0" smtClean="0"/>
            <a:t>_Sčítání a odčítání do 100 bez přechodu přes desítku - procvičování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VY_32_INOVACE_1</a:t>
          </a:r>
          <a:r>
            <a:rPr lang="en-US" sz="2000" kern="1200" dirty="0" smtClean="0"/>
            <a:t>5</a:t>
          </a:r>
          <a:r>
            <a:rPr lang="cs-CZ" sz="2000" kern="1200" dirty="0" smtClean="0"/>
            <a:t>_Sčítání a odčítání do 100 bez přechodu přes desítku - procvičování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CZ.1.07/1.4.00/21.2004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 smtClean="0"/>
              <a:t>Kontrolu</a:t>
            </a:r>
            <a:r>
              <a:rPr lang="en-US" baseline="0" dirty="0" smtClean="0"/>
              <a:t> </a:t>
            </a:r>
            <a:r>
              <a:rPr lang="en-US" baseline="0" dirty="0" err="1" smtClean="0"/>
              <a:t>nale</a:t>
            </a:r>
            <a:r>
              <a:rPr lang="cs-CZ" baseline="0" dirty="0" err="1" smtClean="0"/>
              <a:t>zneš</a:t>
            </a:r>
            <a:r>
              <a:rPr lang="cs-CZ" baseline="0" dirty="0" smtClean="0"/>
              <a:t> pod modrým políčkem.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5262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99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60388922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karty s čísly, číselná osa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doplňování, řazení, slovní úkol, porovnávání, práce s chybou, +,-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Matematika a její aplikace - Matematika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44015"/>
            <a:ext cx="9217024" cy="13028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Najdi a oprav chyby v zadání i ve výpočtu. </a:t>
            </a:r>
            <a:r>
              <a:rPr lang="en-US" sz="3600" dirty="0" smtClean="0">
                <a:solidFill>
                  <a:schemeClr val="tx1"/>
                </a:solidFill>
              </a:rPr>
              <a:t>P</a:t>
            </a:r>
            <a:r>
              <a:rPr lang="cs-CZ" sz="3600" dirty="0" err="1" smtClean="0">
                <a:solidFill>
                  <a:schemeClr val="tx1"/>
                </a:solidFill>
              </a:rPr>
              <a:t>řík</a:t>
            </a:r>
            <a:r>
              <a:rPr lang="en-US" sz="3600" dirty="0" smtClean="0">
                <a:solidFill>
                  <a:schemeClr val="tx1"/>
                </a:solidFill>
              </a:rPr>
              <a:t>lad </a:t>
            </a:r>
            <a:r>
              <a:rPr lang="en-US" sz="3600" dirty="0" err="1" smtClean="0">
                <a:solidFill>
                  <a:schemeClr val="tx1"/>
                </a:solidFill>
              </a:rPr>
              <a:t>oprav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 err="1" smtClean="0">
                <a:solidFill>
                  <a:schemeClr val="tx1"/>
                </a:solidFill>
              </a:rPr>
              <a:t>vpravo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Podtrhni příklad, který nelze vypočítat.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60040" y="3501008"/>
            <a:ext cx="4140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40m + 30m = 70m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0040" y="4365104"/>
            <a:ext cx="4140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70m + 30m = 9m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0040" y="5157192"/>
            <a:ext cx="4427984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60kg + 20kg = 100kg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0040" y="1772816"/>
            <a:ext cx="4140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30m + 60m = 90m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60040" y="2636912"/>
            <a:ext cx="4140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20 + 50m = 70m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60040" y="6111698"/>
            <a:ext cx="4140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50kg + 30 = 80kg 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5076056" y="2276872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076056" y="3140968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076056" y="4077072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148064" y="4941168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148064" y="5877272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148064" y="6669360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4286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44015"/>
            <a:ext cx="8964488" cy="13028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Najdi a oprav chyby v zadání i ve výpočtu. </a:t>
            </a:r>
            <a:r>
              <a:rPr lang="en-US" sz="3600" dirty="0" smtClean="0">
                <a:solidFill>
                  <a:schemeClr val="tx1"/>
                </a:solidFill>
              </a:rPr>
              <a:t>P</a:t>
            </a:r>
            <a:r>
              <a:rPr lang="cs-CZ" sz="3600" dirty="0" err="1" smtClean="0">
                <a:solidFill>
                  <a:schemeClr val="tx1"/>
                </a:solidFill>
              </a:rPr>
              <a:t>řík</a:t>
            </a:r>
            <a:r>
              <a:rPr lang="en-US" sz="3600" dirty="0" smtClean="0">
                <a:solidFill>
                  <a:schemeClr val="tx1"/>
                </a:solidFill>
              </a:rPr>
              <a:t>lad </a:t>
            </a:r>
            <a:r>
              <a:rPr lang="en-US" sz="3600" dirty="0" err="1" smtClean="0">
                <a:solidFill>
                  <a:schemeClr val="tx1"/>
                </a:solidFill>
              </a:rPr>
              <a:t>oprav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 err="1" smtClean="0">
                <a:solidFill>
                  <a:schemeClr val="tx1"/>
                </a:solidFill>
              </a:rPr>
              <a:t>vpravo</a:t>
            </a:r>
            <a:r>
              <a:rPr lang="en-US" sz="3600" dirty="0" smtClean="0">
                <a:solidFill>
                  <a:schemeClr val="tx1"/>
                </a:solidFill>
              </a:rPr>
              <a:t>.</a:t>
            </a:r>
            <a:r>
              <a:rPr lang="cs-CZ" sz="3600" dirty="0" smtClean="0">
                <a:solidFill>
                  <a:schemeClr val="tx1"/>
                </a:solidFill>
              </a:rPr>
              <a:t> Podtrhni příklad, který nelze vypočítat.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60040" y="3501008"/>
            <a:ext cx="4140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70l - 20l = 50l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0040" y="4365104"/>
            <a:ext cx="4140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90 – 30l = 30l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0040" y="5157192"/>
            <a:ext cx="493204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100cm – 80cm = 40cm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0040" y="1772816"/>
            <a:ext cx="4140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60l </a:t>
            </a:r>
            <a:r>
              <a:rPr lang="en-US" sz="4000" b="1" dirty="0">
                <a:solidFill>
                  <a:schemeClr val="tx1"/>
                </a:solidFill>
              </a:rPr>
              <a:t>-</a:t>
            </a:r>
            <a:r>
              <a:rPr lang="en-US" sz="4000" b="1" dirty="0" smtClean="0">
                <a:solidFill>
                  <a:schemeClr val="tx1"/>
                </a:solidFill>
              </a:rPr>
              <a:t> 40l = 50l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60040" y="2636912"/>
            <a:ext cx="4140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80l </a:t>
            </a:r>
            <a:r>
              <a:rPr lang="en-US" sz="4000" b="1" dirty="0">
                <a:solidFill>
                  <a:schemeClr val="tx1"/>
                </a:solidFill>
              </a:rPr>
              <a:t>-</a:t>
            </a:r>
            <a:r>
              <a:rPr lang="en-US" sz="4000" b="1" dirty="0" smtClean="0">
                <a:solidFill>
                  <a:schemeClr val="tx1"/>
                </a:solidFill>
              </a:rPr>
              <a:t> 30l = 50l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60040" y="6021288"/>
            <a:ext cx="4572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50cm + 80cm = 0cm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5076056" y="2276872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076056" y="3140968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076056" y="4077072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148064" y="4941168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148064" y="5877272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148064" y="6669360"/>
            <a:ext cx="38884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53138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-27384"/>
            <a:ext cx="8964488" cy="8367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dirty="0" smtClean="0">
                <a:solidFill>
                  <a:schemeClr val="tx1"/>
                </a:solidFill>
              </a:rPr>
              <a:t>Dan</a:t>
            </a:r>
            <a:r>
              <a:rPr lang="cs-CZ" sz="3600" dirty="0" smtClean="0">
                <a:solidFill>
                  <a:schemeClr val="tx1"/>
                </a:solidFill>
              </a:rPr>
              <a:t>á čísla zvětši o 6.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59979" y="3501008"/>
            <a:ext cx="40240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Daná čísla zvětši o 4.</a:t>
            </a:r>
            <a:endParaRPr lang="cs-CZ" sz="3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8854572"/>
              </p:ext>
            </p:extLst>
          </p:nvPr>
        </p:nvGraphicFramePr>
        <p:xfrm>
          <a:off x="107565" y="836712"/>
          <a:ext cx="8352867" cy="180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1721"/>
                <a:gridCol w="811721"/>
                <a:gridCol w="811721"/>
                <a:gridCol w="811721"/>
                <a:gridCol w="811721"/>
                <a:gridCol w="811721"/>
                <a:gridCol w="811721"/>
                <a:gridCol w="811721"/>
                <a:gridCol w="811721"/>
                <a:gridCol w="1047378"/>
              </a:tblGrid>
              <a:tr h="900100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50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80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60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90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9696607"/>
              </p:ext>
            </p:extLst>
          </p:nvPr>
        </p:nvGraphicFramePr>
        <p:xfrm>
          <a:off x="107504" y="4112206"/>
          <a:ext cx="8928931" cy="180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1721"/>
                <a:gridCol w="811721"/>
                <a:gridCol w="811721"/>
                <a:gridCol w="811721"/>
                <a:gridCol w="811721"/>
                <a:gridCol w="811721"/>
                <a:gridCol w="811721"/>
                <a:gridCol w="811721"/>
                <a:gridCol w="811721"/>
                <a:gridCol w="811721"/>
                <a:gridCol w="811721"/>
              </a:tblGrid>
              <a:tr h="900100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34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26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51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75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83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91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42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64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31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smtClean="0">
                          <a:solidFill>
                            <a:schemeClr val="tx1"/>
                          </a:solidFill>
                        </a:rPr>
                        <a:t>76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249871" y="2709755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56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274405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86203" y="2708920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86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878291" y="2708920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66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70379" y="2708920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36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91880" y="2708920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76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26563" y="2708920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>
                <a:solidFill>
                  <a:schemeClr val="tx1"/>
                </a:solidFill>
              </a:rPr>
              <a:t>4</a:t>
            </a:r>
            <a:r>
              <a:rPr lang="en-US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62667" y="2708920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16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940152" y="2693023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96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74835" y="2708920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26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566923" y="2708920"/>
            <a:ext cx="658607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r>
              <a:rPr lang="en-US" sz="2400" b="1" dirty="0" smtClean="0">
                <a:solidFill>
                  <a:schemeClr val="tx1"/>
                </a:solidFill>
              </a:rPr>
              <a:t>06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49871" y="6001146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086203" y="6000311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30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878291" y="6000311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55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670379" y="6000311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79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491880" y="6000311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87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326563" y="6000311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95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262667" y="6000311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940152" y="5984414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46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774835" y="6000311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68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566923" y="6000311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35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8503027" y="6018713"/>
            <a:ext cx="533469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 smtClean="0">
                <a:solidFill>
                  <a:schemeClr val="tx1"/>
                </a:solidFill>
              </a:rPr>
              <a:t>80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065210" y="274405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878900" y="274405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692590" y="274405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506280" y="274405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133660" y="274405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947350" y="274405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761040" y="274405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596336" y="274405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319970" y="274405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79512" y="598441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993202" y="598441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806892" y="598441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620582" y="598441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434272" y="598441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061652" y="598441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75342" y="598441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689032" y="598441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502722" y="598441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8316416" y="598441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247962" y="5984414"/>
            <a:ext cx="648072" cy="68494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962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56248" y="978250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52 + 6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213320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42 + 5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307816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73 + 6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402312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91 + 9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591304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31 + 6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56248" y="138286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43 + 7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24328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6</a:t>
            </a:r>
            <a:r>
              <a:rPr lang="en-US" sz="4000" b="1" dirty="0">
                <a:solidFill>
                  <a:schemeClr val="tx1"/>
                </a:solidFill>
              </a:rPr>
              <a:t>5</a:t>
            </a:r>
            <a:r>
              <a:rPr lang="en-US" sz="4000" b="1" dirty="0" smtClean="0">
                <a:solidFill>
                  <a:schemeClr val="tx1"/>
                </a:solidFill>
              </a:rPr>
              <a:t> + 3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6248" y="2658178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34 - 4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56248" y="4338106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49 - 7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356248" y="6018034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99 - 8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2123728" y="836712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23728" y="270892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23728" y="458112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123728" y="5517232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123728" y="6525344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588224" y="321297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588224" y="486916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0" y="118824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87 + 2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356248" y="349814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28 - 6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356248" y="5178070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68 - 5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0" y="496808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77 + </a:t>
            </a:r>
            <a:r>
              <a:rPr lang="en-US" sz="4000" b="1" dirty="0">
                <a:solidFill>
                  <a:schemeClr val="tx1"/>
                </a:solidFill>
              </a:rPr>
              <a:t>2</a:t>
            </a:r>
            <a:r>
              <a:rPr lang="en-US" sz="4000" b="1" dirty="0" smtClean="0">
                <a:solidFill>
                  <a:schemeClr val="tx1"/>
                </a:solidFill>
              </a:rPr>
              <a:t>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356248" y="1818214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23 + 4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2123728" y="177281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123728" y="357301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588224" y="69269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588224" y="234888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588224" y="573325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588224" y="6525344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588224" y="162880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588224" y="4077072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1493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5776" y="1887746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48 - 6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55776" y="3567674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97 + 3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55776" y="524760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81 + 9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787752" y="2442544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787752" y="409872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2555776" y="2727710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57 - 4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55776" y="4407638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66 - 6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4787752" y="4962824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787752" y="5754912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87752" y="330664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179512" y="288031"/>
            <a:ext cx="8964488" cy="8367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Vypočítej.</a:t>
            </a:r>
          </a:p>
        </p:txBody>
      </p:sp>
    </p:spTree>
    <p:extLst>
      <p:ext uri="{BB962C8B-B14F-4D97-AF65-F5344CB8AC3E}">
        <p14:creationId xmlns:p14="http://schemas.microsoft.com/office/powerpoint/2010/main" val="3298163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989558"/>
            <a:ext cx="14494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61</a:t>
            </a:r>
            <a:r>
              <a:rPr lang="en-US" sz="4000" b="1" dirty="0" smtClean="0"/>
              <a:t> + 8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2250539"/>
            <a:ext cx="14494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53 + 4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1675" y="3511520"/>
            <a:ext cx="14494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86 + 2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1675" y="4772501"/>
            <a:ext cx="14494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92 + 8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1675" y="6033482"/>
            <a:ext cx="14494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63 + 5</a:t>
            </a:r>
            <a:endParaRPr lang="cs-CZ" sz="4000" b="1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2123728" y="2771800"/>
            <a:ext cx="673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123728" y="4149080"/>
            <a:ext cx="673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123728" y="1628800"/>
            <a:ext cx="673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23728" y="6669360"/>
            <a:ext cx="673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123728" y="5445224"/>
            <a:ext cx="673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5496" y="-144016"/>
            <a:ext cx="8964488" cy="9807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Příklady znázorni    </a:t>
            </a:r>
            <a:r>
              <a:rPr lang="en-US" sz="3600" dirty="0" smtClean="0">
                <a:solidFill>
                  <a:schemeClr val="tx1"/>
                </a:solidFill>
              </a:rPr>
              <a:t>  </a:t>
            </a:r>
            <a:r>
              <a:rPr lang="cs-CZ" sz="3600" dirty="0" smtClean="0">
                <a:solidFill>
                  <a:schemeClr val="tx1"/>
                </a:solidFill>
              </a:rPr>
              <a:t> modré, jednotky červeně    </a:t>
            </a:r>
          </a:p>
        </p:txBody>
      </p:sp>
      <p:sp>
        <p:nvSpPr>
          <p:cNvPr id="19" name="Ovál 18"/>
          <p:cNvSpPr/>
          <p:nvPr/>
        </p:nvSpPr>
        <p:spPr>
          <a:xfrm>
            <a:off x="8820472" y="260648"/>
            <a:ext cx="180000" cy="180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87015"/>
            <a:ext cx="495649" cy="46166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tx2"/>
                </a:solidFill>
              </a:rPr>
              <a:t>10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9469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989558"/>
            <a:ext cx="1351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98 - 6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2250539"/>
            <a:ext cx="1351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45 </a:t>
            </a:r>
            <a:r>
              <a:rPr lang="en-US" sz="4000" b="1" dirty="0"/>
              <a:t>-</a:t>
            </a:r>
            <a:r>
              <a:rPr lang="en-US" sz="4000" b="1" dirty="0" smtClean="0"/>
              <a:t> 4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1675" y="3511520"/>
            <a:ext cx="1351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78 - 5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1675" y="4772501"/>
            <a:ext cx="1351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69 - 3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1675" y="6033482"/>
            <a:ext cx="1351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87 - 2</a:t>
            </a:r>
            <a:endParaRPr lang="cs-CZ" sz="4000" b="1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2123728" y="2771800"/>
            <a:ext cx="673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123728" y="4149080"/>
            <a:ext cx="673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123728" y="1628800"/>
            <a:ext cx="673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23728" y="6669360"/>
            <a:ext cx="673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123728" y="5445224"/>
            <a:ext cx="673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5496" y="-144016"/>
            <a:ext cx="8964488" cy="9807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Příklady znázorni    </a:t>
            </a:r>
            <a:r>
              <a:rPr lang="en-US" sz="3600" dirty="0" smtClean="0">
                <a:solidFill>
                  <a:schemeClr val="tx1"/>
                </a:solidFill>
              </a:rPr>
              <a:t>  </a:t>
            </a:r>
            <a:r>
              <a:rPr lang="cs-CZ" sz="3600" dirty="0" smtClean="0">
                <a:solidFill>
                  <a:schemeClr val="tx1"/>
                </a:solidFill>
              </a:rPr>
              <a:t> modré, jednotky červeně    </a:t>
            </a:r>
          </a:p>
        </p:txBody>
      </p:sp>
      <p:sp>
        <p:nvSpPr>
          <p:cNvPr id="19" name="Ovál 18"/>
          <p:cNvSpPr/>
          <p:nvPr/>
        </p:nvSpPr>
        <p:spPr>
          <a:xfrm>
            <a:off x="8820472" y="260648"/>
            <a:ext cx="180000" cy="180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87015"/>
            <a:ext cx="495649" cy="46166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tx2"/>
                </a:solidFill>
              </a:rPr>
              <a:t>10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9338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8355667"/>
              </p:ext>
            </p:extLst>
          </p:nvPr>
        </p:nvGraphicFramePr>
        <p:xfrm>
          <a:off x="179508" y="908720"/>
          <a:ext cx="8784984" cy="57030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2082"/>
                <a:gridCol w="420050"/>
                <a:gridCol w="1080120"/>
                <a:gridCol w="792088"/>
                <a:gridCol w="288032"/>
                <a:gridCol w="1080120"/>
                <a:gridCol w="1152128"/>
                <a:gridCol w="312036"/>
                <a:gridCol w="1464164"/>
                <a:gridCol w="732082"/>
                <a:gridCol w="732082"/>
              </a:tblGrid>
              <a:tr h="950506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73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73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67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42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38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ln w="38100">
                          <a:solidFill>
                            <a:sysClr val="windowText" lastClr="00000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26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55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81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76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52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42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68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73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42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33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33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99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55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33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91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65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85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75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99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80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79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92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26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62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5496" y="-144016"/>
            <a:ext cx="8964488" cy="9807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P</a:t>
            </a:r>
            <a:r>
              <a:rPr lang="en-US" sz="3600" dirty="0" err="1" smtClean="0">
                <a:solidFill>
                  <a:schemeClr val="tx1"/>
                </a:solidFill>
              </a:rPr>
              <a:t>orovnej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čísla</a:t>
            </a:r>
            <a:r>
              <a:rPr lang="en-US" sz="3600" dirty="0" smtClean="0">
                <a:solidFill>
                  <a:schemeClr val="tx1"/>
                </a:solidFill>
              </a:rPr>
              <a:t> &lt; = &gt;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115704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496" y="72008"/>
            <a:ext cx="8964488" cy="9807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K daným číslům přiřaď čísla v kroužku, která jsou o 4 menší</a:t>
            </a:r>
          </a:p>
        </p:txBody>
      </p:sp>
      <p:sp>
        <p:nvSpPr>
          <p:cNvPr id="5" name="Ovál 4"/>
          <p:cNvSpPr/>
          <p:nvPr/>
        </p:nvSpPr>
        <p:spPr>
          <a:xfrm>
            <a:off x="4116384" y="2879785"/>
            <a:ext cx="648000" cy="612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chemeClr val="tx1"/>
                </a:solidFill>
              </a:rPr>
              <a:t>96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719508" y="5978568"/>
            <a:ext cx="648000" cy="612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chemeClr val="tx1"/>
                </a:solidFill>
              </a:rPr>
              <a:t>92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069122" y="2723468"/>
            <a:ext cx="648000" cy="612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chemeClr val="tx1"/>
                </a:solidFill>
              </a:rPr>
              <a:t>85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042418" y="3457084"/>
            <a:ext cx="648000" cy="612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</a:t>
            </a:r>
            <a:r>
              <a:rPr lang="en-US" sz="2000" b="1" dirty="0" smtClean="0">
                <a:solidFill>
                  <a:schemeClr val="tx1"/>
                </a:solidFill>
              </a:rPr>
              <a:t>5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463988" y="4651854"/>
            <a:ext cx="648000" cy="612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chemeClr val="tx1"/>
                </a:solidFill>
              </a:rPr>
              <a:t>33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025021" y="1365859"/>
            <a:ext cx="648000" cy="612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chemeClr val="tx1"/>
                </a:solidFill>
              </a:rPr>
              <a:t>34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305205" y="2267785"/>
            <a:ext cx="648000" cy="612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chemeClr val="tx1"/>
                </a:solidFill>
              </a:rPr>
              <a:t>22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310545" y="1475357"/>
            <a:ext cx="648000" cy="612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chemeClr val="tx1"/>
                </a:solidFill>
              </a:rPr>
              <a:t>63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12360" y="4883951"/>
            <a:ext cx="1152128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b="1" dirty="0" smtClean="0"/>
              <a:t>38</a:t>
            </a:r>
            <a:endParaRPr lang="cs-CZ" sz="4800" b="1" dirty="0"/>
          </a:p>
        </p:txBody>
      </p:sp>
      <p:sp>
        <p:nvSpPr>
          <p:cNvPr id="14" name="Ovál 13"/>
          <p:cNvSpPr/>
          <p:nvPr/>
        </p:nvSpPr>
        <p:spPr>
          <a:xfrm>
            <a:off x="3328283" y="5453571"/>
            <a:ext cx="648000" cy="612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chemeClr val="tx1"/>
                </a:solidFill>
              </a:rPr>
              <a:t>71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043508" y="3566583"/>
            <a:ext cx="648000" cy="612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chemeClr val="tx1"/>
                </a:solidFill>
              </a:rPr>
              <a:t>40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393122" y="4691002"/>
            <a:ext cx="648000" cy="612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chemeClr val="tx1"/>
                </a:solidFill>
              </a:rPr>
              <a:t>54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9512" y="1556792"/>
            <a:ext cx="1152128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b="1" dirty="0" smtClean="0"/>
              <a:t>67</a:t>
            </a:r>
            <a:endParaRPr lang="cs-CZ" sz="4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9512" y="5804751"/>
            <a:ext cx="1152128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b="1" dirty="0" smtClean="0"/>
              <a:t>75</a:t>
            </a:r>
            <a:endParaRPr lang="cs-CZ" sz="4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9512" y="2708920"/>
            <a:ext cx="1152128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b="1" dirty="0" smtClean="0"/>
              <a:t>44</a:t>
            </a:r>
            <a:endParaRPr lang="cs-CZ" sz="4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12360" y="5982379"/>
            <a:ext cx="1152128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b="1" dirty="0" smtClean="0"/>
              <a:t>96</a:t>
            </a:r>
            <a:endParaRPr lang="cs-CZ" sz="4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12360" y="3785523"/>
            <a:ext cx="1152128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b="1" dirty="0" smtClean="0"/>
              <a:t>89</a:t>
            </a:r>
            <a:endParaRPr lang="cs-CZ" sz="4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9512" y="3779634"/>
            <a:ext cx="1152128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b="1" dirty="0" smtClean="0"/>
              <a:t>26</a:t>
            </a:r>
            <a:endParaRPr lang="cs-CZ" sz="4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9512" y="4704339"/>
            <a:ext cx="1152128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b="1" dirty="0" smtClean="0"/>
              <a:t>19</a:t>
            </a:r>
            <a:endParaRPr lang="cs-CZ" sz="4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812360" y="1588667"/>
            <a:ext cx="1152128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b="1" dirty="0" smtClean="0"/>
              <a:t>58</a:t>
            </a:r>
            <a:endParaRPr lang="cs-CZ" sz="4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812360" y="2687095"/>
            <a:ext cx="1152128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b="1" dirty="0" smtClean="0"/>
              <a:t>100</a:t>
            </a:r>
            <a:endParaRPr lang="cs-CZ" sz="4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812360" y="490239"/>
            <a:ext cx="1152128" cy="8309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b="1" dirty="0" smtClean="0"/>
              <a:t>37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4407905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3032</TotalTime>
  <Words>467</Words>
  <Application>Microsoft Office PowerPoint</Application>
  <PresentationFormat>Předvádění na obrazovce (4:3)</PresentationFormat>
  <Paragraphs>172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Učitel</cp:lastModifiedBy>
  <cp:revision>384</cp:revision>
  <dcterms:created xsi:type="dcterms:W3CDTF">2012-03-08T11:35:34Z</dcterms:created>
  <dcterms:modified xsi:type="dcterms:W3CDTF">2012-09-28T04:51:39Z</dcterms:modified>
</cp:coreProperties>
</file>