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469" r:id="rId4"/>
    <p:sldId id="479" r:id="rId5"/>
    <p:sldId id="480" r:id="rId6"/>
    <p:sldId id="481" r:id="rId7"/>
    <p:sldId id="48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>
        <p:scale>
          <a:sx n="66" d="100"/>
          <a:sy n="66" d="100"/>
        </p:scale>
        <p:origin x="-594" y="10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</a:t>
          </a:r>
          <a:r>
            <a:rPr lang="en-US" sz="2000" dirty="0" smtClean="0"/>
            <a:t>6</a:t>
          </a:r>
          <a:r>
            <a:rPr lang="cs-CZ" sz="2000" dirty="0" smtClean="0"/>
            <a:t>_Sčítání, odčítání  - opakování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</a:t>
          </a:r>
          <a:r>
            <a:rPr lang="en-US" sz="2000" kern="1200" dirty="0" smtClean="0"/>
            <a:t>6</a:t>
          </a:r>
          <a:r>
            <a:rPr lang="cs-CZ" sz="2000" kern="1200" dirty="0" smtClean="0"/>
            <a:t>_Sčítání, odčítání  - opakování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Nakresli šipky různým směrem dle vzoru. Přečti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  <a:endParaRPr lang="cs-CZ" sz="12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695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Nakresli šipky různým směrem dle vzoru. Přečti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  <a:endParaRPr lang="cs-CZ" sz="12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695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9641435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porovnávání, řešení závorek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Matematilka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4015"/>
            <a:ext cx="8964488" cy="13028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Které číslo musíš od jednotlivých čísel odečíst nebo naopak přičíst, aby výsledek odpovídal číslu na barevné kartě. Příklady dopiš.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801866" y="1791801"/>
            <a:ext cx="969934" cy="2429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chemeClr val="tx1"/>
                </a:solidFill>
              </a:rPr>
              <a:t>20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1810769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07504" y="2628916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7504" y="3421351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771800" y="1791802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771800" y="2609950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771800" y="3402385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801866" y="4312080"/>
            <a:ext cx="969934" cy="24292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>
                <a:solidFill>
                  <a:schemeClr val="tx1"/>
                </a:solidFill>
              </a:rPr>
              <a:t>5</a:t>
            </a:r>
            <a:r>
              <a:rPr lang="en-US" sz="6000" b="1" dirty="0" smtClean="0">
                <a:solidFill>
                  <a:schemeClr val="tx1"/>
                </a:solidFill>
              </a:rPr>
              <a:t>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07504" y="4331048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44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07504" y="5149195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57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107504" y="5941630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52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2771800" y="4312081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47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771800" y="5130229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59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771800" y="5922664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40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338522" y="1772816"/>
            <a:ext cx="969934" cy="242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>
                <a:solidFill>
                  <a:schemeClr val="tx1"/>
                </a:solidFill>
              </a:rPr>
              <a:t>8</a:t>
            </a:r>
            <a:r>
              <a:rPr lang="en-US" sz="6000" b="1" dirty="0" smtClean="0">
                <a:solidFill>
                  <a:schemeClr val="tx1"/>
                </a:solidFill>
              </a:rPr>
              <a:t>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4644160" y="1791784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644160" y="2609931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644160" y="3402366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76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308456" y="1772817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7308456" y="2590965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70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308456" y="3383400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73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338370" y="4293096"/>
            <a:ext cx="969934" cy="2429288"/>
          </a:xfrm>
          <a:prstGeom prst="rect">
            <a:avLst/>
          </a:prstGeom>
          <a:solidFill>
            <a:srgbClr val="AAE4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>
                <a:solidFill>
                  <a:schemeClr val="tx1"/>
                </a:solidFill>
              </a:rPr>
              <a:t>3</a:t>
            </a:r>
            <a:r>
              <a:rPr lang="en-US" sz="6000" b="1" dirty="0" smtClean="0">
                <a:solidFill>
                  <a:schemeClr val="tx1"/>
                </a:solidFill>
              </a:rPr>
              <a:t>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4644008" y="4312064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644008" y="5130211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44008" y="5922646"/>
            <a:ext cx="1694362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308304" y="4293097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308304" y="5111245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7308304" y="5903680"/>
            <a:ext cx="1800048" cy="7997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286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964488" cy="65143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V</a:t>
            </a:r>
            <a:r>
              <a:rPr lang="cs-CZ" sz="3600" dirty="0" smtClean="0">
                <a:solidFill>
                  <a:schemeClr val="tx1"/>
                </a:solidFill>
              </a:rPr>
              <a:t>y</a:t>
            </a:r>
            <a:r>
              <a:rPr lang="en-US" sz="3600" dirty="0" err="1" smtClean="0">
                <a:solidFill>
                  <a:schemeClr val="tx1"/>
                </a:solidFill>
              </a:rPr>
              <a:t>po</a:t>
            </a:r>
            <a:r>
              <a:rPr lang="cs-CZ" sz="3600" dirty="0" smtClean="0">
                <a:solidFill>
                  <a:schemeClr val="tx1"/>
                </a:solidFill>
              </a:rPr>
              <a:t>čítej. Pozor na závorky.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3968" y="4215746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(35 + 4) + (27 - 6)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008" y="2975644"/>
            <a:ext cx="356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(24 + 6) + 9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008" y="3920604"/>
            <a:ext cx="356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(35 + 8) + 8 =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3375782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(26 + 4) + (30 - 7) =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008" y="1085724"/>
            <a:ext cx="356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(</a:t>
            </a:r>
            <a:r>
              <a:rPr lang="en-US" sz="2800" b="1" dirty="0" smtClean="0">
                <a:solidFill>
                  <a:schemeClr val="tx1"/>
                </a:solidFill>
              </a:rPr>
              <a:t>88 + 5) + 6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3968" y="5895674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(87 + 2) + (26 - 5)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195736" y="167915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95736" y="355136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236296" y="645047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72008" y="2030684"/>
            <a:ext cx="356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(53 + 8) + 4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83968" y="5055710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(64 + 4) + (37 - 7) = 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2195736" y="261525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95736" y="441545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236296" y="39708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236296" y="558637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236296" y="490692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6106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964488" cy="25922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dirty="0" err="1" smtClean="0">
                <a:solidFill>
                  <a:schemeClr val="tx1"/>
                </a:solidFill>
              </a:rPr>
              <a:t>Sada</a:t>
            </a:r>
            <a:r>
              <a:rPr lang="cs-CZ" sz="3600" dirty="0" smtClean="0">
                <a:solidFill>
                  <a:schemeClr val="tx1"/>
                </a:solidFill>
              </a:rPr>
              <a:t>ř sklidil </a:t>
            </a:r>
            <a:r>
              <a:rPr lang="cs-CZ" sz="3600" dirty="0" smtClean="0">
                <a:solidFill>
                  <a:schemeClr val="tx1"/>
                </a:solidFill>
              </a:rPr>
              <a:t>25kg jablek, </a:t>
            </a:r>
            <a:r>
              <a:rPr lang="cs-CZ" sz="3600" dirty="0" smtClean="0">
                <a:solidFill>
                  <a:schemeClr val="tx1"/>
                </a:solidFill>
              </a:rPr>
              <a:t>30kg hrušek</a:t>
            </a:r>
            <a:r>
              <a:rPr lang="cs-CZ" sz="3600" dirty="0" smtClean="0">
                <a:solidFill>
                  <a:schemeClr val="tx1"/>
                </a:solidFill>
              </a:rPr>
              <a:t>, 20kg broskví a 25kg meruněk. Janě dal hrušky a meruňky. Petr si odnesl jablka a broskve. Kolik kg ovoce si odnesl Jirka, kolik kg si odnesla Jana?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ypočítej:</a:t>
            </a:r>
          </a:p>
          <a:p>
            <a:r>
              <a:rPr lang="cs-CZ" sz="3600" dirty="0" smtClean="0"/>
              <a:t>Jirka:</a:t>
            </a:r>
          </a:p>
          <a:p>
            <a:r>
              <a:rPr lang="cs-CZ" sz="3600" dirty="0" smtClean="0"/>
              <a:t>Jana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496" y="5302949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5496" y="587727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496" y="6813376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5496" y="6239053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Kolik </a:t>
            </a:r>
            <a:r>
              <a:rPr lang="cs-CZ" sz="3600" dirty="0" smtClean="0"/>
              <a:t>ovoce by měli </a:t>
            </a:r>
            <a:r>
              <a:rPr lang="cs-CZ" sz="3600" dirty="0" smtClean="0"/>
              <a:t>dohromady?</a:t>
            </a:r>
          </a:p>
        </p:txBody>
      </p:sp>
    </p:spTree>
    <p:extLst>
      <p:ext uri="{BB962C8B-B14F-4D97-AF65-F5344CB8AC3E}">
        <p14:creationId xmlns:p14="http://schemas.microsoft.com/office/powerpoint/2010/main" val="290020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251520" y="332656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85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383968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20" y="192813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73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383968" y="1993300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1520" y="4041168"/>
            <a:ext cx="900000" cy="900000"/>
          </a:xfrm>
          <a:prstGeom prst="ellipse">
            <a:avLst/>
          </a:prstGeom>
          <a:solidFill>
            <a:srgbClr val="AAE428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85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83968" y="404116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28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20072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77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77357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27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220072" y="2000146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27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177357" y="1993300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32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220072" y="404116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177357" y="4041168"/>
            <a:ext cx="900000" cy="900000"/>
          </a:xfrm>
          <a:prstGeom prst="ellipse">
            <a:avLst/>
          </a:prstGeom>
          <a:solidFill>
            <a:srgbClr val="AAE428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77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1151520" y="908720"/>
            <a:ext cx="223244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337118" y="457508"/>
            <a:ext cx="1794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větší než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5670" y="457508"/>
            <a:ext cx="1794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větší než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6083968" y="908720"/>
            <a:ext cx="223244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8905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251520" y="332656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17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383968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20" y="192813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383968" y="1993300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81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1520" y="4041168"/>
            <a:ext cx="900000" cy="900000"/>
          </a:xfrm>
          <a:prstGeom prst="ellipse">
            <a:avLst/>
          </a:prstGeom>
          <a:solidFill>
            <a:srgbClr val="AAE428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17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83968" y="404116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65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20072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24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77357" y="404664"/>
            <a:ext cx="900000" cy="90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220072" y="2000146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76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177357" y="1993300"/>
            <a:ext cx="900000" cy="900000"/>
          </a:xfrm>
          <a:prstGeom prst="ellipse">
            <a:avLst/>
          </a:prstGeom>
          <a:solidFill>
            <a:srgbClr val="AAE428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24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220072" y="4041168"/>
            <a:ext cx="900000" cy="90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49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177357" y="4041168"/>
            <a:ext cx="900000" cy="90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/>
                </a:solidFill>
              </a:rPr>
              <a:t>93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1151520" y="908720"/>
            <a:ext cx="223244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337118" y="457508"/>
            <a:ext cx="199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</a:t>
            </a:r>
            <a:r>
              <a:rPr lang="en-US" sz="2800" dirty="0" smtClean="0"/>
              <a:t>men</a:t>
            </a:r>
            <a:r>
              <a:rPr lang="cs-CZ" sz="2800" dirty="0" err="1" smtClean="0"/>
              <a:t>ší</a:t>
            </a:r>
            <a:r>
              <a:rPr lang="cs-CZ" sz="2800" dirty="0" smtClean="0"/>
              <a:t> než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5670" y="457508"/>
            <a:ext cx="1794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větší než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6083968" y="908720"/>
            <a:ext cx="223244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989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3075</TotalTime>
  <Words>332</Words>
  <Application>Microsoft Office PowerPoint</Application>
  <PresentationFormat>Předvádění na obrazovce (4:3)</PresentationFormat>
  <Paragraphs>92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Učitel</cp:lastModifiedBy>
  <cp:revision>391</cp:revision>
  <dcterms:created xsi:type="dcterms:W3CDTF">2012-03-08T11:35:34Z</dcterms:created>
  <dcterms:modified xsi:type="dcterms:W3CDTF">2012-09-28T04:54:20Z</dcterms:modified>
</cp:coreProperties>
</file>