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63" r:id="rId3"/>
    <p:sldId id="483" r:id="rId4"/>
    <p:sldId id="484" r:id="rId5"/>
    <p:sldId id="485" r:id="rId6"/>
    <p:sldId id="486" r:id="rId7"/>
    <p:sldId id="487" r:id="rId8"/>
    <p:sldId id="488" r:id="rId9"/>
    <p:sldId id="489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AE428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2007" autoAdjust="0"/>
  </p:normalViewPr>
  <p:slideViewPr>
    <p:cSldViewPr>
      <p:cViewPr>
        <p:scale>
          <a:sx n="66" d="100"/>
          <a:sy n="66" d="100"/>
        </p:scale>
        <p:origin x="-1284" y="-2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Konstantinovy Lázně, okres Tachov,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Erika Hovorková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VY_32_INOVACE_17_Násobení číslem 2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</a:t>
          </a:r>
          <a:r>
            <a:rPr lang="cs-CZ" sz="2000" dirty="0" smtClean="0"/>
            <a:t>CZ.1.07/1.4.00/21.2004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4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B340602A-63DE-4E1E-AE7D-1BF838894F80}" type="pres">
      <dgm:prSet presAssocID="{D8197B8C-B260-4A16-BDF4-0947B075E274}" presName="vertSpace3" presStyleLbl="node1" presStyleIdx="1" presStyleCnt="4"/>
      <dgm:spPr/>
    </dgm:pt>
    <dgm:pt modelId="{3024726A-57AE-4AFC-9723-A526DCC56990}" type="pres">
      <dgm:prSet presAssocID="{D8197B8C-B260-4A16-BDF4-0947B075E274}" presName="circle3" presStyleLbl="node1" presStyleIdx="2" presStyleCnt="4"/>
      <dgm:spPr/>
    </dgm:pt>
    <dgm:pt modelId="{E632F17C-588E-4513-B5B0-E3A25884288E}" type="pres">
      <dgm:prSet presAssocID="{D8197B8C-B260-4A16-BDF4-0947B075E274}" presName="rect3" presStyleLbl="alignAcc1" presStyleIdx="2" presStyleCnt="4"/>
      <dgm:spPr/>
      <dgm:t>
        <a:bodyPr/>
        <a:lstStyle/>
        <a:p>
          <a:endParaRPr lang="cs-CZ"/>
        </a:p>
      </dgm:t>
    </dgm:pt>
    <dgm:pt modelId="{0067B3B6-CC6E-4FEA-934A-B260CCD88713}" type="pres">
      <dgm:prSet presAssocID="{4C35D32F-0EAB-4CD7-82EE-45574DC2A586}" presName="vertSpace4" presStyleLbl="node1" presStyleIdx="2" presStyleCnt="4"/>
      <dgm:spPr/>
    </dgm:pt>
    <dgm:pt modelId="{7C586B55-94D6-4E48-9045-89BD65D2E277}" type="pres">
      <dgm:prSet presAssocID="{4C35D32F-0EAB-4CD7-82EE-45574DC2A586}" presName="circle4" presStyleLbl="node1" presStyleIdx="3" presStyleCnt="4"/>
      <dgm:spPr/>
    </dgm:pt>
    <dgm:pt modelId="{00691753-22B7-4C53-A077-CBC858064A16}" type="pres">
      <dgm:prSet presAssocID="{4C35D32F-0EAB-4CD7-82EE-45574DC2A586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C148F93-7DA0-4E0D-95F4-8472B341DEC4}" type="pres">
      <dgm:prSet presAssocID="{D8197B8C-B260-4A16-BDF4-0947B075E274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7B473E7-08E4-4C34-9685-F270398857C7}" type="pres">
      <dgm:prSet presAssocID="{4C35D32F-0EAB-4CD7-82EE-45574DC2A586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2" destOrd="0" parTransId="{51C5993D-B262-45E6-B66E-76BC9D6D883D}" sibTransId="{1AEC7F05-E0FE-459C-BD47-224AC9D7BEE4}"/>
    <dgm:cxn modelId="{7026137D-6CD6-4BE9-8D13-2E6F7ED1D5CD}" type="presOf" srcId="{D8197B8C-B260-4A16-BDF4-0947B075E274}" destId="{CC148F93-7DA0-4E0D-95F4-8472B341DEC4}" srcOrd="1" destOrd="0" presId="urn:microsoft.com/office/officeart/2005/8/layout/target3"/>
    <dgm:cxn modelId="{09013891-108B-4269-AF4E-0341A823C58C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3" destOrd="0" parTransId="{A15F02C0-547C-48B3-9D05-E7F145EBF3C4}" sibTransId="{8C5711BF-38F0-4590-B6BC-B3119A33CA2E}"/>
    <dgm:cxn modelId="{5004821A-1498-41A0-893F-A85164D08959}" type="presOf" srcId="{D1B46980-6531-4606-95E6-44980827E919}" destId="{6140AFEC-043D-4C43-A2F9-D0F5331DF3A3}" srcOrd="0" destOrd="0" presId="urn:microsoft.com/office/officeart/2005/8/layout/target3"/>
    <dgm:cxn modelId="{2265E82E-5EDE-4C18-B846-B0BBAC4896E5}" type="presOf" srcId="{D1D4F407-5343-4D3F-B5B9-D407B03CAEB4}" destId="{AED2198E-93D5-4001-81B4-73124B309672}" srcOrd="1" destOrd="0" presId="urn:microsoft.com/office/officeart/2005/8/layout/target3"/>
    <dgm:cxn modelId="{4174C45E-4D9B-4864-A1C6-0826538295A4}" type="presOf" srcId="{D8197B8C-B260-4A16-BDF4-0947B075E274}" destId="{E632F17C-588E-4513-B5B0-E3A25884288E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55A2253-A29D-4EAA-873B-74EAF885D7A1}" type="presOf" srcId="{D1D4F407-5343-4D3F-B5B9-D407B03CAEB4}" destId="{D005CE8C-CC26-4C3E-AC11-E15060ECD759}" srcOrd="0" destOrd="0" presId="urn:microsoft.com/office/officeart/2005/8/layout/target3"/>
    <dgm:cxn modelId="{5A9D5BDA-C227-4D10-83EF-7880D0670472}" type="presOf" srcId="{4C35D32F-0EAB-4CD7-82EE-45574DC2A586}" destId="{00691753-22B7-4C53-A077-CBC858064A16}" srcOrd="0" destOrd="0" presId="urn:microsoft.com/office/officeart/2005/8/layout/target3"/>
    <dgm:cxn modelId="{5E1C4C54-FECE-4DE0-9911-66BA5D92C57C}" type="presOf" srcId="{4C35D32F-0EAB-4CD7-82EE-45574DC2A586}" destId="{67B473E7-08E4-4C34-9685-F270398857C7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628CEFC5-49DF-43B2-A645-B19ECA724CD8}" type="presOf" srcId="{757F3AB3-0718-4624-B441-E567A8F0AB56}" destId="{333A1088-737F-45CB-B68E-254E46348037}" srcOrd="0" destOrd="0" presId="urn:microsoft.com/office/officeart/2005/8/layout/target3"/>
    <dgm:cxn modelId="{0A642D55-D736-4B0D-B6EC-5968D7400920}" type="presParOf" srcId="{333A1088-737F-45CB-B68E-254E46348037}" destId="{F5ABB229-8D3B-4694-996A-96F23CF14429}" srcOrd="0" destOrd="0" presId="urn:microsoft.com/office/officeart/2005/8/layout/target3"/>
    <dgm:cxn modelId="{41EB3B42-238B-4998-ADCF-8F26BBA85977}" type="presParOf" srcId="{333A1088-737F-45CB-B68E-254E46348037}" destId="{F41139FD-01EE-4571-8B17-4FB00FC51163}" srcOrd="1" destOrd="0" presId="urn:microsoft.com/office/officeart/2005/8/layout/target3"/>
    <dgm:cxn modelId="{90E0A2B3-464F-47DD-9021-441D4F9C514E}" type="presParOf" srcId="{333A1088-737F-45CB-B68E-254E46348037}" destId="{D005CE8C-CC26-4C3E-AC11-E15060ECD759}" srcOrd="2" destOrd="0" presId="urn:microsoft.com/office/officeart/2005/8/layout/target3"/>
    <dgm:cxn modelId="{F3E54BD5-3FD1-456F-BAF4-87305E6D1D32}" type="presParOf" srcId="{333A1088-737F-45CB-B68E-254E46348037}" destId="{2C702D82-9B77-49B7-9568-BB8EB47C3372}" srcOrd="3" destOrd="0" presId="urn:microsoft.com/office/officeart/2005/8/layout/target3"/>
    <dgm:cxn modelId="{EC1AC008-7C92-43A9-BFA3-DB1155BBFFC3}" type="presParOf" srcId="{333A1088-737F-45CB-B68E-254E46348037}" destId="{A52A0455-90FF-4808-ABD0-F02540D31D5A}" srcOrd="4" destOrd="0" presId="urn:microsoft.com/office/officeart/2005/8/layout/target3"/>
    <dgm:cxn modelId="{28E64F7B-8901-4790-9817-27C7D42CEEB1}" type="presParOf" srcId="{333A1088-737F-45CB-B68E-254E46348037}" destId="{6140AFEC-043D-4C43-A2F9-D0F5331DF3A3}" srcOrd="5" destOrd="0" presId="urn:microsoft.com/office/officeart/2005/8/layout/target3"/>
    <dgm:cxn modelId="{EBAED950-E65E-403B-955C-9CE82E1939AF}" type="presParOf" srcId="{333A1088-737F-45CB-B68E-254E46348037}" destId="{B340602A-63DE-4E1E-AE7D-1BF838894F80}" srcOrd="6" destOrd="0" presId="urn:microsoft.com/office/officeart/2005/8/layout/target3"/>
    <dgm:cxn modelId="{E97ED8D0-305B-47DD-8E27-3A6ADEC89568}" type="presParOf" srcId="{333A1088-737F-45CB-B68E-254E46348037}" destId="{3024726A-57AE-4AFC-9723-A526DCC56990}" srcOrd="7" destOrd="0" presId="urn:microsoft.com/office/officeart/2005/8/layout/target3"/>
    <dgm:cxn modelId="{8BA74B8D-4283-48EA-8DAA-CC3C92206B7A}" type="presParOf" srcId="{333A1088-737F-45CB-B68E-254E46348037}" destId="{E632F17C-588E-4513-B5B0-E3A25884288E}" srcOrd="8" destOrd="0" presId="urn:microsoft.com/office/officeart/2005/8/layout/target3"/>
    <dgm:cxn modelId="{D35B976D-3181-4209-877B-EFDA3291C385}" type="presParOf" srcId="{333A1088-737F-45CB-B68E-254E46348037}" destId="{0067B3B6-CC6E-4FEA-934A-B260CCD88713}" srcOrd="9" destOrd="0" presId="urn:microsoft.com/office/officeart/2005/8/layout/target3"/>
    <dgm:cxn modelId="{B95F6718-7554-4B78-9A85-9AD7C7493274}" type="presParOf" srcId="{333A1088-737F-45CB-B68E-254E46348037}" destId="{7C586B55-94D6-4E48-9045-89BD65D2E277}" srcOrd="10" destOrd="0" presId="urn:microsoft.com/office/officeart/2005/8/layout/target3"/>
    <dgm:cxn modelId="{04BA9265-001D-465E-81FA-BCA4B9F42D3A}" type="presParOf" srcId="{333A1088-737F-45CB-B68E-254E46348037}" destId="{00691753-22B7-4C53-A077-CBC858064A16}" srcOrd="11" destOrd="0" presId="urn:microsoft.com/office/officeart/2005/8/layout/target3"/>
    <dgm:cxn modelId="{E3457138-5763-4A50-82CE-010131D421F9}" type="presParOf" srcId="{333A1088-737F-45CB-B68E-254E46348037}" destId="{AED2198E-93D5-4001-81B4-73124B309672}" srcOrd="12" destOrd="0" presId="urn:microsoft.com/office/officeart/2005/8/layout/target3"/>
    <dgm:cxn modelId="{9B42D056-57DF-4D25-B3F4-52C2D86445EB}" type="presParOf" srcId="{333A1088-737F-45CB-B68E-254E46348037}" destId="{2BE915AB-18AA-4053-B92C-3BFC9ED204BB}" srcOrd="13" destOrd="0" presId="urn:microsoft.com/office/officeart/2005/8/layout/target3"/>
    <dgm:cxn modelId="{7EF907D0-7139-4C48-AF83-46AC00618C96}" type="presParOf" srcId="{333A1088-737F-45CB-B68E-254E46348037}" destId="{CC148F93-7DA0-4E0D-95F4-8472B341DEC4}" srcOrd="14" destOrd="0" presId="urn:microsoft.com/office/officeart/2005/8/layout/target3"/>
    <dgm:cxn modelId="{747D1EC2-D5B6-4B5C-A472-66E661B66DAD}" type="presParOf" srcId="{333A1088-737F-45CB-B68E-254E46348037}" destId="{67B473E7-08E4-4C34-9685-F270398857C7}" srcOrd="15" destOrd="0" presId="urn:microsoft.com/office/officeart/2005/8/layout/target3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456383" cy="34563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712554" y="0"/>
          <a:ext cx="6408712" cy="34563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Konstantinovy Lázně, okres Tachov, příspěvková organizace</a:t>
          </a:r>
          <a:endParaRPr lang="cs-CZ" sz="2000" kern="1200" dirty="0"/>
        </a:p>
      </dsp:txBody>
      <dsp:txXfrm>
        <a:off x="1712554" y="0"/>
        <a:ext cx="6408712" cy="734481"/>
      </dsp:txXfrm>
    </dsp:sp>
    <dsp:sp modelId="{A52A0455-90FF-4808-ABD0-F02540D31D5A}">
      <dsp:nvSpPr>
        <dsp:cNvPr id="0" name=""/>
        <dsp:cNvSpPr/>
      </dsp:nvSpPr>
      <dsp:spPr>
        <a:xfrm>
          <a:off x="453650" y="734481"/>
          <a:ext cx="2549083" cy="25490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728191" y="734481"/>
          <a:ext cx="6408712" cy="25490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Erika Hovorková</a:t>
          </a:r>
          <a:endParaRPr lang="cs-CZ" sz="2000" kern="1200" dirty="0"/>
        </a:p>
      </dsp:txBody>
      <dsp:txXfrm>
        <a:off x="1728191" y="734481"/>
        <a:ext cx="6408712" cy="734481"/>
      </dsp:txXfrm>
    </dsp:sp>
    <dsp:sp modelId="{3024726A-57AE-4AFC-9723-A526DCC56990}">
      <dsp:nvSpPr>
        <dsp:cNvPr id="0" name=""/>
        <dsp:cNvSpPr/>
      </dsp:nvSpPr>
      <dsp:spPr>
        <a:xfrm>
          <a:off x="907300" y="1468963"/>
          <a:ext cx="1641782" cy="164178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632F17C-588E-4513-B5B0-E3A25884288E}">
      <dsp:nvSpPr>
        <dsp:cNvPr id="0" name=""/>
        <dsp:cNvSpPr/>
      </dsp:nvSpPr>
      <dsp:spPr>
        <a:xfrm>
          <a:off x="1728191" y="1468963"/>
          <a:ext cx="6408712" cy="164178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smtClean="0"/>
            <a:t>VY_32_INOVACE_17_Násobení číslem 2</a:t>
          </a:r>
          <a:endParaRPr lang="cs-CZ" sz="2000" kern="1200" dirty="0"/>
        </a:p>
      </dsp:txBody>
      <dsp:txXfrm>
        <a:off x="1728191" y="1468963"/>
        <a:ext cx="6408712" cy="734481"/>
      </dsp:txXfrm>
    </dsp:sp>
    <dsp:sp modelId="{7C586B55-94D6-4E48-9045-89BD65D2E277}">
      <dsp:nvSpPr>
        <dsp:cNvPr id="0" name=""/>
        <dsp:cNvSpPr/>
      </dsp:nvSpPr>
      <dsp:spPr>
        <a:xfrm>
          <a:off x="1360951" y="2203444"/>
          <a:ext cx="734481" cy="73448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0691753-22B7-4C53-A077-CBC858064A16}">
      <dsp:nvSpPr>
        <dsp:cNvPr id="0" name=""/>
        <dsp:cNvSpPr/>
      </dsp:nvSpPr>
      <dsp:spPr>
        <a:xfrm>
          <a:off x="1728191" y="2203444"/>
          <a:ext cx="6408712" cy="73448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CZ.1.07/…</a:t>
          </a:r>
          <a:endParaRPr lang="cs-CZ" sz="2000" kern="1200" dirty="0"/>
        </a:p>
      </dsp:txBody>
      <dsp:txXfrm>
        <a:off x="1728191" y="2203444"/>
        <a:ext cx="6408712" cy="7344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92613E-DDDB-4DBB-A163-989AFFE2C5F1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3C3164-F2C5-4F83-BB08-1F5F92511A8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146126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9284597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Seřaď a</a:t>
            </a:r>
            <a:r>
              <a:rPr lang="cs-CZ" baseline="0" dirty="0" smtClean="0"/>
              <a:t> zapiš</a:t>
            </a:r>
            <a:r>
              <a:rPr lang="cs-CZ" dirty="0" smtClean="0"/>
              <a:t> na řádek písmena dle čísel</a:t>
            </a:r>
            <a:r>
              <a:rPr lang="cs-CZ" baseline="0" dirty="0" smtClean="0"/>
              <a:t> (od nejmenšího do největšího) a slova přečti. Na druhý řádek přepiš číslice (od nejmenšího do největšího) a čarou odděl základní násobky čísla 2.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683452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 mráčků zapiš čísla postupně od 0 do 20. Ke každému násobku dvou přisuň kapku. Nepotřebné kapky škrtni.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8225723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Postav kostky jako Petr, nepotřebné škrtni. Zapiš příklad, vypočítej a napiš odpověď.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780056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dirty="0" smtClean="0">
                <a:solidFill>
                  <a:schemeClr val="tx1"/>
                </a:solidFill>
              </a:rPr>
              <a:t>Princezna si roztrhla svůj oblíbený náhrdelník. Korálky se rozkutálely po zemi. Umíš princezně pomoci? Navlékej korálky za sebou podle barev. Vypočítej kolik korálků má náhrdelník.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2909307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Víš, co k sobě patří? Vyhledej</a:t>
            </a:r>
            <a:r>
              <a:rPr lang="cs-CZ" baseline="0" dirty="0" smtClean="0"/>
              <a:t> a seřaď.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2936202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2831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986311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798841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9942155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20044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14263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880701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00025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330691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678513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12202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577001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1995102375"/>
              </p:ext>
            </p:extLst>
          </p:nvPr>
        </p:nvGraphicFramePr>
        <p:xfrm>
          <a:off x="467544" y="476672"/>
          <a:ext cx="8136904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55020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400600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sz="4000" dirty="0" smtClean="0"/>
              <a:t>Matematika pro 2. ročník ZŠ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Prezentace na interaktivní tabuli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Pomůcky: karty s čísly, číselná osa, čtvercová síť, tabulky s násobilkou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Inovace – aktivita a motivace žáků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Metodické pokyny: doplňování, řazení, slovní úkol, porovnávání, násobení</a:t>
            </a:r>
          </a:p>
          <a:p>
            <a:pPr>
              <a:buFont typeface="Wingdings" pitchFamily="2" charset="2"/>
              <a:buChar char="Ø"/>
            </a:pPr>
            <a:endParaRPr lang="cs-CZ" sz="4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Matematika a její aplikace - Matematika</a:t>
            </a:r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43648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Skupina 53"/>
          <p:cNvGrpSpPr/>
          <p:nvPr/>
        </p:nvGrpSpPr>
        <p:grpSpPr>
          <a:xfrm>
            <a:off x="-1210251" y="137262"/>
            <a:ext cx="785542" cy="1304133"/>
            <a:chOff x="2749773" y="224765"/>
            <a:chExt cx="785542" cy="1304133"/>
          </a:xfrm>
        </p:grpSpPr>
        <p:sp>
          <p:nvSpPr>
            <p:cNvPr id="16" name="Obdélník 15"/>
            <p:cNvSpPr/>
            <p:nvPr/>
          </p:nvSpPr>
          <p:spPr>
            <a:xfrm>
              <a:off x="2749773" y="224765"/>
              <a:ext cx="785542" cy="1304133"/>
            </a:xfrm>
            <a:prstGeom prst="rect">
              <a:avLst/>
            </a:prstGeom>
            <a:solidFill>
              <a:srgbClr val="AAE428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/>
            <a:lstStyle/>
            <a:p>
              <a:pPr algn="ctr"/>
              <a:r>
                <a:rPr lang="cs-CZ" sz="5400" b="1" dirty="0">
                  <a:solidFill>
                    <a:schemeClr val="tx1"/>
                  </a:solidFill>
                </a:rPr>
                <a:t>Í</a:t>
              </a:r>
            </a:p>
          </p:txBody>
        </p:sp>
        <p:sp>
          <p:nvSpPr>
            <p:cNvPr id="17" name="Obdélník 16"/>
            <p:cNvSpPr/>
            <p:nvPr/>
          </p:nvSpPr>
          <p:spPr>
            <a:xfrm>
              <a:off x="2749773" y="224766"/>
              <a:ext cx="589157" cy="43204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b="1" dirty="0" smtClean="0">
                  <a:solidFill>
                    <a:schemeClr val="tx1"/>
                  </a:solidFill>
                </a:rPr>
                <a:t>14</a:t>
              </a:r>
              <a:endParaRPr lang="cs-CZ" sz="24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-3420472" y="302483"/>
            <a:ext cx="785542" cy="1304133"/>
            <a:chOff x="539552" y="389986"/>
            <a:chExt cx="785542" cy="1304133"/>
          </a:xfrm>
        </p:grpSpPr>
        <p:sp>
          <p:nvSpPr>
            <p:cNvPr id="21" name="Obdélník 20"/>
            <p:cNvSpPr/>
            <p:nvPr/>
          </p:nvSpPr>
          <p:spPr>
            <a:xfrm>
              <a:off x="539552" y="389986"/>
              <a:ext cx="785542" cy="1304133"/>
            </a:xfrm>
            <a:prstGeom prst="rect">
              <a:avLst/>
            </a:prstGeom>
            <a:solidFill>
              <a:srgbClr val="AAE428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/>
            <a:lstStyle/>
            <a:p>
              <a:pPr algn="ctr"/>
              <a:r>
                <a:rPr lang="cs-CZ" sz="5400" b="1" dirty="0" smtClean="0">
                  <a:solidFill>
                    <a:schemeClr val="tx1"/>
                  </a:solidFill>
                </a:rPr>
                <a:t>Á</a:t>
              </a:r>
              <a:endParaRPr lang="cs-CZ" sz="5400" b="1" dirty="0">
                <a:solidFill>
                  <a:schemeClr val="tx1"/>
                </a:solidFill>
              </a:endParaRPr>
            </a:p>
          </p:txBody>
        </p:sp>
        <p:sp>
          <p:nvSpPr>
            <p:cNvPr id="22" name="Obdélník 21"/>
            <p:cNvSpPr/>
            <p:nvPr/>
          </p:nvSpPr>
          <p:spPr>
            <a:xfrm>
              <a:off x="539552" y="389987"/>
              <a:ext cx="589157" cy="43204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b="1" dirty="0" smtClean="0">
                  <a:solidFill>
                    <a:schemeClr val="tx1"/>
                  </a:solidFill>
                </a:rPr>
                <a:t>2</a:t>
              </a:r>
              <a:endParaRPr lang="cs-CZ" sz="24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3" name="Skupina 52"/>
          <p:cNvGrpSpPr/>
          <p:nvPr/>
        </p:nvGrpSpPr>
        <p:grpSpPr>
          <a:xfrm>
            <a:off x="-2314168" y="939291"/>
            <a:ext cx="785542" cy="1304133"/>
            <a:chOff x="1645856" y="1026794"/>
            <a:chExt cx="785542" cy="1304133"/>
          </a:xfrm>
        </p:grpSpPr>
        <p:sp>
          <p:nvSpPr>
            <p:cNvPr id="24" name="Obdélník 23"/>
            <p:cNvSpPr/>
            <p:nvPr/>
          </p:nvSpPr>
          <p:spPr>
            <a:xfrm>
              <a:off x="1645856" y="1026794"/>
              <a:ext cx="785542" cy="1304133"/>
            </a:xfrm>
            <a:prstGeom prst="rect">
              <a:avLst/>
            </a:prstGeom>
            <a:solidFill>
              <a:srgbClr val="AAE428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/>
            <a:lstStyle/>
            <a:p>
              <a:pPr algn="ctr"/>
              <a:r>
                <a:rPr lang="cs-CZ" sz="5400" b="1" dirty="0">
                  <a:solidFill>
                    <a:schemeClr val="tx1"/>
                  </a:solidFill>
                </a:rPr>
                <a:t>E</a:t>
              </a:r>
            </a:p>
          </p:txBody>
        </p:sp>
        <p:sp>
          <p:nvSpPr>
            <p:cNvPr id="25" name="Obdélník 24"/>
            <p:cNvSpPr/>
            <p:nvPr/>
          </p:nvSpPr>
          <p:spPr>
            <a:xfrm>
              <a:off x="1645856" y="1026795"/>
              <a:ext cx="589157" cy="43204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b="1" dirty="0" smtClean="0">
                  <a:solidFill>
                    <a:schemeClr val="tx1"/>
                  </a:solidFill>
                </a:rPr>
                <a:t>10</a:t>
              </a:r>
              <a:endParaRPr lang="cs-CZ" sz="24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7" name="Skupina 46"/>
          <p:cNvGrpSpPr/>
          <p:nvPr/>
        </p:nvGrpSpPr>
        <p:grpSpPr>
          <a:xfrm>
            <a:off x="-2962974" y="2665783"/>
            <a:ext cx="785542" cy="1304133"/>
            <a:chOff x="3772655" y="822035"/>
            <a:chExt cx="785542" cy="1304133"/>
          </a:xfrm>
        </p:grpSpPr>
        <p:sp>
          <p:nvSpPr>
            <p:cNvPr id="26" name="Obdélník 25"/>
            <p:cNvSpPr/>
            <p:nvPr/>
          </p:nvSpPr>
          <p:spPr>
            <a:xfrm>
              <a:off x="3772655" y="822035"/>
              <a:ext cx="785542" cy="1304133"/>
            </a:xfrm>
            <a:prstGeom prst="rect">
              <a:avLst/>
            </a:prstGeom>
            <a:solidFill>
              <a:srgbClr val="AAE428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/>
            <a:lstStyle/>
            <a:p>
              <a:pPr algn="ctr"/>
              <a:r>
                <a:rPr lang="cs-CZ" sz="5400" b="1" dirty="0" smtClean="0">
                  <a:solidFill>
                    <a:schemeClr val="tx1"/>
                  </a:solidFill>
                </a:rPr>
                <a:t>B</a:t>
              </a:r>
              <a:endParaRPr lang="cs-CZ" sz="5400" b="1" dirty="0">
                <a:solidFill>
                  <a:schemeClr val="tx1"/>
                </a:solidFill>
              </a:endParaRPr>
            </a:p>
          </p:txBody>
        </p:sp>
        <p:sp>
          <p:nvSpPr>
            <p:cNvPr id="27" name="Obdélník 26"/>
            <p:cNvSpPr/>
            <p:nvPr/>
          </p:nvSpPr>
          <p:spPr>
            <a:xfrm>
              <a:off x="3772655" y="822036"/>
              <a:ext cx="589157" cy="43204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b="1" dirty="0">
                  <a:solidFill>
                    <a:schemeClr val="tx1"/>
                  </a:solidFill>
                </a:rPr>
                <a:t>8</a:t>
              </a:r>
            </a:p>
          </p:txBody>
        </p:sp>
      </p:grpSp>
      <p:grpSp>
        <p:nvGrpSpPr>
          <p:cNvPr id="48" name="Skupina 47"/>
          <p:cNvGrpSpPr/>
          <p:nvPr/>
        </p:nvGrpSpPr>
        <p:grpSpPr>
          <a:xfrm>
            <a:off x="10510607" y="4581128"/>
            <a:ext cx="785542" cy="1304133"/>
            <a:chOff x="4983444" y="3869432"/>
            <a:chExt cx="785542" cy="1304133"/>
          </a:xfrm>
        </p:grpSpPr>
        <p:sp>
          <p:nvSpPr>
            <p:cNvPr id="28" name="Obdélník 27"/>
            <p:cNvSpPr/>
            <p:nvPr/>
          </p:nvSpPr>
          <p:spPr>
            <a:xfrm>
              <a:off x="4983444" y="3869432"/>
              <a:ext cx="785542" cy="1304133"/>
            </a:xfrm>
            <a:prstGeom prst="rect">
              <a:avLst/>
            </a:prstGeom>
            <a:solidFill>
              <a:srgbClr val="AAE428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/>
            <a:lstStyle/>
            <a:p>
              <a:pPr algn="ctr"/>
              <a:r>
                <a:rPr lang="cs-CZ" sz="5400" b="1" dirty="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29" name="Obdélník 28"/>
            <p:cNvSpPr/>
            <p:nvPr/>
          </p:nvSpPr>
          <p:spPr>
            <a:xfrm>
              <a:off x="4983444" y="3869433"/>
              <a:ext cx="589157" cy="43204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b="1" dirty="0" smtClean="0">
                  <a:solidFill>
                    <a:schemeClr val="tx1"/>
                  </a:solidFill>
                </a:rPr>
                <a:t>4</a:t>
              </a:r>
              <a:endParaRPr lang="cs-CZ" sz="24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9" name="Skupina 48"/>
          <p:cNvGrpSpPr/>
          <p:nvPr/>
        </p:nvGrpSpPr>
        <p:grpSpPr>
          <a:xfrm>
            <a:off x="9626873" y="950556"/>
            <a:ext cx="785542" cy="1304133"/>
            <a:chOff x="3128969" y="4352429"/>
            <a:chExt cx="785542" cy="1304133"/>
          </a:xfrm>
        </p:grpSpPr>
        <p:sp>
          <p:nvSpPr>
            <p:cNvPr id="30" name="Obdélník 29"/>
            <p:cNvSpPr/>
            <p:nvPr/>
          </p:nvSpPr>
          <p:spPr>
            <a:xfrm>
              <a:off x="3128969" y="4352429"/>
              <a:ext cx="785542" cy="1304133"/>
            </a:xfrm>
            <a:prstGeom prst="rect">
              <a:avLst/>
            </a:prstGeom>
            <a:solidFill>
              <a:srgbClr val="AAE428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/>
            <a:lstStyle/>
            <a:p>
              <a:pPr algn="ctr"/>
              <a:r>
                <a:rPr lang="cs-CZ" sz="5400" b="1" dirty="0" smtClean="0">
                  <a:solidFill>
                    <a:schemeClr val="tx1"/>
                  </a:solidFill>
                </a:rPr>
                <a:t>N</a:t>
              </a:r>
              <a:endParaRPr lang="cs-CZ" sz="5400" b="1" dirty="0">
                <a:solidFill>
                  <a:schemeClr val="tx1"/>
                </a:solidFill>
              </a:endParaRPr>
            </a:p>
          </p:txBody>
        </p:sp>
        <p:sp>
          <p:nvSpPr>
            <p:cNvPr id="31" name="Obdélník 30"/>
            <p:cNvSpPr/>
            <p:nvPr/>
          </p:nvSpPr>
          <p:spPr>
            <a:xfrm>
              <a:off x="3128969" y="4352430"/>
              <a:ext cx="589157" cy="43204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b="1" dirty="0" smtClean="0">
                  <a:solidFill>
                    <a:schemeClr val="tx1"/>
                  </a:solidFill>
                </a:rPr>
                <a:t>0</a:t>
              </a:r>
              <a:endParaRPr lang="cs-CZ" sz="24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10608800" y="-78761"/>
            <a:ext cx="785542" cy="1304133"/>
            <a:chOff x="539552" y="2844949"/>
            <a:chExt cx="785542" cy="1304133"/>
          </a:xfrm>
        </p:grpSpPr>
        <p:sp>
          <p:nvSpPr>
            <p:cNvPr id="32" name="Obdélník 31"/>
            <p:cNvSpPr/>
            <p:nvPr/>
          </p:nvSpPr>
          <p:spPr>
            <a:xfrm>
              <a:off x="539552" y="2844949"/>
              <a:ext cx="785542" cy="1304133"/>
            </a:xfrm>
            <a:prstGeom prst="rect">
              <a:avLst/>
            </a:prstGeom>
            <a:solidFill>
              <a:srgbClr val="AAE428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/>
            <a:lstStyle/>
            <a:p>
              <a:pPr algn="ctr"/>
              <a:r>
                <a:rPr lang="cs-CZ" sz="5400" b="1" dirty="0">
                  <a:solidFill>
                    <a:schemeClr val="tx1"/>
                  </a:solidFill>
                </a:rPr>
                <a:t>O</a:t>
              </a:r>
            </a:p>
          </p:txBody>
        </p:sp>
        <p:sp>
          <p:nvSpPr>
            <p:cNvPr id="33" name="Obdélník 32"/>
            <p:cNvSpPr/>
            <p:nvPr/>
          </p:nvSpPr>
          <p:spPr>
            <a:xfrm>
              <a:off x="539552" y="2844950"/>
              <a:ext cx="589157" cy="43204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b="1" dirty="0">
                  <a:solidFill>
                    <a:schemeClr val="tx1"/>
                  </a:solidFill>
                </a:rPr>
                <a:t>6</a:t>
              </a:r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11655934" y="921842"/>
            <a:ext cx="785542" cy="1304133"/>
            <a:chOff x="1645856" y="4352428"/>
            <a:chExt cx="785542" cy="1304133"/>
          </a:xfrm>
        </p:grpSpPr>
        <p:sp>
          <p:nvSpPr>
            <p:cNvPr id="34" name="Obdélník 33"/>
            <p:cNvSpPr/>
            <p:nvPr/>
          </p:nvSpPr>
          <p:spPr>
            <a:xfrm>
              <a:off x="1645856" y="4352428"/>
              <a:ext cx="785542" cy="1304133"/>
            </a:xfrm>
            <a:prstGeom prst="rect">
              <a:avLst/>
            </a:prstGeom>
            <a:solidFill>
              <a:srgbClr val="AAE428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/>
            <a:lstStyle/>
            <a:p>
              <a:pPr algn="ctr"/>
              <a:r>
                <a:rPr lang="cs-CZ" sz="5400" b="1" dirty="0" smtClean="0">
                  <a:solidFill>
                    <a:schemeClr val="tx1"/>
                  </a:solidFill>
                </a:rPr>
                <a:t>N</a:t>
              </a:r>
              <a:endParaRPr lang="cs-CZ" sz="5400" b="1" dirty="0">
                <a:solidFill>
                  <a:schemeClr val="tx1"/>
                </a:solidFill>
              </a:endParaRPr>
            </a:p>
          </p:txBody>
        </p:sp>
        <p:sp>
          <p:nvSpPr>
            <p:cNvPr id="35" name="Obdélník 34"/>
            <p:cNvSpPr/>
            <p:nvPr/>
          </p:nvSpPr>
          <p:spPr>
            <a:xfrm>
              <a:off x="1645856" y="4352429"/>
              <a:ext cx="589157" cy="43204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b="1" dirty="0" smtClean="0">
                  <a:solidFill>
                    <a:schemeClr val="tx1"/>
                  </a:solidFill>
                </a:rPr>
                <a:t>12</a:t>
              </a:r>
              <a:endParaRPr lang="cs-CZ" sz="24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5" name="Skupina 54"/>
          <p:cNvGrpSpPr/>
          <p:nvPr/>
        </p:nvGrpSpPr>
        <p:grpSpPr>
          <a:xfrm>
            <a:off x="-2570203" y="4761127"/>
            <a:ext cx="785542" cy="1304133"/>
            <a:chOff x="7380312" y="5373216"/>
            <a:chExt cx="785542" cy="1304133"/>
          </a:xfrm>
        </p:grpSpPr>
        <p:sp>
          <p:nvSpPr>
            <p:cNvPr id="37" name="Obdélník 36"/>
            <p:cNvSpPr/>
            <p:nvPr/>
          </p:nvSpPr>
          <p:spPr>
            <a:xfrm>
              <a:off x="7380312" y="5373216"/>
              <a:ext cx="785542" cy="1304133"/>
            </a:xfrm>
            <a:prstGeom prst="rect">
              <a:avLst/>
            </a:prstGeom>
            <a:solidFill>
              <a:srgbClr val="AAE428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/>
            <a:lstStyle/>
            <a:p>
              <a:pPr algn="ctr"/>
              <a:r>
                <a:rPr lang="cs-CZ" sz="5400" b="1" dirty="0" smtClean="0">
                  <a:solidFill>
                    <a:schemeClr val="tx1"/>
                  </a:solidFill>
                </a:rPr>
                <a:t>A</a:t>
              </a:r>
              <a:endParaRPr lang="cs-CZ" sz="5400" b="1" dirty="0">
                <a:solidFill>
                  <a:schemeClr val="tx1"/>
                </a:solidFill>
              </a:endParaRPr>
            </a:p>
          </p:txBody>
        </p:sp>
        <p:sp>
          <p:nvSpPr>
            <p:cNvPr id="38" name="Obdélník 37"/>
            <p:cNvSpPr/>
            <p:nvPr/>
          </p:nvSpPr>
          <p:spPr>
            <a:xfrm>
              <a:off x="7380312" y="5373217"/>
              <a:ext cx="589157" cy="43204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b="1" dirty="0" smtClean="0">
                  <a:solidFill>
                    <a:schemeClr val="tx1"/>
                  </a:solidFill>
                </a:rPr>
                <a:t>24</a:t>
              </a:r>
              <a:endParaRPr lang="cs-CZ" sz="24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-1406637" y="5081189"/>
            <a:ext cx="785542" cy="1304133"/>
            <a:chOff x="6234985" y="5389751"/>
            <a:chExt cx="785542" cy="1304133"/>
          </a:xfrm>
        </p:grpSpPr>
        <p:sp>
          <p:nvSpPr>
            <p:cNvPr id="39" name="Obdélník 38"/>
            <p:cNvSpPr/>
            <p:nvPr/>
          </p:nvSpPr>
          <p:spPr>
            <a:xfrm>
              <a:off x="6234985" y="5389751"/>
              <a:ext cx="785542" cy="1304133"/>
            </a:xfrm>
            <a:prstGeom prst="rect">
              <a:avLst/>
            </a:prstGeom>
            <a:solidFill>
              <a:srgbClr val="AAE428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/>
            <a:lstStyle/>
            <a:p>
              <a:pPr algn="ctr"/>
              <a:r>
                <a:rPr lang="cs-CZ" sz="5400" b="1" dirty="0">
                  <a:solidFill>
                    <a:schemeClr val="tx1"/>
                  </a:solidFill>
                </a:rPr>
                <a:t>Ě</a:t>
              </a:r>
            </a:p>
          </p:txBody>
        </p:sp>
        <p:sp>
          <p:nvSpPr>
            <p:cNvPr id="40" name="Obdélník 39"/>
            <p:cNvSpPr/>
            <p:nvPr/>
          </p:nvSpPr>
          <p:spPr>
            <a:xfrm>
              <a:off x="6234985" y="5389752"/>
              <a:ext cx="589157" cy="43204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b="1" dirty="0" smtClean="0">
                  <a:solidFill>
                    <a:schemeClr val="tx1"/>
                  </a:solidFill>
                </a:rPr>
                <a:t>20</a:t>
              </a:r>
              <a:endParaRPr lang="cs-CZ" sz="24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-1013865" y="2445765"/>
            <a:ext cx="785542" cy="1304133"/>
            <a:chOff x="4983444" y="5389752"/>
            <a:chExt cx="785542" cy="1304133"/>
          </a:xfrm>
        </p:grpSpPr>
        <p:sp>
          <p:nvSpPr>
            <p:cNvPr id="41" name="Obdélník 40"/>
            <p:cNvSpPr/>
            <p:nvPr/>
          </p:nvSpPr>
          <p:spPr>
            <a:xfrm>
              <a:off x="4983444" y="5389752"/>
              <a:ext cx="785542" cy="1304133"/>
            </a:xfrm>
            <a:prstGeom prst="rect">
              <a:avLst/>
            </a:prstGeom>
            <a:solidFill>
              <a:srgbClr val="AAE428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/>
            <a:lstStyle/>
            <a:p>
              <a:pPr algn="ctr"/>
              <a:r>
                <a:rPr lang="cs-CZ" sz="5400" b="1" dirty="0">
                  <a:solidFill>
                    <a:schemeClr val="tx1"/>
                  </a:solidFill>
                </a:rPr>
                <a:t>D</a:t>
              </a:r>
            </a:p>
          </p:txBody>
        </p:sp>
        <p:sp>
          <p:nvSpPr>
            <p:cNvPr id="42" name="Obdélník 41"/>
            <p:cNvSpPr/>
            <p:nvPr/>
          </p:nvSpPr>
          <p:spPr>
            <a:xfrm>
              <a:off x="4983444" y="5389753"/>
              <a:ext cx="589157" cy="43204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b="1" dirty="0" smtClean="0">
                  <a:solidFill>
                    <a:schemeClr val="tx1"/>
                  </a:solidFill>
                </a:rPr>
                <a:t>16</a:t>
              </a:r>
              <a:endParaRPr lang="cs-CZ" sz="24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8" name="Skupina 57"/>
          <p:cNvGrpSpPr/>
          <p:nvPr/>
        </p:nvGrpSpPr>
        <p:grpSpPr>
          <a:xfrm>
            <a:off x="9408863" y="3002013"/>
            <a:ext cx="785542" cy="1304133"/>
            <a:chOff x="4145332" y="5389753"/>
            <a:chExt cx="785542" cy="1304133"/>
          </a:xfrm>
        </p:grpSpPr>
        <p:sp>
          <p:nvSpPr>
            <p:cNvPr id="43" name="Obdélník 42"/>
            <p:cNvSpPr/>
            <p:nvPr/>
          </p:nvSpPr>
          <p:spPr>
            <a:xfrm>
              <a:off x="4145332" y="5389753"/>
              <a:ext cx="785542" cy="1304133"/>
            </a:xfrm>
            <a:prstGeom prst="rect">
              <a:avLst/>
            </a:prstGeom>
            <a:solidFill>
              <a:srgbClr val="AAE428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/>
            <a:lstStyle/>
            <a:p>
              <a:pPr algn="ctr"/>
              <a:r>
                <a:rPr lang="cs-CZ" sz="5400" b="1" dirty="0" smtClean="0">
                  <a:solidFill>
                    <a:schemeClr val="tx1"/>
                  </a:solidFill>
                </a:rPr>
                <a:t>M</a:t>
              </a:r>
              <a:endParaRPr lang="cs-CZ" sz="5400" b="1" dirty="0">
                <a:solidFill>
                  <a:schemeClr val="tx1"/>
                </a:solidFill>
              </a:endParaRPr>
            </a:p>
          </p:txBody>
        </p:sp>
        <p:sp>
          <p:nvSpPr>
            <p:cNvPr id="44" name="Obdélník 43"/>
            <p:cNvSpPr/>
            <p:nvPr/>
          </p:nvSpPr>
          <p:spPr>
            <a:xfrm>
              <a:off x="4145332" y="5389754"/>
              <a:ext cx="589157" cy="43204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b="1" dirty="0" smtClean="0">
                  <a:solidFill>
                    <a:schemeClr val="tx1"/>
                  </a:solidFill>
                </a:rPr>
                <a:t>22</a:t>
              </a:r>
              <a:endParaRPr lang="cs-CZ" sz="24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9" name="Skupina 58"/>
          <p:cNvGrpSpPr/>
          <p:nvPr/>
        </p:nvGrpSpPr>
        <p:grpSpPr>
          <a:xfrm>
            <a:off x="10608800" y="2565767"/>
            <a:ext cx="785542" cy="1304133"/>
            <a:chOff x="8165854" y="5391774"/>
            <a:chExt cx="785542" cy="1304133"/>
          </a:xfrm>
        </p:grpSpPr>
        <p:sp>
          <p:nvSpPr>
            <p:cNvPr id="45" name="Obdélník 44"/>
            <p:cNvSpPr/>
            <p:nvPr/>
          </p:nvSpPr>
          <p:spPr>
            <a:xfrm>
              <a:off x="8165854" y="5391774"/>
              <a:ext cx="785542" cy="1304133"/>
            </a:xfrm>
            <a:prstGeom prst="rect">
              <a:avLst/>
            </a:prstGeom>
            <a:solidFill>
              <a:srgbClr val="AAE428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/>
            <a:lstStyle/>
            <a:p>
              <a:pPr algn="ctr"/>
              <a:r>
                <a:rPr lang="cs-CZ" sz="5400" b="1" dirty="0">
                  <a:solidFill>
                    <a:schemeClr val="tx1"/>
                  </a:solidFill>
                </a:rPr>
                <a:t>V</a:t>
              </a:r>
            </a:p>
          </p:txBody>
        </p:sp>
        <p:sp>
          <p:nvSpPr>
            <p:cNvPr id="46" name="Obdélník 45"/>
            <p:cNvSpPr/>
            <p:nvPr/>
          </p:nvSpPr>
          <p:spPr>
            <a:xfrm>
              <a:off x="8165854" y="5391775"/>
              <a:ext cx="589157" cy="43204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b="1" dirty="0" smtClean="0">
                  <a:solidFill>
                    <a:schemeClr val="tx1"/>
                  </a:solidFill>
                </a:rPr>
                <a:t>18</a:t>
              </a:r>
              <a:endParaRPr lang="cs-CZ" sz="2400" b="1" dirty="0">
                <a:solidFill>
                  <a:schemeClr val="tx1"/>
                </a:solidFill>
              </a:endParaRPr>
            </a:p>
          </p:txBody>
        </p:sp>
      </p:grpSp>
      <p:cxnSp>
        <p:nvCxnSpPr>
          <p:cNvPr id="61" name="Přímá spojnice 60"/>
          <p:cNvCxnSpPr/>
          <p:nvPr/>
        </p:nvCxnSpPr>
        <p:spPr>
          <a:xfrm>
            <a:off x="35496" y="5432062"/>
            <a:ext cx="892899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/>
          <p:nvPr/>
        </p:nvCxnSpPr>
        <p:spPr>
          <a:xfrm>
            <a:off x="35496" y="4092300"/>
            <a:ext cx="892899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>
            <a:off x="35496" y="6771823"/>
            <a:ext cx="892899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>
            <a:off x="35496" y="1412776"/>
            <a:ext cx="892899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nice 66"/>
          <p:cNvCxnSpPr/>
          <p:nvPr/>
        </p:nvCxnSpPr>
        <p:spPr>
          <a:xfrm>
            <a:off x="35496" y="2752538"/>
            <a:ext cx="892899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684519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7"/>
          <p:cNvGrpSpPr>
            <a:grpSpLocks noChangeAspect="1"/>
          </p:cNvGrpSpPr>
          <p:nvPr/>
        </p:nvGrpSpPr>
        <p:grpSpPr bwMode="auto">
          <a:xfrm>
            <a:off x="-911140" y="6253198"/>
            <a:ext cx="370572" cy="576000"/>
            <a:chOff x="-982" y="1758"/>
            <a:chExt cx="276" cy="429"/>
          </a:xfrm>
        </p:grpSpPr>
        <p:sp>
          <p:nvSpPr>
            <p:cNvPr id="55" name="Freeform 16"/>
            <p:cNvSpPr>
              <a:spLocks/>
            </p:cNvSpPr>
            <p:nvPr/>
          </p:nvSpPr>
          <p:spPr bwMode="auto">
            <a:xfrm>
              <a:off x="-982" y="1758"/>
              <a:ext cx="276" cy="429"/>
            </a:xfrm>
            <a:custGeom>
              <a:avLst/>
              <a:gdLst>
                <a:gd name="T0" fmla="*/ 308 w 551"/>
                <a:gd name="T1" fmla="*/ 11 h 857"/>
                <a:gd name="T2" fmla="*/ 281 w 551"/>
                <a:gd name="T3" fmla="*/ 36 h 857"/>
                <a:gd name="T4" fmla="*/ 243 w 551"/>
                <a:gd name="T5" fmla="*/ 76 h 857"/>
                <a:gd name="T6" fmla="*/ 222 w 551"/>
                <a:gd name="T7" fmla="*/ 99 h 857"/>
                <a:gd name="T8" fmla="*/ 200 w 551"/>
                <a:gd name="T9" fmla="*/ 125 h 857"/>
                <a:gd name="T10" fmla="*/ 177 w 551"/>
                <a:gd name="T11" fmla="*/ 154 h 857"/>
                <a:gd name="T12" fmla="*/ 156 w 551"/>
                <a:gd name="T13" fmla="*/ 186 h 857"/>
                <a:gd name="T14" fmla="*/ 131 w 551"/>
                <a:gd name="T15" fmla="*/ 218 h 857"/>
                <a:gd name="T16" fmla="*/ 108 w 551"/>
                <a:gd name="T17" fmla="*/ 253 h 857"/>
                <a:gd name="T18" fmla="*/ 87 w 551"/>
                <a:gd name="T19" fmla="*/ 291 h 857"/>
                <a:gd name="T20" fmla="*/ 67 w 551"/>
                <a:gd name="T21" fmla="*/ 331 h 857"/>
                <a:gd name="T22" fmla="*/ 49 w 551"/>
                <a:gd name="T23" fmla="*/ 371 h 857"/>
                <a:gd name="T24" fmla="*/ 32 w 551"/>
                <a:gd name="T25" fmla="*/ 412 h 857"/>
                <a:gd name="T26" fmla="*/ 19 w 551"/>
                <a:gd name="T27" fmla="*/ 456 h 857"/>
                <a:gd name="T28" fmla="*/ 10 w 551"/>
                <a:gd name="T29" fmla="*/ 502 h 857"/>
                <a:gd name="T30" fmla="*/ 0 w 551"/>
                <a:gd name="T31" fmla="*/ 546 h 857"/>
                <a:gd name="T32" fmla="*/ 0 w 551"/>
                <a:gd name="T33" fmla="*/ 595 h 857"/>
                <a:gd name="T34" fmla="*/ 2 w 551"/>
                <a:gd name="T35" fmla="*/ 641 h 857"/>
                <a:gd name="T36" fmla="*/ 10 w 551"/>
                <a:gd name="T37" fmla="*/ 684 h 857"/>
                <a:gd name="T38" fmla="*/ 21 w 551"/>
                <a:gd name="T39" fmla="*/ 720 h 857"/>
                <a:gd name="T40" fmla="*/ 40 w 551"/>
                <a:gd name="T41" fmla="*/ 753 h 857"/>
                <a:gd name="T42" fmla="*/ 63 w 551"/>
                <a:gd name="T43" fmla="*/ 781 h 857"/>
                <a:gd name="T44" fmla="*/ 91 w 551"/>
                <a:gd name="T45" fmla="*/ 806 h 857"/>
                <a:gd name="T46" fmla="*/ 120 w 551"/>
                <a:gd name="T47" fmla="*/ 823 h 857"/>
                <a:gd name="T48" fmla="*/ 154 w 551"/>
                <a:gd name="T49" fmla="*/ 838 h 857"/>
                <a:gd name="T50" fmla="*/ 188 w 551"/>
                <a:gd name="T51" fmla="*/ 848 h 857"/>
                <a:gd name="T52" fmla="*/ 226 w 551"/>
                <a:gd name="T53" fmla="*/ 854 h 857"/>
                <a:gd name="T54" fmla="*/ 262 w 551"/>
                <a:gd name="T55" fmla="*/ 855 h 857"/>
                <a:gd name="T56" fmla="*/ 299 w 551"/>
                <a:gd name="T57" fmla="*/ 854 h 857"/>
                <a:gd name="T58" fmla="*/ 337 w 551"/>
                <a:gd name="T59" fmla="*/ 848 h 857"/>
                <a:gd name="T60" fmla="*/ 373 w 551"/>
                <a:gd name="T61" fmla="*/ 838 h 857"/>
                <a:gd name="T62" fmla="*/ 405 w 551"/>
                <a:gd name="T63" fmla="*/ 825 h 857"/>
                <a:gd name="T64" fmla="*/ 439 w 551"/>
                <a:gd name="T65" fmla="*/ 808 h 857"/>
                <a:gd name="T66" fmla="*/ 468 w 551"/>
                <a:gd name="T67" fmla="*/ 787 h 857"/>
                <a:gd name="T68" fmla="*/ 494 w 551"/>
                <a:gd name="T69" fmla="*/ 762 h 857"/>
                <a:gd name="T70" fmla="*/ 515 w 551"/>
                <a:gd name="T71" fmla="*/ 734 h 857"/>
                <a:gd name="T72" fmla="*/ 532 w 551"/>
                <a:gd name="T73" fmla="*/ 701 h 857"/>
                <a:gd name="T74" fmla="*/ 544 w 551"/>
                <a:gd name="T75" fmla="*/ 669 h 857"/>
                <a:gd name="T76" fmla="*/ 551 w 551"/>
                <a:gd name="T77" fmla="*/ 633 h 857"/>
                <a:gd name="T78" fmla="*/ 549 w 551"/>
                <a:gd name="T79" fmla="*/ 593 h 857"/>
                <a:gd name="T80" fmla="*/ 548 w 551"/>
                <a:gd name="T81" fmla="*/ 553 h 857"/>
                <a:gd name="T82" fmla="*/ 542 w 551"/>
                <a:gd name="T83" fmla="*/ 513 h 857"/>
                <a:gd name="T84" fmla="*/ 534 w 551"/>
                <a:gd name="T85" fmla="*/ 471 h 857"/>
                <a:gd name="T86" fmla="*/ 525 w 551"/>
                <a:gd name="T87" fmla="*/ 431 h 857"/>
                <a:gd name="T88" fmla="*/ 513 w 551"/>
                <a:gd name="T89" fmla="*/ 390 h 857"/>
                <a:gd name="T90" fmla="*/ 498 w 551"/>
                <a:gd name="T91" fmla="*/ 350 h 857"/>
                <a:gd name="T92" fmla="*/ 485 w 551"/>
                <a:gd name="T93" fmla="*/ 310 h 857"/>
                <a:gd name="T94" fmla="*/ 468 w 551"/>
                <a:gd name="T95" fmla="*/ 272 h 857"/>
                <a:gd name="T96" fmla="*/ 453 w 551"/>
                <a:gd name="T97" fmla="*/ 236 h 857"/>
                <a:gd name="T98" fmla="*/ 439 w 551"/>
                <a:gd name="T99" fmla="*/ 199 h 857"/>
                <a:gd name="T100" fmla="*/ 422 w 551"/>
                <a:gd name="T101" fmla="*/ 167 h 857"/>
                <a:gd name="T102" fmla="*/ 403 w 551"/>
                <a:gd name="T103" fmla="*/ 135 h 857"/>
                <a:gd name="T104" fmla="*/ 388 w 551"/>
                <a:gd name="T105" fmla="*/ 104 h 857"/>
                <a:gd name="T106" fmla="*/ 373 w 551"/>
                <a:gd name="T107" fmla="*/ 80 h 857"/>
                <a:gd name="T108" fmla="*/ 361 w 551"/>
                <a:gd name="T109" fmla="*/ 59 h 857"/>
                <a:gd name="T110" fmla="*/ 338 w 551"/>
                <a:gd name="T111" fmla="*/ 23 h 857"/>
                <a:gd name="T112" fmla="*/ 325 w 551"/>
                <a:gd name="T113" fmla="*/ 0 h 8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51" h="857">
                  <a:moveTo>
                    <a:pt x="325" y="0"/>
                  </a:moveTo>
                  <a:lnTo>
                    <a:pt x="321" y="2"/>
                  </a:lnTo>
                  <a:lnTo>
                    <a:pt x="308" y="11"/>
                  </a:lnTo>
                  <a:lnTo>
                    <a:pt x="299" y="17"/>
                  </a:lnTo>
                  <a:lnTo>
                    <a:pt x="293" y="26"/>
                  </a:lnTo>
                  <a:lnTo>
                    <a:pt x="281" y="36"/>
                  </a:lnTo>
                  <a:lnTo>
                    <a:pt x="270" y="49"/>
                  </a:lnTo>
                  <a:lnTo>
                    <a:pt x="257" y="61"/>
                  </a:lnTo>
                  <a:lnTo>
                    <a:pt x="243" y="76"/>
                  </a:lnTo>
                  <a:lnTo>
                    <a:pt x="236" y="82"/>
                  </a:lnTo>
                  <a:lnTo>
                    <a:pt x="230" y="89"/>
                  </a:lnTo>
                  <a:lnTo>
                    <a:pt x="222" y="99"/>
                  </a:lnTo>
                  <a:lnTo>
                    <a:pt x="217" y="108"/>
                  </a:lnTo>
                  <a:lnTo>
                    <a:pt x="207" y="116"/>
                  </a:lnTo>
                  <a:lnTo>
                    <a:pt x="200" y="125"/>
                  </a:lnTo>
                  <a:lnTo>
                    <a:pt x="192" y="133"/>
                  </a:lnTo>
                  <a:lnTo>
                    <a:pt x="186" y="144"/>
                  </a:lnTo>
                  <a:lnTo>
                    <a:pt x="177" y="154"/>
                  </a:lnTo>
                  <a:lnTo>
                    <a:pt x="169" y="163"/>
                  </a:lnTo>
                  <a:lnTo>
                    <a:pt x="162" y="175"/>
                  </a:lnTo>
                  <a:lnTo>
                    <a:pt x="156" y="186"/>
                  </a:lnTo>
                  <a:lnTo>
                    <a:pt x="146" y="196"/>
                  </a:lnTo>
                  <a:lnTo>
                    <a:pt x="139" y="207"/>
                  </a:lnTo>
                  <a:lnTo>
                    <a:pt x="131" y="218"/>
                  </a:lnTo>
                  <a:lnTo>
                    <a:pt x="124" y="230"/>
                  </a:lnTo>
                  <a:lnTo>
                    <a:pt x="116" y="241"/>
                  </a:lnTo>
                  <a:lnTo>
                    <a:pt x="108" y="253"/>
                  </a:lnTo>
                  <a:lnTo>
                    <a:pt x="101" y="266"/>
                  </a:lnTo>
                  <a:lnTo>
                    <a:pt x="95" y="279"/>
                  </a:lnTo>
                  <a:lnTo>
                    <a:pt x="87" y="291"/>
                  </a:lnTo>
                  <a:lnTo>
                    <a:pt x="80" y="304"/>
                  </a:lnTo>
                  <a:lnTo>
                    <a:pt x="72" y="317"/>
                  </a:lnTo>
                  <a:lnTo>
                    <a:pt x="67" y="331"/>
                  </a:lnTo>
                  <a:lnTo>
                    <a:pt x="59" y="344"/>
                  </a:lnTo>
                  <a:lnTo>
                    <a:pt x="53" y="357"/>
                  </a:lnTo>
                  <a:lnTo>
                    <a:pt x="49" y="371"/>
                  </a:lnTo>
                  <a:lnTo>
                    <a:pt x="44" y="386"/>
                  </a:lnTo>
                  <a:lnTo>
                    <a:pt x="38" y="399"/>
                  </a:lnTo>
                  <a:lnTo>
                    <a:pt x="32" y="412"/>
                  </a:lnTo>
                  <a:lnTo>
                    <a:pt x="29" y="428"/>
                  </a:lnTo>
                  <a:lnTo>
                    <a:pt x="23" y="441"/>
                  </a:lnTo>
                  <a:lnTo>
                    <a:pt x="19" y="456"/>
                  </a:lnTo>
                  <a:lnTo>
                    <a:pt x="13" y="471"/>
                  </a:lnTo>
                  <a:lnTo>
                    <a:pt x="11" y="487"/>
                  </a:lnTo>
                  <a:lnTo>
                    <a:pt x="10" y="502"/>
                  </a:lnTo>
                  <a:lnTo>
                    <a:pt x="6" y="515"/>
                  </a:lnTo>
                  <a:lnTo>
                    <a:pt x="4" y="530"/>
                  </a:lnTo>
                  <a:lnTo>
                    <a:pt x="0" y="546"/>
                  </a:lnTo>
                  <a:lnTo>
                    <a:pt x="0" y="563"/>
                  </a:lnTo>
                  <a:lnTo>
                    <a:pt x="0" y="578"/>
                  </a:lnTo>
                  <a:lnTo>
                    <a:pt x="0" y="595"/>
                  </a:lnTo>
                  <a:lnTo>
                    <a:pt x="0" y="610"/>
                  </a:lnTo>
                  <a:lnTo>
                    <a:pt x="2" y="625"/>
                  </a:lnTo>
                  <a:lnTo>
                    <a:pt x="2" y="641"/>
                  </a:lnTo>
                  <a:lnTo>
                    <a:pt x="4" y="656"/>
                  </a:lnTo>
                  <a:lnTo>
                    <a:pt x="6" y="669"/>
                  </a:lnTo>
                  <a:lnTo>
                    <a:pt x="10" y="684"/>
                  </a:lnTo>
                  <a:lnTo>
                    <a:pt x="13" y="696"/>
                  </a:lnTo>
                  <a:lnTo>
                    <a:pt x="17" y="707"/>
                  </a:lnTo>
                  <a:lnTo>
                    <a:pt x="21" y="720"/>
                  </a:lnTo>
                  <a:lnTo>
                    <a:pt x="29" y="732"/>
                  </a:lnTo>
                  <a:lnTo>
                    <a:pt x="32" y="743"/>
                  </a:lnTo>
                  <a:lnTo>
                    <a:pt x="40" y="753"/>
                  </a:lnTo>
                  <a:lnTo>
                    <a:pt x="46" y="762"/>
                  </a:lnTo>
                  <a:lnTo>
                    <a:pt x="55" y="774"/>
                  </a:lnTo>
                  <a:lnTo>
                    <a:pt x="63" y="781"/>
                  </a:lnTo>
                  <a:lnTo>
                    <a:pt x="72" y="789"/>
                  </a:lnTo>
                  <a:lnTo>
                    <a:pt x="80" y="797"/>
                  </a:lnTo>
                  <a:lnTo>
                    <a:pt x="91" y="806"/>
                  </a:lnTo>
                  <a:lnTo>
                    <a:pt x="101" y="812"/>
                  </a:lnTo>
                  <a:lnTo>
                    <a:pt x="108" y="817"/>
                  </a:lnTo>
                  <a:lnTo>
                    <a:pt x="120" y="823"/>
                  </a:lnTo>
                  <a:lnTo>
                    <a:pt x="131" y="829"/>
                  </a:lnTo>
                  <a:lnTo>
                    <a:pt x="141" y="833"/>
                  </a:lnTo>
                  <a:lnTo>
                    <a:pt x="154" y="838"/>
                  </a:lnTo>
                  <a:lnTo>
                    <a:pt x="164" y="842"/>
                  </a:lnTo>
                  <a:lnTo>
                    <a:pt x="177" y="846"/>
                  </a:lnTo>
                  <a:lnTo>
                    <a:pt x="188" y="848"/>
                  </a:lnTo>
                  <a:lnTo>
                    <a:pt x="200" y="850"/>
                  </a:lnTo>
                  <a:lnTo>
                    <a:pt x="211" y="852"/>
                  </a:lnTo>
                  <a:lnTo>
                    <a:pt x="226" y="854"/>
                  </a:lnTo>
                  <a:lnTo>
                    <a:pt x="238" y="854"/>
                  </a:lnTo>
                  <a:lnTo>
                    <a:pt x="249" y="855"/>
                  </a:lnTo>
                  <a:lnTo>
                    <a:pt x="262" y="855"/>
                  </a:lnTo>
                  <a:lnTo>
                    <a:pt x="276" y="857"/>
                  </a:lnTo>
                  <a:lnTo>
                    <a:pt x="287" y="855"/>
                  </a:lnTo>
                  <a:lnTo>
                    <a:pt x="299" y="854"/>
                  </a:lnTo>
                  <a:lnTo>
                    <a:pt x="312" y="854"/>
                  </a:lnTo>
                  <a:lnTo>
                    <a:pt x="323" y="852"/>
                  </a:lnTo>
                  <a:lnTo>
                    <a:pt x="337" y="848"/>
                  </a:lnTo>
                  <a:lnTo>
                    <a:pt x="348" y="846"/>
                  </a:lnTo>
                  <a:lnTo>
                    <a:pt x="359" y="842"/>
                  </a:lnTo>
                  <a:lnTo>
                    <a:pt x="373" y="838"/>
                  </a:lnTo>
                  <a:lnTo>
                    <a:pt x="382" y="833"/>
                  </a:lnTo>
                  <a:lnTo>
                    <a:pt x="395" y="829"/>
                  </a:lnTo>
                  <a:lnTo>
                    <a:pt x="405" y="825"/>
                  </a:lnTo>
                  <a:lnTo>
                    <a:pt x="416" y="819"/>
                  </a:lnTo>
                  <a:lnTo>
                    <a:pt x="428" y="814"/>
                  </a:lnTo>
                  <a:lnTo>
                    <a:pt x="439" y="808"/>
                  </a:lnTo>
                  <a:lnTo>
                    <a:pt x="449" y="802"/>
                  </a:lnTo>
                  <a:lnTo>
                    <a:pt x="460" y="795"/>
                  </a:lnTo>
                  <a:lnTo>
                    <a:pt x="468" y="787"/>
                  </a:lnTo>
                  <a:lnTo>
                    <a:pt x="475" y="779"/>
                  </a:lnTo>
                  <a:lnTo>
                    <a:pt x="485" y="770"/>
                  </a:lnTo>
                  <a:lnTo>
                    <a:pt x="494" y="762"/>
                  </a:lnTo>
                  <a:lnTo>
                    <a:pt x="500" y="751"/>
                  </a:lnTo>
                  <a:lnTo>
                    <a:pt x="508" y="743"/>
                  </a:lnTo>
                  <a:lnTo>
                    <a:pt x="515" y="734"/>
                  </a:lnTo>
                  <a:lnTo>
                    <a:pt x="523" y="724"/>
                  </a:lnTo>
                  <a:lnTo>
                    <a:pt x="527" y="713"/>
                  </a:lnTo>
                  <a:lnTo>
                    <a:pt x="532" y="701"/>
                  </a:lnTo>
                  <a:lnTo>
                    <a:pt x="536" y="692"/>
                  </a:lnTo>
                  <a:lnTo>
                    <a:pt x="540" y="681"/>
                  </a:lnTo>
                  <a:lnTo>
                    <a:pt x="544" y="669"/>
                  </a:lnTo>
                  <a:lnTo>
                    <a:pt x="548" y="656"/>
                  </a:lnTo>
                  <a:lnTo>
                    <a:pt x="548" y="644"/>
                  </a:lnTo>
                  <a:lnTo>
                    <a:pt x="551" y="633"/>
                  </a:lnTo>
                  <a:lnTo>
                    <a:pt x="549" y="620"/>
                  </a:lnTo>
                  <a:lnTo>
                    <a:pt x="549" y="606"/>
                  </a:lnTo>
                  <a:lnTo>
                    <a:pt x="549" y="593"/>
                  </a:lnTo>
                  <a:lnTo>
                    <a:pt x="549" y="580"/>
                  </a:lnTo>
                  <a:lnTo>
                    <a:pt x="548" y="566"/>
                  </a:lnTo>
                  <a:lnTo>
                    <a:pt x="548" y="553"/>
                  </a:lnTo>
                  <a:lnTo>
                    <a:pt x="546" y="538"/>
                  </a:lnTo>
                  <a:lnTo>
                    <a:pt x="546" y="527"/>
                  </a:lnTo>
                  <a:lnTo>
                    <a:pt x="542" y="513"/>
                  </a:lnTo>
                  <a:lnTo>
                    <a:pt x="540" y="500"/>
                  </a:lnTo>
                  <a:lnTo>
                    <a:pt x="536" y="487"/>
                  </a:lnTo>
                  <a:lnTo>
                    <a:pt x="534" y="471"/>
                  </a:lnTo>
                  <a:lnTo>
                    <a:pt x="530" y="458"/>
                  </a:lnTo>
                  <a:lnTo>
                    <a:pt x="529" y="445"/>
                  </a:lnTo>
                  <a:lnTo>
                    <a:pt x="525" y="431"/>
                  </a:lnTo>
                  <a:lnTo>
                    <a:pt x="523" y="418"/>
                  </a:lnTo>
                  <a:lnTo>
                    <a:pt x="519" y="405"/>
                  </a:lnTo>
                  <a:lnTo>
                    <a:pt x="513" y="390"/>
                  </a:lnTo>
                  <a:lnTo>
                    <a:pt x="510" y="376"/>
                  </a:lnTo>
                  <a:lnTo>
                    <a:pt x="504" y="363"/>
                  </a:lnTo>
                  <a:lnTo>
                    <a:pt x="498" y="350"/>
                  </a:lnTo>
                  <a:lnTo>
                    <a:pt x="494" y="336"/>
                  </a:lnTo>
                  <a:lnTo>
                    <a:pt x="491" y="323"/>
                  </a:lnTo>
                  <a:lnTo>
                    <a:pt x="485" y="310"/>
                  </a:lnTo>
                  <a:lnTo>
                    <a:pt x="479" y="296"/>
                  </a:lnTo>
                  <a:lnTo>
                    <a:pt x="475" y="283"/>
                  </a:lnTo>
                  <a:lnTo>
                    <a:pt x="468" y="272"/>
                  </a:lnTo>
                  <a:lnTo>
                    <a:pt x="464" y="258"/>
                  </a:lnTo>
                  <a:lnTo>
                    <a:pt x="458" y="245"/>
                  </a:lnTo>
                  <a:lnTo>
                    <a:pt x="453" y="236"/>
                  </a:lnTo>
                  <a:lnTo>
                    <a:pt x="449" y="222"/>
                  </a:lnTo>
                  <a:lnTo>
                    <a:pt x="445" y="213"/>
                  </a:lnTo>
                  <a:lnTo>
                    <a:pt x="439" y="199"/>
                  </a:lnTo>
                  <a:lnTo>
                    <a:pt x="432" y="188"/>
                  </a:lnTo>
                  <a:lnTo>
                    <a:pt x="426" y="177"/>
                  </a:lnTo>
                  <a:lnTo>
                    <a:pt x="422" y="167"/>
                  </a:lnTo>
                  <a:lnTo>
                    <a:pt x="416" y="154"/>
                  </a:lnTo>
                  <a:lnTo>
                    <a:pt x="409" y="144"/>
                  </a:lnTo>
                  <a:lnTo>
                    <a:pt x="403" y="135"/>
                  </a:lnTo>
                  <a:lnTo>
                    <a:pt x="399" y="125"/>
                  </a:lnTo>
                  <a:lnTo>
                    <a:pt x="394" y="116"/>
                  </a:lnTo>
                  <a:lnTo>
                    <a:pt x="388" y="104"/>
                  </a:lnTo>
                  <a:lnTo>
                    <a:pt x="382" y="95"/>
                  </a:lnTo>
                  <a:lnTo>
                    <a:pt x="378" y="89"/>
                  </a:lnTo>
                  <a:lnTo>
                    <a:pt x="373" y="80"/>
                  </a:lnTo>
                  <a:lnTo>
                    <a:pt x="369" y="72"/>
                  </a:lnTo>
                  <a:lnTo>
                    <a:pt x="365" y="64"/>
                  </a:lnTo>
                  <a:lnTo>
                    <a:pt x="361" y="59"/>
                  </a:lnTo>
                  <a:lnTo>
                    <a:pt x="352" y="44"/>
                  </a:lnTo>
                  <a:lnTo>
                    <a:pt x="346" y="30"/>
                  </a:lnTo>
                  <a:lnTo>
                    <a:pt x="338" y="23"/>
                  </a:lnTo>
                  <a:lnTo>
                    <a:pt x="335" y="15"/>
                  </a:lnTo>
                  <a:lnTo>
                    <a:pt x="327" y="2"/>
                  </a:lnTo>
                  <a:lnTo>
                    <a:pt x="325" y="0"/>
                  </a:lnTo>
                  <a:lnTo>
                    <a:pt x="32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6" name="Freeform 17"/>
            <p:cNvSpPr>
              <a:spLocks/>
            </p:cNvSpPr>
            <p:nvPr/>
          </p:nvSpPr>
          <p:spPr bwMode="auto">
            <a:xfrm>
              <a:off x="-961" y="1788"/>
              <a:ext cx="234" cy="376"/>
            </a:xfrm>
            <a:custGeom>
              <a:avLst/>
              <a:gdLst>
                <a:gd name="T0" fmla="*/ 262 w 468"/>
                <a:gd name="T1" fmla="*/ 11 h 751"/>
                <a:gd name="T2" fmla="*/ 239 w 468"/>
                <a:gd name="T3" fmla="*/ 32 h 751"/>
                <a:gd name="T4" fmla="*/ 207 w 468"/>
                <a:gd name="T5" fmla="*/ 66 h 751"/>
                <a:gd name="T6" fmla="*/ 177 w 468"/>
                <a:gd name="T7" fmla="*/ 100 h 751"/>
                <a:gd name="T8" fmla="*/ 158 w 468"/>
                <a:gd name="T9" fmla="*/ 127 h 751"/>
                <a:gd name="T10" fmla="*/ 137 w 468"/>
                <a:gd name="T11" fmla="*/ 152 h 751"/>
                <a:gd name="T12" fmla="*/ 120 w 468"/>
                <a:gd name="T13" fmla="*/ 182 h 751"/>
                <a:gd name="T14" fmla="*/ 97 w 468"/>
                <a:gd name="T15" fmla="*/ 211 h 751"/>
                <a:gd name="T16" fmla="*/ 82 w 468"/>
                <a:gd name="T17" fmla="*/ 243 h 751"/>
                <a:gd name="T18" fmla="*/ 61 w 468"/>
                <a:gd name="T19" fmla="*/ 277 h 751"/>
                <a:gd name="T20" fmla="*/ 45 w 468"/>
                <a:gd name="T21" fmla="*/ 311 h 751"/>
                <a:gd name="T22" fmla="*/ 30 w 468"/>
                <a:gd name="T23" fmla="*/ 348 h 751"/>
                <a:gd name="T24" fmla="*/ 19 w 468"/>
                <a:gd name="T25" fmla="*/ 386 h 751"/>
                <a:gd name="T26" fmla="*/ 9 w 468"/>
                <a:gd name="T27" fmla="*/ 426 h 751"/>
                <a:gd name="T28" fmla="*/ 2 w 468"/>
                <a:gd name="T29" fmla="*/ 464 h 751"/>
                <a:gd name="T30" fmla="*/ 0 w 468"/>
                <a:gd name="T31" fmla="*/ 505 h 751"/>
                <a:gd name="T32" fmla="*/ 2 w 468"/>
                <a:gd name="T33" fmla="*/ 547 h 751"/>
                <a:gd name="T34" fmla="*/ 4 w 468"/>
                <a:gd name="T35" fmla="*/ 585 h 751"/>
                <a:gd name="T36" fmla="*/ 13 w 468"/>
                <a:gd name="T37" fmla="*/ 618 h 751"/>
                <a:gd name="T38" fmla="*/ 28 w 468"/>
                <a:gd name="T39" fmla="*/ 648 h 751"/>
                <a:gd name="T40" fmla="*/ 45 w 468"/>
                <a:gd name="T41" fmla="*/ 677 h 751"/>
                <a:gd name="T42" fmla="*/ 66 w 468"/>
                <a:gd name="T43" fmla="*/ 697 h 751"/>
                <a:gd name="T44" fmla="*/ 91 w 468"/>
                <a:gd name="T45" fmla="*/ 716 h 751"/>
                <a:gd name="T46" fmla="*/ 120 w 468"/>
                <a:gd name="T47" fmla="*/ 728 h 751"/>
                <a:gd name="T48" fmla="*/ 148 w 468"/>
                <a:gd name="T49" fmla="*/ 741 h 751"/>
                <a:gd name="T50" fmla="*/ 179 w 468"/>
                <a:gd name="T51" fmla="*/ 745 h 751"/>
                <a:gd name="T52" fmla="*/ 211 w 468"/>
                <a:gd name="T53" fmla="*/ 749 h 751"/>
                <a:gd name="T54" fmla="*/ 243 w 468"/>
                <a:gd name="T55" fmla="*/ 749 h 751"/>
                <a:gd name="T56" fmla="*/ 274 w 468"/>
                <a:gd name="T57" fmla="*/ 745 h 751"/>
                <a:gd name="T58" fmla="*/ 304 w 468"/>
                <a:gd name="T59" fmla="*/ 736 h 751"/>
                <a:gd name="T60" fmla="*/ 334 w 468"/>
                <a:gd name="T61" fmla="*/ 726 h 751"/>
                <a:gd name="T62" fmla="*/ 361 w 468"/>
                <a:gd name="T63" fmla="*/ 711 h 751"/>
                <a:gd name="T64" fmla="*/ 390 w 468"/>
                <a:gd name="T65" fmla="*/ 696 h 751"/>
                <a:gd name="T66" fmla="*/ 430 w 468"/>
                <a:gd name="T67" fmla="*/ 650 h 751"/>
                <a:gd name="T68" fmla="*/ 449 w 468"/>
                <a:gd name="T69" fmla="*/ 616 h 751"/>
                <a:gd name="T70" fmla="*/ 460 w 468"/>
                <a:gd name="T71" fmla="*/ 587 h 751"/>
                <a:gd name="T72" fmla="*/ 468 w 468"/>
                <a:gd name="T73" fmla="*/ 555 h 751"/>
                <a:gd name="T74" fmla="*/ 466 w 468"/>
                <a:gd name="T75" fmla="*/ 519 h 751"/>
                <a:gd name="T76" fmla="*/ 462 w 468"/>
                <a:gd name="T77" fmla="*/ 485 h 751"/>
                <a:gd name="T78" fmla="*/ 458 w 468"/>
                <a:gd name="T79" fmla="*/ 446 h 751"/>
                <a:gd name="T80" fmla="*/ 454 w 468"/>
                <a:gd name="T81" fmla="*/ 412 h 751"/>
                <a:gd name="T82" fmla="*/ 445 w 468"/>
                <a:gd name="T83" fmla="*/ 376 h 751"/>
                <a:gd name="T84" fmla="*/ 435 w 468"/>
                <a:gd name="T85" fmla="*/ 342 h 751"/>
                <a:gd name="T86" fmla="*/ 424 w 468"/>
                <a:gd name="T87" fmla="*/ 306 h 751"/>
                <a:gd name="T88" fmla="*/ 411 w 468"/>
                <a:gd name="T89" fmla="*/ 272 h 751"/>
                <a:gd name="T90" fmla="*/ 397 w 468"/>
                <a:gd name="T91" fmla="*/ 237 h 751"/>
                <a:gd name="T92" fmla="*/ 384 w 468"/>
                <a:gd name="T93" fmla="*/ 205 h 751"/>
                <a:gd name="T94" fmla="*/ 371 w 468"/>
                <a:gd name="T95" fmla="*/ 175 h 751"/>
                <a:gd name="T96" fmla="*/ 357 w 468"/>
                <a:gd name="T97" fmla="*/ 144 h 751"/>
                <a:gd name="T98" fmla="*/ 344 w 468"/>
                <a:gd name="T99" fmla="*/ 118 h 751"/>
                <a:gd name="T100" fmla="*/ 331 w 468"/>
                <a:gd name="T101" fmla="*/ 93 h 751"/>
                <a:gd name="T102" fmla="*/ 314 w 468"/>
                <a:gd name="T103" fmla="*/ 64 h 751"/>
                <a:gd name="T104" fmla="*/ 293 w 468"/>
                <a:gd name="T105" fmla="*/ 28 h 751"/>
                <a:gd name="T106" fmla="*/ 277 w 468"/>
                <a:gd name="T107" fmla="*/ 3 h 7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68" h="751">
                  <a:moveTo>
                    <a:pt x="276" y="0"/>
                  </a:moveTo>
                  <a:lnTo>
                    <a:pt x="272" y="2"/>
                  </a:lnTo>
                  <a:lnTo>
                    <a:pt x="262" y="11"/>
                  </a:lnTo>
                  <a:lnTo>
                    <a:pt x="255" y="15"/>
                  </a:lnTo>
                  <a:lnTo>
                    <a:pt x="249" y="24"/>
                  </a:lnTo>
                  <a:lnTo>
                    <a:pt x="239" y="32"/>
                  </a:lnTo>
                  <a:lnTo>
                    <a:pt x="230" y="43"/>
                  </a:lnTo>
                  <a:lnTo>
                    <a:pt x="218" y="53"/>
                  </a:lnTo>
                  <a:lnTo>
                    <a:pt x="207" y="66"/>
                  </a:lnTo>
                  <a:lnTo>
                    <a:pt x="196" y="80"/>
                  </a:lnTo>
                  <a:lnTo>
                    <a:pt x="184" y="95"/>
                  </a:lnTo>
                  <a:lnTo>
                    <a:pt x="177" y="100"/>
                  </a:lnTo>
                  <a:lnTo>
                    <a:pt x="169" y="108"/>
                  </a:lnTo>
                  <a:lnTo>
                    <a:pt x="161" y="118"/>
                  </a:lnTo>
                  <a:lnTo>
                    <a:pt x="158" y="127"/>
                  </a:lnTo>
                  <a:lnTo>
                    <a:pt x="150" y="135"/>
                  </a:lnTo>
                  <a:lnTo>
                    <a:pt x="144" y="144"/>
                  </a:lnTo>
                  <a:lnTo>
                    <a:pt x="137" y="152"/>
                  </a:lnTo>
                  <a:lnTo>
                    <a:pt x="133" y="163"/>
                  </a:lnTo>
                  <a:lnTo>
                    <a:pt x="125" y="173"/>
                  </a:lnTo>
                  <a:lnTo>
                    <a:pt x="120" y="182"/>
                  </a:lnTo>
                  <a:lnTo>
                    <a:pt x="112" y="190"/>
                  </a:lnTo>
                  <a:lnTo>
                    <a:pt x="104" y="201"/>
                  </a:lnTo>
                  <a:lnTo>
                    <a:pt x="97" y="211"/>
                  </a:lnTo>
                  <a:lnTo>
                    <a:pt x="93" y="220"/>
                  </a:lnTo>
                  <a:lnTo>
                    <a:pt x="85" y="232"/>
                  </a:lnTo>
                  <a:lnTo>
                    <a:pt x="82" y="243"/>
                  </a:lnTo>
                  <a:lnTo>
                    <a:pt x="74" y="254"/>
                  </a:lnTo>
                  <a:lnTo>
                    <a:pt x="66" y="266"/>
                  </a:lnTo>
                  <a:lnTo>
                    <a:pt x="61" y="277"/>
                  </a:lnTo>
                  <a:lnTo>
                    <a:pt x="57" y="289"/>
                  </a:lnTo>
                  <a:lnTo>
                    <a:pt x="51" y="300"/>
                  </a:lnTo>
                  <a:lnTo>
                    <a:pt x="45" y="311"/>
                  </a:lnTo>
                  <a:lnTo>
                    <a:pt x="42" y="323"/>
                  </a:lnTo>
                  <a:lnTo>
                    <a:pt x="38" y="336"/>
                  </a:lnTo>
                  <a:lnTo>
                    <a:pt x="30" y="348"/>
                  </a:lnTo>
                  <a:lnTo>
                    <a:pt x="26" y="359"/>
                  </a:lnTo>
                  <a:lnTo>
                    <a:pt x="23" y="372"/>
                  </a:lnTo>
                  <a:lnTo>
                    <a:pt x="19" y="386"/>
                  </a:lnTo>
                  <a:lnTo>
                    <a:pt x="15" y="397"/>
                  </a:lnTo>
                  <a:lnTo>
                    <a:pt x="11" y="410"/>
                  </a:lnTo>
                  <a:lnTo>
                    <a:pt x="9" y="426"/>
                  </a:lnTo>
                  <a:lnTo>
                    <a:pt x="7" y="439"/>
                  </a:lnTo>
                  <a:lnTo>
                    <a:pt x="4" y="450"/>
                  </a:lnTo>
                  <a:lnTo>
                    <a:pt x="2" y="464"/>
                  </a:lnTo>
                  <a:lnTo>
                    <a:pt x="0" y="477"/>
                  </a:lnTo>
                  <a:lnTo>
                    <a:pt x="0" y="492"/>
                  </a:lnTo>
                  <a:lnTo>
                    <a:pt x="0" y="505"/>
                  </a:lnTo>
                  <a:lnTo>
                    <a:pt x="0" y="519"/>
                  </a:lnTo>
                  <a:lnTo>
                    <a:pt x="0" y="532"/>
                  </a:lnTo>
                  <a:lnTo>
                    <a:pt x="2" y="547"/>
                  </a:lnTo>
                  <a:lnTo>
                    <a:pt x="2" y="559"/>
                  </a:lnTo>
                  <a:lnTo>
                    <a:pt x="2" y="572"/>
                  </a:lnTo>
                  <a:lnTo>
                    <a:pt x="4" y="585"/>
                  </a:lnTo>
                  <a:lnTo>
                    <a:pt x="7" y="597"/>
                  </a:lnTo>
                  <a:lnTo>
                    <a:pt x="9" y="608"/>
                  </a:lnTo>
                  <a:lnTo>
                    <a:pt x="13" y="618"/>
                  </a:lnTo>
                  <a:lnTo>
                    <a:pt x="17" y="629"/>
                  </a:lnTo>
                  <a:lnTo>
                    <a:pt x="23" y="640"/>
                  </a:lnTo>
                  <a:lnTo>
                    <a:pt x="28" y="648"/>
                  </a:lnTo>
                  <a:lnTo>
                    <a:pt x="32" y="658"/>
                  </a:lnTo>
                  <a:lnTo>
                    <a:pt x="38" y="667"/>
                  </a:lnTo>
                  <a:lnTo>
                    <a:pt x="45" y="677"/>
                  </a:lnTo>
                  <a:lnTo>
                    <a:pt x="53" y="682"/>
                  </a:lnTo>
                  <a:lnTo>
                    <a:pt x="59" y="690"/>
                  </a:lnTo>
                  <a:lnTo>
                    <a:pt x="66" y="697"/>
                  </a:lnTo>
                  <a:lnTo>
                    <a:pt x="76" y="705"/>
                  </a:lnTo>
                  <a:lnTo>
                    <a:pt x="84" y="711"/>
                  </a:lnTo>
                  <a:lnTo>
                    <a:pt x="91" y="716"/>
                  </a:lnTo>
                  <a:lnTo>
                    <a:pt x="101" y="720"/>
                  </a:lnTo>
                  <a:lnTo>
                    <a:pt x="110" y="726"/>
                  </a:lnTo>
                  <a:lnTo>
                    <a:pt x="120" y="728"/>
                  </a:lnTo>
                  <a:lnTo>
                    <a:pt x="129" y="734"/>
                  </a:lnTo>
                  <a:lnTo>
                    <a:pt x="139" y="736"/>
                  </a:lnTo>
                  <a:lnTo>
                    <a:pt x="148" y="741"/>
                  </a:lnTo>
                  <a:lnTo>
                    <a:pt x="158" y="741"/>
                  </a:lnTo>
                  <a:lnTo>
                    <a:pt x="169" y="743"/>
                  </a:lnTo>
                  <a:lnTo>
                    <a:pt x="179" y="745"/>
                  </a:lnTo>
                  <a:lnTo>
                    <a:pt x="190" y="749"/>
                  </a:lnTo>
                  <a:lnTo>
                    <a:pt x="199" y="749"/>
                  </a:lnTo>
                  <a:lnTo>
                    <a:pt x="211" y="749"/>
                  </a:lnTo>
                  <a:lnTo>
                    <a:pt x="222" y="749"/>
                  </a:lnTo>
                  <a:lnTo>
                    <a:pt x="234" y="751"/>
                  </a:lnTo>
                  <a:lnTo>
                    <a:pt x="243" y="749"/>
                  </a:lnTo>
                  <a:lnTo>
                    <a:pt x="253" y="749"/>
                  </a:lnTo>
                  <a:lnTo>
                    <a:pt x="264" y="747"/>
                  </a:lnTo>
                  <a:lnTo>
                    <a:pt x="274" y="745"/>
                  </a:lnTo>
                  <a:lnTo>
                    <a:pt x="283" y="741"/>
                  </a:lnTo>
                  <a:lnTo>
                    <a:pt x="295" y="739"/>
                  </a:lnTo>
                  <a:lnTo>
                    <a:pt x="304" y="736"/>
                  </a:lnTo>
                  <a:lnTo>
                    <a:pt x="315" y="734"/>
                  </a:lnTo>
                  <a:lnTo>
                    <a:pt x="323" y="730"/>
                  </a:lnTo>
                  <a:lnTo>
                    <a:pt x="334" y="726"/>
                  </a:lnTo>
                  <a:lnTo>
                    <a:pt x="344" y="720"/>
                  </a:lnTo>
                  <a:lnTo>
                    <a:pt x="353" y="716"/>
                  </a:lnTo>
                  <a:lnTo>
                    <a:pt x="361" y="711"/>
                  </a:lnTo>
                  <a:lnTo>
                    <a:pt x="371" y="705"/>
                  </a:lnTo>
                  <a:lnTo>
                    <a:pt x="380" y="699"/>
                  </a:lnTo>
                  <a:lnTo>
                    <a:pt x="390" y="696"/>
                  </a:lnTo>
                  <a:lnTo>
                    <a:pt x="403" y="680"/>
                  </a:lnTo>
                  <a:lnTo>
                    <a:pt x="418" y="667"/>
                  </a:lnTo>
                  <a:lnTo>
                    <a:pt x="430" y="650"/>
                  </a:lnTo>
                  <a:lnTo>
                    <a:pt x="441" y="635"/>
                  </a:lnTo>
                  <a:lnTo>
                    <a:pt x="445" y="623"/>
                  </a:lnTo>
                  <a:lnTo>
                    <a:pt x="449" y="616"/>
                  </a:lnTo>
                  <a:lnTo>
                    <a:pt x="454" y="606"/>
                  </a:lnTo>
                  <a:lnTo>
                    <a:pt x="458" y="597"/>
                  </a:lnTo>
                  <a:lnTo>
                    <a:pt x="460" y="587"/>
                  </a:lnTo>
                  <a:lnTo>
                    <a:pt x="462" y="576"/>
                  </a:lnTo>
                  <a:lnTo>
                    <a:pt x="464" y="564"/>
                  </a:lnTo>
                  <a:lnTo>
                    <a:pt x="468" y="555"/>
                  </a:lnTo>
                  <a:lnTo>
                    <a:pt x="466" y="542"/>
                  </a:lnTo>
                  <a:lnTo>
                    <a:pt x="466" y="530"/>
                  </a:lnTo>
                  <a:lnTo>
                    <a:pt x="466" y="519"/>
                  </a:lnTo>
                  <a:lnTo>
                    <a:pt x="466" y="507"/>
                  </a:lnTo>
                  <a:lnTo>
                    <a:pt x="464" y="496"/>
                  </a:lnTo>
                  <a:lnTo>
                    <a:pt x="462" y="485"/>
                  </a:lnTo>
                  <a:lnTo>
                    <a:pt x="462" y="471"/>
                  </a:lnTo>
                  <a:lnTo>
                    <a:pt x="462" y="462"/>
                  </a:lnTo>
                  <a:lnTo>
                    <a:pt x="458" y="446"/>
                  </a:lnTo>
                  <a:lnTo>
                    <a:pt x="456" y="437"/>
                  </a:lnTo>
                  <a:lnTo>
                    <a:pt x="456" y="424"/>
                  </a:lnTo>
                  <a:lnTo>
                    <a:pt x="454" y="412"/>
                  </a:lnTo>
                  <a:lnTo>
                    <a:pt x="450" y="401"/>
                  </a:lnTo>
                  <a:lnTo>
                    <a:pt x="449" y="388"/>
                  </a:lnTo>
                  <a:lnTo>
                    <a:pt x="445" y="376"/>
                  </a:lnTo>
                  <a:lnTo>
                    <a:pt x="443" y="367"/>
                  </a:lnTo>
                  <a:lnTo>
                    <a:pt x="439" y="351"/>
                  </a:lnTo>
                  <a:lnTo>
                    <a:pt x="435" y="342"/>
                  </a:lnTo>
                  <a:lnTo>
                    <a:pt x="431" y="329"/>
                  </a:lnTo>
                  <a:lnTo>
                    <a:pt x="428" y="317"/>
                  </a:lnTo>
                  <a:lnTo>
                    <a:pt x="424" y="306"/>
                  </a:lnTo>
                  <a:lnTo>
                    <a:pt x="418" y="294"/>
                  </a:lnTo>
                  <a:lnTo>
                    <a:pt x="414" y="283"/>
                  </a:lnTo>
                  <a:lnTo>
                    <a:pt x="411" y="272"/>
                  </a:lnTo>
                  <a:lnTo>
                    <a:pt x="407" y="260"/>
                  </a:lnTo>
                  <a:lnTo>
                    <a:pt x="403" y="249"/>
                  </a:lnTo>
                  <a:lnTo>
                    <a:pt x="397" y="237"/>
                  </a:lnTo>
                  <a:lnTo>
                    <a:pt x="393" y="226"/>
                  </a:lnTo>
                  <a:lnTo>
                    <a:pt x="390" y="216"/>
                  </a:lnTo>
                  <a:lnTo>
                    <a:pt x="384" y="205"/>
                  </a:lnTo>
                  <a:lnTo>
                    <a:pt x="380" y="196"/>
                  </a:lnTo>
                  <a:lnTo>
                    <a:pt x="376" y="186"/>
                  </a:lnTo>
                  <a:lnTo>
                    <a:pt x="371" y="175"/>
                  </a:lnTo>
                  <a:lnTo>
                    <a:pt x="367" y="165"/>
                  </a:lnTo>
                  <a:lnTo>
                    <a:pt x="361" y="154"/>
                  </a:lnTo>
                  <a:lnTo>
                    <a:pt x="357" y="144"/>
                  </a:lnTo>
                  <a:lnTo>
                    <a:pt x="353" y="137"/>
                  </a:lnTo>
                  <a:lnTo>
                    <a:pt x="348" y="127"/>
                  </a:lnTo>
                  <a:lnTo>
                    <a:pt x="344" y="118"/>
                  </a:lnTo>
                  <a:lnTo>
                    <a:pt x="338" y="110"/>
                  </a:lnTo>
                  <a:lnTo>
                    <a:pt x="334" y="100"/>
                  </a:lnTo>
                  <a:lnTo>
                    <a:pt x="331" y="93"/>
                  </a:lnTo>
                  <a:lnTo>
                    <a:pt x="325" y="85"/>
                  </a:lnTo>
                  <a:lnTo>
                    <a:pt x="321" y="78"/>
                  </a:lnTo>
                  <a:lnTo>
                    <a:pt x="314" y="64"/>
                  </a:lnTo>
                  <a:lnTo>
                    <a:pt x="308" y="51"/>
                  </a:lnTo>
                  <a:lnTo>
                    <a:pt x="298" y="38"/>
                  </a:lnTo>
                  <a:lnTo>
                    <a:pt x="293" y="28"/>
                  </a:lnTo>
                  <a:lnTo>
                    <a:pt x="287" y="21"/>
                  </a:lnTo>
                  <a:lnTo>
                    <a:pt x="283" y="13"/>
                  </a:lnTo>
                  <a:lnTo>
                    <a:pt x="277" y="3"/>
                  </a:lnTo>
                  <a:lnTo>
                    <a:pt x="276" y="0"/>
                  </a:lnTo>
                  <a:lnTo>
                    <a:pt x="276" y="0"/>
                  </a:lnTo>
                  <a:close/>
                </a:path>
              </a:pathLst>
            </a:custGeom>
            <a:solidFill>
              <a:srgbClr val="0099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8" name="Freeform 19"/>
            <p:cNvSpPr>
              <a:spLocks/>
            </p:cNvSpPr>
            <p:nvPr/>
          </p:nvSpPr>
          <p:spPr bwMode="auto">
            <a:xfrm>
              <a:off x="-943" y="1821"/>
              <a:ext cx="159" cy="329"/>
            </a:xfrm>
            <a:custGeom>
              <a:avLst/>
              <a:gdLst>
                <a:gd name="T0" fmla="*/ 219 w 317"/>
                <a:gd name="T1" fmla="*/ 0 h 658"/>
                <a:gd name="T2" fmla="*/ 152 w 317"/>
                <a:gd name="T3" fmla="*/ 76 h 658"/>
                <a:gd name="T4" fmla="*/ 93 w 317"/>
                <a:gd name="T5" fmla="*/ 162 h 658"/>
                <a:gd name="T6" fmla="*/ 44 w 317"/>
                <a:gd name="T7" fmla="*/ 261 h 658"/>
                <a:gd name="T8" fmla="*/ 8 w 317"/>
                <a:gd name="T9" fmla="*/ 365 h 658"/>
                <a:gd name="T10" fmla="*/ 0 w 317"/>
                <a:gd name="T11" fmla="*/ 462 h 658"/>
                <a:gd name="T12" fmla="*/ 9 w 317"/>
                <a:gd name="T13" fmla="*/ 548 h 658"/>
                <a:gd name="T14" fmla="*/ 46 w 317"/>
                <a:gd name="T15" fmla="*/ 613 h 658"/>
                <a:gd name="T16" fmla="*/ 112 w 317"/>
                <a:gd name="T17" fmla="*/ 647 h 658"/>
                <a:gd name="T18" fmla="*/ 179 w 317"/>
                <a:gd name="T19" fmla="*/ 658 h 658"/>
                <a:gd name="T20" fmla="*/ 243 w 317"/>
                <a:gd name="T21" fmla="*/ 639 h 658"/>
                <a:gd name="T22" fmla="*/ 289 w 317"/>
                <a:gd name="T23" fmla="*/ 592 h 658"/>
                <a:gd name="T24" fmla="*/ 317 w 317"/>
                <a:gd name="T25" fmla="*/ 489 h 658"/>
                <a:gd name="T26" fmla="*/ 317 w 317"/>
                <a:gd name="T27" fmla="*/ 371 h 658"/>
                <a:gd name="T28" fmla="*/ 295 w 317"/>
                <a:gd name="T29" fmla="*/ 215 h 658"/>
                <a:gd name="T30" fmla="*/ 219 w 317"/>
                <a:gd name="T31" fmla="*/ 0 h 658"/>
                <a:gd name="T32" fmla="*/ 219 w 317"/>
                <a:gd name="T33" fmla="*/ 0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17" h="658">
                  <a:moveTo>
                    <a:pt x="219" y="0"/>
                  </a:moveTo>
                  <a:lnTo>
                    <a:pt x="152" y="76"/>
                  </a:lnTo>
                  <a:lnTo>
                    <a:pt x="93" y="162"/>
                  </a:lnTo>
                  <a:lnTo>
                    <a:pt x="44" y="261"/>
                  </a:lnTo>
                  <a:lnTo>
                    <a:pt x="8" y="365"/>
                  </a:lnTo>
                  <a:lnTo>
                    <a:pt x="0" y="462"/>
                  </a:lnTo>
                  <a:lnTo>
                    <a:pt x="9" y="548"/>
                  </a:lnTo>
                  <a:lnTo>
                    <a:pt x="46" y="613"/>
                  </a:lnTo>
                  <a:lnTo>
                    <a:pt x="112" y="647"/>
                  </a:lnTo>
                  <a:lnTo>
                    <a:pt x="179" y="658"/>
                  </a:lnTo>
                  <a:lnTo>
                    <a:pt x="243" y="639"/>
                  </a:lnTo>
                  <a:lnTo>
                    <a:pt x="289" y="592"/>
                  </a:lnTo>
                  <a:lnTo>
                    <a:pt x="317" y="489"/>
                  </a:lnTo>
                  <a:lnTo>
                    <a:pt x="317" y="371"/>
                  </a:lnTo>
                  <a:lnTo>
                    <a:pt x="295" y="215"/>
                  </a:lnTo>
                  <a:lnTo>
                    <a:pt x="219" y="0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4DB3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9" name="Freeform 20"/>
            <p:cNvSpPr>
              <a:spLocks/>
            </p:cNvSpPr>
            <p:nvPr/>
          </p:nvSpPr>
          <p:spPr bwMode="auto">
            <a:xfrm>
              <a:off x="-921" y="1859"/>
              <a:ext cx="115" cy="268"/>
            </a:xfrm>
            <a:custGeom>
              <a:avLst/>
              <a:gdLst>
                <a:gd name="T0" fmla="*/ 156 w 230"/>
                <a:gd name="T1" fmla="*/ 0 h 537"/>
                <a:gd name="T2" fmla="*/ 89 w 230"/>
                <a:gd name="T3" fmla="*/ 88 h 537"/>
                <a:gd name="T4" fmla="*/ 45 w 230"/>
                <a:gd name="T5" fmla="*/ 189 h 537"/>
                <a:gd name="T6" fmla="*/ 9 w 230"/>
                <a:gd name="T7" fmla="*/ 287 h 537"/>
                <a:gd name="T8" fmla="*/ 0 w 230"/>
                <a:gd name="T9" fmla="*/ 390 h 537"/>
                <a:gd name="T10" fmla="*/ 11 w 230"/>
                <a:gd name="T11" fmla="*/ 466 h 537"/>
                <a:gd name="T12" fmla="*/ 57 w 230"/>
                <a:gd name="T13" fmla="*/ 519 h 537"/>
                <a:gd name="T14" fmla="*/ 116 w 230"/>
                <a:gd name="T15" fmla="*/ 537 h 537"/>
                <a:gd name="T16" fmla="*/ 175 w 230"/>
                <a:gd name="T17" fmla="*/ 519 h 537"/>
                <a:gd name="T18" fmla="*/ 215 w 230"/>
                <a:gd name="T19" fmla="*/ 449 h 537"/>
                <a:gd name="T20" fmla="*/ 230 w 230"/>
                <a:gd name="T21" fmla="*/ 320 h 537"/>
                <a:gd name="T22" fmla="*/ 222 w 230"/>
                <a:gd name="T23" fmla="*/ 202 h 537"/>
                <a:gd name="T24" fmla="*/ 175 w 230"/>
                <a:gd name="T25" fmla="*/ 44 h 537"/>
                <a:gd name="T26" fmla="*/ 156 w 230"/>
                <a:gd name="T27" fmla="*/ 0 h 537"/>
                <a:gd name="T28" fmla="*/ 156 w 230"/>
                <a:gd name="T29" fmla="*/ 0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0" h="537">
                  <a:moveTo>
                    <a:pt x="156" y="0"/>
                  </a:moveTo>
                  <a:lnTo>
                    <a:pt x="89" y="88"/>
                  </a:lnTo>
                  <a:lnTo>
                    <a:pt x="45" y="189"/>
                  </a:lnTo>
                  <a:lnTo>
                    <a:pt x="9" y="287"/>
                  </a:lnTo>
                  <a:lnTo>
                    <a:pt x="0" y="390"/>
                  </a:lnTo>
                  <a:lnTo>
                    <a:pt x="11" y="466"/>
                  </a:lnTo>
                  <a:lnTo>
                    <a:pt x="57" y="519"/>
                  </a:lnTo>
                  <a:lnTo>
                    <a:pt x="116" y="537"/>
                  </a:lnTo>
                  <a:lnTo>
                    <a:pt x="175" y="519"/>
                  </a:lnTo>
                  <a:lnTo>
                    <a:pt x="215" y="449"/>
                  </a:lnTo>
                  <a:lnTo>
                    <a:pt x="230" y="320"/>
                  </a:lnTo>
                  <a:lnTo>
                    <a:pt x="222" y="202"/>
                  </a:lnTo>
                  <a:lnTo>
                    <a:pt x="175" y="44"/>
                  </a:lnTo>
                  <a:lnTo>
                    <a:pt x="156" y="0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8CD9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0" name="Freeform 21"/>
            <p:cNvSpPr>
              <a:spLocks/>
            </p:cNvSpPr>
            <p:nvPr/>
          </p:nvSpPr>
          <p:spPr bwMode="auto">
            <a:xfrm>
              <a:off x="-847" y="1827"/>
              <a:ext cx="106" cy="339"/>
            </a:xfrm>
            <a:custGeom>
              <a:avLst/>
              <a:gdLst>
                <a:gd name="T0" fmla="*/ 59 w 213"/>
                <a:gd name="T1" fmla="*/ 0 h 677"/>
                <a:gd name="T2" fmla="*/ 97 w 213"/>
                <a:gd name="T3" fmla="*/ 97 h 677"/>
                <a:gd name="T4" fmla="*/ 141 w 213"/>
                <a:gd name="T5" fmla="*/ 239 h 677"/>
                <a:gd name="T6" fmla="*/ 162 w 213"/>
                <a:gd name="T7" fmla="*/ 367 h 677"/>
                <a:gd name="T8" fmla="*/ 158 w 213"/>
                <a:gd name="T9" fmla="*/ 483 h 677"/>
                <a:gd name="T10" fmla="*/ 137 w 213"/>
                <a:gd name="T11" fmla="*/ 583 h 677"/>
                <a:gd name="T12" fmla="*/ 82 w 213"/>
                <a:gd name="T13" fmla="*/ 644 h 677"/>
                <a:gd name="T14" fmla="*/ 0 w 213"/>
                <a:gd name="T15" fmla="*/ 677 h 677"/>
                <a:gd name="T16" fmla="*/ 105 w 213"/>
                <a:gd name="T17" fmla="*/ 661 h 677"/>
                <a:gd name="T18" fmla="*/ 173 w 213"/>
                <a:gd name="T19" fmla="*/ 618 h 677"/>
                <a:gd name="T20" fmla="*/ 203 w 213"/>
                <a:gd name="T21" fmla="*/ 553 h 677"/>
                <a:gd name="T22" fmla="*/ 213 w 213"/>
                <a:gd name="T23" fmla="*/ 467 h 677"/>
                <a:gd name="T24" fmla="*/ 203 w 213"/>
                <a:gd name="T25" fmla="*/ 348 h 677"/>
                <a:gd name="T26" fmla="*/ 177 w 213"/>
                <a:gd name="T27" fmla="*/ 241 h 677"/>
                <a:gd name="T28" fmla="*/ 114 w 213"/>
                <a:gd name="T29" fmla="*/ 83 h 677"/>
                <a:gd name="T30" fmla="*/ 59 w 213"/>
                <a:gd name="T31" fmla="*/ 0 h 677"/>
                <a:gd name="T32" fmla="*/ 59 w 213"/>
                <a:gd name="T33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3" h="677">
                  <a:moveTo>
                    <a:pt x="59" y="0"/>
                  </a:moveTo>
                  <a:lnTo>
                    <a:pt x="97" y="97"/>
                  </a:lnTo>
                  <a:lnTo>
                    <a:pt x="141" y="239"/>
                  </a:lnTo>
                  <a:lnTo>
                    <a:pt x="162" y="367"/>
                  </a:lnTo>
                  <a:lnTo>
                    <a:pt x="158" y="483"/>
                  </a:lnTo>
                  <a:lnTo>
                    <a:pt x="137" y="583"/>
                  </a:lnTo>
                  <a:lnTo>
                    <a:pt x="82" y="644"/>
                  </a:lnTo>
                  <a:lnTo>
                    <a:pt x="0" y="677"/>
                  </a:lnTo>
                  <a:lnTo>
                    <a:pt x="105" y="661"/>
                  </a:lnTo>
                  <a:lnTo>
                    <a:pt x="173" y="618"/>
                  </a:lnTo>
                  <a:lnTo>
                    <a:pt x="203" y="553"/>
                  </a:lnTo>
                  <a:lnTo>
                    <a:pt x="213" y="467"/>
                  </a:lnTo>
                  <a:lnTo>
                    <a:pt x="203" y="348"/>
                  </a:lnTo>
                  <a:lnTo>
                    <a:pt x="177" y="241"/>
                  </a:lnTo>
                  <a:lnTo>
                    <a:pt x="114" y="83"/>
                  </a:lnTo>
                  <a:lnTo>
                    <a:pt x="59" y="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rgbClr val="0080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1" name="Freeform 22"/>
            <p:cNvSpPr>
              <a:spLocks/>
            </p:cNvSpPr>
            <p:nvPr/>
          </p:nvSpPr>
          <p:spPr bwMode="auto">
            <a:xfrm>
              <a:off x="-902" y="1909"/>
              <a:ext cx="63" cy="192"/>
            </a:xfrm>
            <a:custGeom>
              <a:avLst/>
              <a:gdLst>
                <a:gd name="T0" fmla="*/ 89 w 125"/>
                <a:gd name="T1" fmla="*/ 0 h 384"/>
                <a:gd name="T2" fmla="*/ 47 w 125"/>
                <a:gd name="T3" fmla="*/ 76 h 384"/>
                <a:gd name="T4" fmla="*/ 19 w 125"/>
                <a:gd name="T5" fmla="*/ 160 h 384"/>
                <a:gd name="T6" fmla="*/ 0 w 125"/>
                <a:gd name="T7" fmla="*/ 251 h 384"/>
                <a:gd name="T8" fmla="*/ 0 w 125"/>
                <a:gd name="T9" fmla="*/ 320 h 384"/>
                <a:gd name="T10" fmla="*/ 21 w 125"/>
                <a:gd name="T11" fmla="*/ 371 h 384"/>
                <a:gd name="T12" fmla="*/ 51 w 125"/>
                <a:gd name="T13" fmla="*/ 384 h 384"/>
                <a:gd name="T14" fmla="*/ 87 w 125"/>
                <a:gd name="T15" fmla="*/ 367 h 384"/>
                <a:gd name="T16" fmla="*/ 118 w 125"/>
                <a:gd name="T17" fmla="*/ 308 h 384"/>
                <a:gd name="T18" fmla="*/ 125 w 125"/>
                <a:gd name="T19" fmla="*/ 221 h 384"/>
                <a:gd name="T20" fmla="*/ 121 w 125"/>
                <a:gd name="T21" fmla="*/ 109 h 384"/>
                <a:gd name="T22" fmla="*/ 89 w 125"/>
                <a:gd name="T23" fmla="*/ 0 h 384"/>
                <a:gd name="T24" fmla="*/ 89 w 125"/>
                <a:gd name="T25" fmla="*/ 0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5" h="384">
                  <a:moveTo>
                    <a:pt x="89" y="0"/>
                  </a:moveTo>
                  <a:lnTo>
                    <a:pt x="47" y="76"/>
                  </a:lnTo>
                  <a:lnTo>
                    <a:pt x="19" y="160"/>
                  </a:lnTo>
                  <a:lnTo>
                    <a:pt x="0" y="251"/>
                  </a:lnTo>
                  <a:lnTo>
                    <a:pt x="0" y="320"/>
                  </a:lnTo>
                  <a:lnTo>
                    <a:pt x="21" y="371"/>
                  </a:lnTo>
                  <a:lnTo>
                    <a:pt x="51" y="384"/>
                  </a:lnTo>
                  <a:lnTo>
                    <a:pt x="87" y="367"/>
                  </a:lnTo>
                  <a:lnTo>
                    <a:pt x="118" y="308"/>
                  </a:lnTo>
                  <a:lnTo>
                    <a:pt x="125" y="221"/>
                  </a:lnTo>
                  <a:lnTo>
                    <a:pt x="121" y="109"/>
                  </a:lnTo>
                  <a:lnTo>
                    <a:pt x="89" y="0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rgbClr val="BAE8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1114" name="Skupina 1113"/>
          <p:cNvGrpSpPr/>
          <p:nvPr/>
        </p:nvGrpSpPr>
        <p:grpSpPr>
          <a:xfrm>
            <a:off x="35496" y="260648"/>
            <a:ext cx="9145016" cy="6300528"/>
            <a:chOff x="35496" y="260648"/>
            <a:chExt cx="9145016" cy="6300528"/>
          </a:xfrm>
        </p:grpSpPr>
        <p:sp>
          <p:nvSpPr>
            <p:cNvPr id="22" name="Mrak 21"/>
            <p:cNvSpPr/>
            <p:nvPr/>
          </p:nvSpPr>
          <p:spPr>
            <a:xfrm>
              <a:off x="35496" y="332656"/>
              <a:ext cx="1260000" cy="1800200"/>
            </a:xfrm>
            <a:prstGeom prst="cloud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4" name="Mrak 23"/>
            <p:cNvSpPr/>
            <p:nvPr/>
          </p:nvSpPr>
          <p:spPr>
            <a:xfrm>
              <a:off x="2639832" y="332656"/>
              <a:ext cx="1260000" cy="1800200"/>
            </a:xfrm>
            <a:prstGeom prst="cloud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Mrak 24"/>
            <p:cNvSpPr/>
            <p:nvPr/>
          </p:nvSpPr>
          <p:spPr>
            <a:xfrm>
              <a:off x="3942000" y="332656"/>
              <a:ext cx="1260000" cy="1800200"/>
            </a:xfrm>
            <a:prstGeom prst="cloud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Mrak 25"/>
            <p:cNvSpPr/>
            <p:nvPr/>
          </p:nvSpPr>
          <p:spPr>
            <a:xfrm>
              <a:off x="5244168" y="332656"/>
              <a:ext cx="1260000" cy="1800200"/>
            </a:xfrm>
            <a:prstGeom prst="cloud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Mrak 26"/>
            <p:cNvSpPr/>
            <p:nvPr/>
          </p:nvSpPr>
          <p:spPr>
            <a:xfrm>
              <a:off x="6546336" y="332656"/>
              <a:ext cx="1260000" cy="1800200"/>
            </a:xfrm>
            <a:prstGeom prst="cloud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Mrak 27"/>
            <p:cNvSpPr/>
            <p:nvPr/>
          </p:nvSpPr>
          <p:spPr>
            <a:xfrm>
              <a:off x="7848504" y="332656"/>
              <a:ext cx="1260000" cy="1800200"/>
            </a:xfrm>
            <a:prstGeom prst="cloud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Mrak 28"/>
            <p:cNvSpPr/>
            <p:nvPr/>
          </p:nvSpPr>
          <p:spPr>
            <a:xfrm>
              <a:off x="35496" y="2420888"/>
              <a:ext cx="1260000" cy="1800200"/>
            </a:xfrm>
            <a:prstGeom prst="cloud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" name="Mrak 29"/>
            <p:cNvSpPr/>
            <p:nvPr/>
          </p:nvSpPr>
          <p:spPr>
            <a:xfrm>
              <a:off x="1337664" y="2420888"/>
              <a:ext cx="1260000" cy="1800200"/>
            </a:xfrm>
            <a:prstGeom prst="cloud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1" name="Mrak 30"/>
            <p:cNvSpPr/>
            <p:nvPr/>
          </p:nvSpPr>
          <p:spPr>
            <a:xfrm>
              <a:off x="2639832" y="2420888"/>
              <a:ext cx="1260000" cy="1800200"/>
            </a:xfrm>
            <a:prstGeom prst="cloud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Mrak 32"/>
            <p:cNvSpPr/>
            <p:nvPr/>
          </p:nvSpPr>
          <p:spPr>
            <a:xfrm>
              <a:off x="5244168" y="2420888"/>
              <a:ext cx="1260000" cy="1800200"/>
            </a:xfrm>
            <a:prstGeom prst="cloud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Mrak 33"/>
            <p:cNvSpPr/>
            <p:nvPr/>
          </p:nvSpPr>
          <p:spPr>
            <a:xfrm>
              <a:off x="6546336" y="2420888"/>
              <a:ext cx="1260000" cy="1800200"/>
            </a:xfrm>
            <a:prstGeom prst="cloud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Mrak 34"/>
            <p:cNvSpPr/>
            <p:nvPr/>
          </p:nvSpPr>
          <p:spPr>
            <a:xfrm>
              <a:off x="7848504" y="2420888"/>
              <a:ext cx="1260000" cy="1800200"/>
            </a:xfrm>
            <a:prstGeom prst="cloud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" name="Mrak 35"/>
            <p:cNvSpPr/>
            <p:nvPr/>
          </p:nvSpPr>
          <p:spPr>
            <a:xfrm>
              <a:off x="107504" y="4617304"/>
              <a:ext cx="1260000" cy="1908040"/>
            </a:xfrm>
            <a:prstGeom prst="cloud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" name="Mrak 36"/>
            <p:cNvSpPr/>
            <p:nvPr/>
          </p:nvSpPr>
          <p:spPr>
            <a:xfrm>
              <a:off x="1409672" y="4617304"/>
              <a:ext cx="1260000" cy="1908040"/>
            </a:xfrm>
            <a:prstGeom prst="cloud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" name="Mrak 38"/>
            <p:cNvSpPr/>
            <p:nvPr/>
          </p:nvSpPr>
          <p:spPr>
            <a:xfrm>
              <a:off x="4014008" y="4617304"/>
              <a:ext cx="1260000" cy="1908040"/>
            </a:xfrm>
            <a:prstGeom prst="cloud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Mrak 39"/>
            <p:cNvSpPr/>
            <p:nvPr/>
          </p:nvSpPr>
          <p:spPr>
            <a:xfrm>
              <a:off x="5316176" y="4617304"/>
              <a:ext cx="1260000" cy="1908040"/>
            </a:xfrm>
            <a:prstGeom prst="cloud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1" name="Mrak 40"/>
            <p:cNvSpPr/>
            <p:nvPr/>
          </p:nvSpPr>
          <p:spPr>
            <a:xfrm>
              <a:off x="6618344" y="4617304"/>
              <a:ext cx="1260000" cy="1908040"/>
            </a:xfrm>
            <a:prstGeom prst="cloud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2" name="Mrak 41"/>
            <p:cNvSpPr/>
            <p:nvPr/>
          </p:nvSpPr>
          <p:spPr>
            <a:xfrm>
              <a:off x="7920512" y="4617304"/>
              <a:ext cx="1260000" cy="1908040"/>
            </a:xfrm>
            <a:prstGeom prst="cloud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4" name="Mrak 153"/>
            <p:cNvSpPr/>
            <p:nvPr/>
          </p:nvSpPr>
          <p:spPr>
            <a:xfrm>
              <a:off x="2735936" y="4653136"/>
              <a:ext cx="1260000" cy="1908040"/>
            </a:xfrm>
            <a:prstGeom prst="cloud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5" name="Mrak 154"/>
            <p:cNvSpPr/>
            <p:nvPr/>
          </p:nvSpPr>
          <p:spPr>
            <a:xfrm>
              <a:off x="3923928" y="2366968"/>
              <a:ext cx="1260000" cy="1908040"/>
            </a:xfrm>
            <a:prstGeom prst="cloud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6" name="Mrak 155"/>
            <p:cNvSpPr/>
            <p:nvPr/>
          </p:nvSpPr>
          <p:spPr>
            <a:xfrm>
              <a:off x="1337664" y="260648"/>
              <a:ext cx="1260000" cy="1908040"/>
            </a:xfrm>
            <a:prstGeom prst="cloud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57" name="Group 7"/>
          <p:cNvGrpSpPr>
            <a:grpSpLocks noChangeAspect="1"/>
          </p:cNvGrpSpPr>
          <p:nvPr/>
        </p:nvGrpSpPr>
        <p:grpSpPr bwMode="auto">
          <a:xfrm>
            <a:off x="-911140" y="236889"/>
            <a:ext cx="370572" cy="576000"/>
            <a:chOff x="-982" y="1758"/>
            <a:chExt cx="276" cy="429"/>
          </a:xfrm>
        </p:grpSpPr>
        <p:sp>
          <p:nvSpPr>
            <p:cNvPr id="158" name="Freeform 16"/>
            <p:cNvSpPr>
              <a:spLocks/>
            </p:cNvSpPr>
            <p:nvPr/>
          </p:nvSpPr>
          <p:spPr bwMode="auto">
            <a:xfrm>
              <a:off x="-982" y="1758"/>
              <a:ext cx="276" cy="429"/>
            </a:xfrm>
            <a:custGeom>
              <a:avLst/>
              <a:gdLst>
                <a:gd name="T0" fmla="*/ 308 w 551"/>
                <a:gd name="T1" fmla="*/ 11 h 857"/>
                <a:gd name="T2" fmla="*/ 281 w 551"/>
                <a:gd name="T3" fmla="*/ 36 h 857"/>
                <a:gd name="T4" fmla="*/ 243 w 551"/>
                <a:gd name="T5" fmla="*/ 76 h 857"/>
                <a:gd name="T6" fmla="*/ 222 w 551"/>
                <a:gd name="T7" fmla="*/ 99 h 857"/>
                <a:gd name="T8" fmla="*/ 200 w 551"/>
                <a:gd name="T9" fmla="*/ 125 h 857"/>
                <a:gd name="T10" fmla="*/ 177 w 551"/>
                <a:gd name="T11" fmla="*/ 154 h 857"/>
                <a:gd name="T12" fmla="*/ 156 w 551"/>
                <a:gd name="T13" fmla="*/ 186 h 857"/>
                <a:gd name="T14" fmla="*/ 131 w 551"/>
                <a:gd name="T15" fmla="*/ 218 h 857"/>
                <a:gd name="T16" fmla="*/ 108 w 551"/>
                <a:gd name="T17" fmla="*/ 253 h 857"/>
                <a:gd name="T18" fmla="*/ 87 w 551"/>
                <a:gd name="T19" fmla="*/ 291 h 857"/>
                <a:gd name="T20" fmla="*/ 67 w 551"/>
                <a:gd name="T21" fmla="*/ 331 h 857"/>
                <a:gd name="T22" fmla="*/ 49 w 551"/>
                <a:gd name="T23" fmla="*/ 371 h 857"/>
                <a:gd name="T24" fmla="*/ 32 w 551"/>
                <a:gd name="T25" fmla="*/ 412 h 857"/>
                <a:gd name="T26" fmla="*/ 19 w 551"/>
                <a:gd name="T27" fmla="*/ 456 h 857"/>
                <a:gd name="T28" fmla="*/ 10 w 551"/>
                <a:gd name="T29" fmla="*/ 502 h 857"/>
                <a:gd name="T30" fmla="*/ 0 w 551"/>
                <a:gd name="T31" fmla="*/ 546 h 857"/>
                <a:gd name="T32" fmla="*/ 0 w 551"/>
                <a:gd name="T33" fmla="*/ 595 h 857"/>
                <a:gd name="T34" fmla="*/ 2 w 551"/>
                <a:gd name="T35" fmla="*/ 641 h 857"/>
                <a:gd name="T36" fmla="*/ 10 w 551"/>
                <a:gd name="T37" fmla="*/ 684 h 857"/>
                <a:gd name="T38" fmla="*/ 21 w 551"/>
                <a:gd name="T39" fmla="*/ 720 h 857"/>
                <a:gd name="T40" fmla="*/ 40 w 551"/>
                <a:gd name="T41" fmla="*/ 753 h 857"/>
                <a:gd name="T42" fmla="*/ 63 w 551"/>
                <a:gd name="T43" fmla="*/ 781 h 857"/>
                <a:gd name="T44" fmla="*/ 91 w 551"/>
                <a:gd name="T45" fmla="*/ 806 h 857"/>
                <a:gd name="T46" fmla="*/ 120 w 551"/>
                <a:gd name="T47" fmla="*/ 823 h 857"/>
                <a:gd name="T48" fmla="*/ 154 w 551"/>
                <a:gd name="T49" fmla="*/ 838 h 857"/>
                <a:gd name="T50" fmla="*/ 188 w 551"/>
                <a:gd name="T51" fmla="*/ 848 h 857"/>
                <a:gd name="T52" fmla="*/ 226 w 551"/>
                <a:gd name="T53" fmla="*/ 854 h 857"/>
                <a:gd name="T54" fmla="*/ 262 w 551"/>
                <a:gd name="T55" fmla="*/ 855 h 857"/>
                <a:gd name="T56" fmla="*/ 299 w 551"/>
                <a:gd name="T57" fmla="*/ 854 h 857"/>
                <a:gd name="T58" fmla="*/ 337 w 551"/>
                <a:gd name="T59" fmla="*/ 848 h 857"/>
                <a:gd name="T60" fmla="*/ 373 w 551"/>
                <a:gd name="T61" fmla="*/ 838 h 857"/>
                <a:gd name="T62" fmla="*/ 405 w 551"/>
                <a:gd name="T63" fmla="*/ 825 h 857"/>
                <a:gd name="T64" fmla="*/ 439 w 551"/>
                <a:gd name="T65" fmla="*/ 808 h 857"/>
                <a:gd name="T66" fmla="*/ 468 w 551"/>
                <a:gd name="T67" fmla="*/ 787 h 857"/>
                <a:gd name="T68" fmla="*/ 494 w 551"/>
                <a:gd name="T69" fmla="*/ 762 h 857"/>
                <a:gd name="T70" fmla="*/ 515 w 551"/>
                <a:gd name="T71" fmla="*/ 734 h 857"/>
                <a:gd name="T72" fmla="*/ 532 w 551"/>
                <a:gd name="T73" fmla="*/ 701 h 857"/>
                <a:gd name="T74" fmla="*/ 544 w 551"/>
                <a:gd name="T75" fmla="*/ 669 h 857"/>
                <a:gd name="T76" fmla="*/ 551 w 551"/>
                <a:gd name="T77" fmla="*/ 633 h 857"/>
                <a:gd name="T78" fmla="*/ 549 w 551"/>
                <a:gd name="T79" fmla="*/ 593 h 857"/>
                <a:gd name="T80" fmla="*/ 548 w 551"/>
                <a:gd name="T81" fmla="*/ 553 h 857"/>
                <a:gd name="T82" fmla="*/ 542 w 551"/>
                <a:gd name="T83" fmla="*/ 513 h 857"/>
                <a:gd name="T84" fmla="*/ 534 w 551"/>
                <a:gd name="T85" fmla="*/ 471 h 857"/>
                <a:gd name="T86" fmla="*/ 525 w 551"/>
                <a:gd name="T87" fmla="*/ 431 h 857"/>
                <a:gd name="T88" fmla="*/ 513 w 551"/>
                <a:gd name="T89" fmla="*/ 390 h 857"/>
                <a:gd name="T90" fmla="*/ 498 w 551"/>
                <a:gd name="T91" fmla="*/ 350 h 857"/>
                <a:gd name="T92" fmla="*/ 485 w 551"/>
                <a:gd name="T93" fmla="*/ 310 h 857"/>
                <a:gd name="T94" fmla="*/ 468 w 551"/>
                <a:gd name="T95" fmla="*/ 272 h 857"/>
                <a:gd name="T96" fmla="*/ 453 w 551"/>
                <a:gd name="T97" fmla="*/ 236 h 857"/>
                <a:gd name="T98" fmla="*/ 439 w 551"/>
                <a:gd name="T99" fmla="*/ 199 h 857"/>
                <a:gd name="T100" fmla="*/ 422 w 551"/>
                <a:gd name="T101" fmla="*/ 167 h 857"/>
                <a:gd name="T102" fmla="*/ 403 w 551"/>
                <a:gd name="T103" fmla="*/ 135 h 857"/>
                <a:gd name="T104" fmla="*/ 388 w 551"/>
                <a:gd name="T105" fmla="*/ 104 h 857"/>
                <a:gd name="T106" fmla="*/ 373 w 551"/>
                <a:gd name="T107" fmla="*/ 80 h 857"/>
                <a:gd name="T108" fmla="*/ 361 w 551"/>
                <a:gd name="T109" fmla="*/ 59 h 857"/>
                <a:gd name="T110" fmla="*/ 338 w 551"/>
                <a:gd name="T111" fmla="*/ 23 h 857"/>
                <a:gd name="T112" fmla="*/ 325 w 551"/>
                <a:gd name="T113" fmla="*/ 0 h 8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51" h="857">
                  <a:moveTo>
                    <a:pt x="325" y="0"/>
                  </a:moveTo>
                  <a:lnTo>
                    <a:pt x="321" y="2"/>
                  </a:lnTo>
                  <a:lnTo>
                    <a:pt x="308" y="11"/>
                  </a:lnTo>
                  <a:lnTo>
                    <a:pt x="299" y="17"/>
                  </a:lnTo>
                  <a:lnTo>
                    <a:pt x="293" y="26"/>
                  </a:lnTo>
                  <a:lnTo>
                    <a:pt x="281" y="36"/>
                  </a:lnTo>
                  <a:lnTo>
                    <a:pt x="270" y="49"/>
                  </a:lnTo>
                  <a:lnTo>
                    <a:pt x="257" y="61"/>
                  </a:lnTo>
                  <a:lnTo>
                    <a:pt x="243" y="76"/>
                  </a:lnTo>
                  <a:lnTo>
                    <a:pt x="236" y="82"/>
                  </a:lnTo>
                  <a:lnTo>
                    <a:pt x="230" y="89"/>
                  </a:lnTo>
                  <a:lnTo>
                    <a:pt x="222" y="99"/>
                  </a:lnTo>
                  <a:lnTo>
                    <a:pt x="217" y="108"/>
                  </a:lnTo>
                  <a:lnTo>
                    <a:pt x="207" y="116"/>
                  </a:lnTo>
                  <a:lnTo>
                    <a:pt x="200" y="125"/>
                  </a:lnTo>
                  <a:lnTo>
                    <a:pt x="192" y="133"/>
                  </a:lnTo>
                  <a:lnTo>
                    <a:pt x="186" y="144"/>
                  </a:lnTo>
                  <a:lnTo>
                    <a:pt x="177" y="154"/>
                  </a:lnTo>
                  <a:lnTo>
                    <a:pt x="169" y="163"/>
                  </a:lnTo>
                  <a:lnTo>
                    <a:pt x="162" y="175"/>
                  </a:lnTo>
                  <a:lnTo>
                    <a:pt x="156" y="186"/>
                  </a:lnTo>
                  <a:lnTo>
                    <a:pt x="146" y="196"/>
                  </a:lnTo>
                  <a:lnTo>
                    <a:pt x="139" y="207"/>
                  </a:lnTo>
                  <a:lnTo>
                    <a:pt x="131" y="218"/>
                  </a:lnTo>
                  <a:lnTo>
                    <a:pt x="124" y="230"/>
                  </a:lnTo>
                  <a:lnTo>
                    <a:pt x="116" y="241"/>
                  </a:lnTo>
                  <a:lnTo>
                    <a:pt x="108" y="253"/>
                  </a:lnTo>
                  <a:lnTo>
                    <a:pt x="101" y="266"/>
                  </a:lnTo>
                  <a:lnTo>
                    <a:pt x="95" y="279"/>
                  </a:lnTo>
                  <a:lnTo>
                    <a:pt x="87" y="291"/>
                  </a:lnTo>
                  <a:lnTo>
                    <a:pt x="80" y="304"/>
                  </a:lnTo>
                  <a:lnTo>
                    <a:pt x="72" y="317"/>
                  </a:lnTo>
                  <a:lnTo>
                    <a:pt x="67" y="331"/>
                  </a:lnTo>
                  <a:lnTo>
                    <a:pt x="59" y="344"/>
                  </a:lnTo>
                  <a:lnTo>
                    <a:pt x="53" y="357"/>
                  </a:lnTo>
                  <a:lnTo>
                    <a:pt x="49" y="371"/>
                  </a:lnTo>
                  <a:lnTo>
                    <a:pt x="44" y="386"/>
                  </a:lnTo>
                  <a:lnTo>
                    <a:pt x="38" y="399"/>
                  </a:lnTo>
                  <a:lnTo>
                    <a:pt x="32" y="412"/>
                  </a:lnTo>
                  <a:lnTo>
                    <a:pt x="29" y="428"/>
                  </a:lnTo>
                  <a:lnTo>
                    <a:pt x="23" y="441"/>
                  </a:lnTo>
                  <a:lnTo>
                    <a:pt x="19" y="456"/>
                  </a:lnTo>
                  <a:lnTo>
                    <a:pt x="13" y="471"/>
                  </a:lnTo>
                  <a:lnTo>
                    <a:pt x="11" y="487"/>
                  </a:lnTo>
                  <a:lnTo>
                    <a:pt x="10" y="502"/>
                  </a:lnTo>
                  <a:lnTo>
                    <a:pt x="6" y="515"/>
                  </a:lnTo>
                  <a:lnTo>
                    <a:pt x="4" y="530"/>
                  </a:lnTo>
                  <a:lnTo>
                    <a:pt x="0" y="546"/>
                  </a:lnTo>
                  <a:lnTo>
                    <a:pt x="0" y="563"/>
                  </a:lnTo>
                  <a:lnTo>
                    <a:pt x="0" y="578"/>
                  </a:lnTo>
                  <a:lnTo>
                    <a:pt x="0" y="595"/>
                  </a:lnTo>
                  <a:lnTo>
                    <a:pt x="0" y="610"/>
                  </a:lnTo>
                  <a:lnTo>
                    <a:pt x="2" y="625"/>
                  </a:lnTo>
                  <a:lnTo>
                    <a:pt x="2" y="641"/>
                  </a:lnTo>
                  <a:lnTo>
                    <a:pt x="4" y="656"/>
                  </a:lnTo>
                  <a:lnTo>
                    <a:pt x="6" y="669"/>
                  </a:lnTo>
                  <a:lnTo>
                    <a:pt x="10" y="684"/>
                  </a:lnTo>
                  <a:lnTo>
                    <a:pt x="13" y="696"/>
                  </a:lnTo>
                  <a:lnTo>
                    <a:pt x="17" y="707"/>
                  </a:lnTo>
                  <a:lnTo>
                    <a:pt x="21" y="720"/>
                  </a:lnTo>
                  <a:lnTo>
                    <a:pt x="29" y="732"/>
                  </a:lnTo>
                  <a:lnTo>
                    <a:pt x="32" y="743"/>
                  </a:lnTo>
                  <a:lnTo>
                    <a:pt x="40" y="753"/>
                  </a:lnTo>
                  <a:lnTo>
                    <a:pt x="46" y="762"/>
                  </a:lnTo>
                  <a:lnTo>
                    <a:pt x="55" y="774"/>
                  </a:lnTo>
                  <a:lnTo>
                    <a:pt x="63" y="781"/>
                  </a:lnTo>
                  <a:lnTo>
                    <a:pt x="72" y="789"/>
                  </a:lnTo>
                  <a:lnTo>
                    <a:pt x="80" y="797"/>
                  </a:lnTo>
                  <a:lnTo>
                    <a:pt x="91" y="806"/>
                  </a:lnTo>
                  <a:lnTo>
                    <a:pt x="101" y="812"/>
                  </a:lnTo>
                  <a:lnTo>
                    <a:pt x="108" y="817"/>
                  </a:lnTo>
                  <a:lnTo>
                    <a:pt x="120" y="823"/>
                  </a:lnTo>
                  <a:lnTo>
                    <a:pt x="131" y="829"/>
                  </a:lnTo>
                  <a:lnTo>
                    <a:pt x="141" y="833"/>
                  </a:lnTo>
                  <a:lnTo>
                    <a:pt x="154" y="838"/>
                  </a:lnTo>
                  <a:lnTo>
                    <a:pt x="164" y="842"/>
                  </a:lnTo>
                  <a:lnTo>
                    <a:pt x="177" y="846"/>
                  </a:lnTo>
                  <a:lnTo>
                    <a:pt x="188" y="848"/>
                  </a:lnTo>
                  <a:lnTo>
                    <a:pt x="200" y="850"/>
                  </a:lnTo>
                  <a:lnTo>
                    <a:pt x="211" y="852"/>
                  </a:lnTo>
                  <a:lnTo>
                    <a:pt x="226" y="854"/>
                  </a:lnTo>
                  <a:lnTo>
                    <a:pt x="238" y="854"/>
                  </a:lnTo>
                  <a:lnTo>
                    <a:pt x="249" y="855"/>
                  </a:lnTo>
                  <a:lnTo>
                    <a:pt x="262" y="855"/>
                  </a:lnTo>
                  <a:lnTo>
                    <a:pt x="276" y="857"/>
                  </a:lnTo>
                  <a:lnTo>
                    <a:pt x="287" y="855"/>
                  </a:lnTo>
                  <a:lnTo>
                    <a:pt x="299" y="854"/>
                  </a:lnTo>
                  <a:lnTo>
                    <a:pt x="312" y="854"/>
                  </a:lnTo>
                  <a:lnTo>
                    <a:pt x="323" y="852"/>
                  </a:lnTo>
                  <a:lnTo>
                    <a:pt x="337" y="848"/>
                  </a:lnTo>
                  <a:lnTo>
                    <a:pt x="348" y="846"/>
                  </a:lnTo>
                  <a:lnTo>
                    <a:pt x="359" y="842"/>
                  </a:lnTo>
                  <a:lnTo>
                    <a:pt x="373" y="838"/>
                  </a:lnTo>
                  <a:lnTo>
                    <a:pt x="382" y="833"/>
                  </a:lnTo>
                  <a:lnTo>
                    <a:pt x="395" y="829"/>
                  </a:lnTo>
                  <a:lnTo>
                    <a:pt x="405" y="825"/>
                  </a:lnTo>
                  <a:lnTo>
                    <a:pt x="416" y="819"/>
                  </a:lnTo>
                  <a:lnTo>
                    <a:pt x="428" y="814"/>
                  </a:lnTo>
                  <a:lnTo>
                    <a:pt x="439" y="808"/>
                  </a:lnTo>
                  <a:lnTo>
                    <a:pt x="449" y="802"/>
                  </a:lnTo>
                  <a:lnTo>
                    <a:pt x="460" y="795"/>
                  </a:lnTo>
                  <a:lnTo>
                    <a:pt x="468" y="787"/>
                  </a:lnTo>
                  <a:lnTo>
                    <a:pt x="475" y="779"/>
                  </a:lnTo>
                  <a:lnTo>
                    <a:pt x="485" y="770"/>
                  </a:lnTo>
                  <a:lnTo>
                    <a:pt x="494" y="762"/>
                  </a:lnTo>
                  <a:lnTo>
                    <a:pt x="500" y="751"/>
                  </a:lnTo>
                  <a:lnTo>
                    <a:pt x="508" y="743"/>
                  </a:lnTo>
                  <a:lnTo>
                    <a:pt x="515" y="734"/>
                  </a:lnTo>
                  <a:lnTo>
                    <a:pt x="523" y="724"/>
                  </a:lnTo>
                  <a:lnTo>
                    <a:pt x="527" y="713"/>
                  </a:lnTo>
                  <a:lnTo>
                    <a:pt x="532" y="701"/>
                  </a:lnTo>
                  <a:lnTo>
                    <a:pt x="536" y="692"/>
                  </a:lnTo>
                  <a:lnTo>
                    <a:pt x="540" y="681"/>
                  </a:lnTo>
                  <a:lnTo>
                    <a:pt x="544" y="669"/>
                  </a:lnTo>
                  <a:lnTo>
                    <a:pt x="548" y="656"/>
                  </a:lnTo>
                  <a:lnTo>
                    <a:pt x="548" y="644"/>
                  </a:lnTo>
                  <a:lnTo>
                    <a:pt x="551" y="633"/>
                  </a:lnTo>
                  <a:lnTo>
                    <a:pt x="549" y="620"/>
                  </a:lnTo>
                  <a:lnTo>
                    <a:pt x="549" y="606"/>
                  </a:lnTo>
                  <a:lnTo>
                    <a:pt x="549" y="593"/>
                  </a:lnTo>
                  <a:lnTo>
                    <a:pt x="549" y="580"/>
                  </a:lnTo>
                  <a:lnTo>
                    <a:pt x="548" y="566"/>
                  </a:lnTo>
                  <a:lnTo>
                    <a:pt x="548" y="553"/>
                  </a:lnTo>
                  <a:lnTo>
                    <a:pt x="546" y="538"/>
                  </a:lnTo>
                  <a:lnTo>
                    <a:pt x="546" y="527"/>
                  </a:lnTo>
                  <a:lnTo>
                    <a:pt x="542" y="513"/>
                  </a:lnTo>
                  <a:lnTo>
                    <a:pt x="540" y="500"/>
                  </a:lnTo>
                  <a:lnTo>
                    <a:pt x="536" y="487"/>
                  </a:lnTo>
                  <a:lnTo>
                    <a:pt x="534" y="471"/>
                  </a:lnTo>
                  <a:lnTo>
                    <a:pt x="530" y="458"/>
                  </a:lnTo>
                  <a:lnTo>
                    <a:pt x="529" y="445"/>
                  </a:lnTo>
                  <a:lnTo>
                    <a:pt x="525" y="431"/>
                  </a:lnTo>
                  <a:lnTo>
                    <a:pt x="523" y="418"/>
                  </a:lnTo>
                  <a:lnTo>
                    <a:pt x="519" y="405"/>
                  </a:lnTo>
                  <a:lnTo>
                    <a:pt x="513" y="390"/>
                  </a:lnTo>
                  <a:lnTo>
                    <a:pt x="510" y="376"/>
                  </a:lnTo>
                  <a:lnTo>
                    <a:pt x="504" y="363"/>
                  </a:lnTo>
                  <a:lnTo>
                    <a:pt x="498" y="350"/>
                  </a:lnTo>
                  <a:lnTo>
                    <a:pt x="494" y="336"/>
                  </a:lnTo>
                  <a:lnTo>
                    <a:pt x="491" y="323"/>
                  </a:lnTo>
                  <a:lnTo>
                    <a:pt x="485" y="310"/>
                  </a:lnTo>
                  <a:lnTo>
                    <a:pt x="479" y="296"/>
                  </a:lnTo>
                  <a:lnTo>
                    <a:pt x="475" y="283"/>
                  </a:lnTo>
                  <a:lnTo>
                    <a:pt x="468" y="272"/>
                  </a:lnTo>
                  <a:lnTo>
                    <a:pt x="464" y="258"/>
                  </a:lnTo>
                  <a:lnTo>
                    <a:pt x="458" y="245"/>
                  </a:lnTo>
                  <a:lnTo>
                    <a:pt x="453" y="236"/>
                  </a:lnTo>
                  <a:lnTo>
                    <a:pt x="449" y="222"/>
                  </a:lnTo>
                  <a:lnTo>
                    <a:pt x="445" y="213"/>
                  </a:lnTo>
                  <a:lnTo>
                    <a:pt x="439" y="199"/>
                  </a:lnTo>
                  <a:lnTo>
                    <a:pt x="432" y="188"/>
                  </a:lnTo>
                  <a:lnTo>
                    <a:pt x="426" y="177"/>
                  </a:lnTo>
                  <a:lnTo>
                    <a:pt x="422" y="167"/>
                  </a:lnTo>
                  <a:lnTo>
                    <a:pt x="416" y="154"/>
                  </a:lnTo>
                  <a:lnTo>
                    <a:pt x="409" y="144"/>
                  </a:lnTo>
                  <a:lnTo>
                    <a:pt x="403" y="135"/>
                  </a:lnTo>
                  <a:lnTo>
                    <a:pt x="399" y="125"/>
                  </a:lnTo>
                  <a:lnTo>
                    <a:pt x="394" y="116"/>
                  </a:lnTo>
                  <a:lnTo>
                    <a:pt x="388" y="104"/>
                  </a:lnTo>
                  <a:lnTo>
                    <a:pt x="382" y="95"/>
                  </a:lnTo>
                  <a:lnTo>
                    <a:pt x="378" y="89"/>
                  </a:lnTo>
                  <a:lnTo>
                    <a:pt x="373" y="80"/>
                  </a:lnTo>
                  <a:lnTo>
                    <a:pt x="369" y="72"/>
                  </a:lnTo>
                  <a:lnTo>
                    <a:pt x="365" y="64"/>
                  </a:lnTo>
                  <a:lnTo>
                    <a:pt x="361" y="59"/>
                  </a:lnTo>
                  <a:lnTo>
                    <a:pt x="352" y="44"/>
                  </a:lnTo>
                  <a:lnTo>
                    <a:pt x="346" y="30"/>
                  </a:lnTo>
                  <a:lnTo>
                    <a:pt x="338" y="23"/>
                  </a:lnTo>
                  <a:lnTo>
                    <a:pt x="335" y="15"/>
                  </a:lnTo>
                  <a:lnTo>
                    <a:pt x="327" y="2"/>
                  </a:lnTo>
                  <a:lnTo>
                    <a:pt x="325" y="0"/>
                  </a:lnTo>
                  <a:lnTo>
                    <a:pt x="32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9" name="Freeform 17"/>
            <p:cNvSpPr>
              <a:spLocks/>
            </p:cNvSpPr>
            <p:nvPr/>
          </p:nvSpPr>
          <p:spPr bwMode="auto">
            <a:xfrm>
              <a:off x="-961" y="1788"/>
              <a:ext cx="234" cy="376"/>
            </a:xfrm>
            <a:custGeom>
              <a:avLst/>
              <a:gdLst>
                <a:gd name="T0" fmla="*/ 262 w 468"/>
                <a:gd name="T1" fmla="*/ 11 h 751"/>
                <a:gd name="T2" fmla="*/ 239 w 468"/>
                <a:gd name="T3" fmla="*/ 32 h 751"/>
                <a:gd name="T4" fmla="*/ 207 w 468"/>
                <a:gd name="T5" fmla="*/ 66 h 751"/>
                <a:gd name="T6" fmla="*/ 177 w 468"/>
                <a:gd name="T7" fmla="*/ 100 h 751"/>
                <a:gd name="T8" fmla="*/ 158 w 468"/>
                <a:gd name="T9" fmla="*/ 127 h 751"/>
                <a:gd name="T10" fmla="*/ 137 w 468"/>
                <a:gd name="T11" fmla="*/ 152 h 751"/>
                <a:gd name="T12" fmla="*/ 120 w 468"/>
                <a:gd name="T13" fmla="*/ 182 h 751"/>
                <a:gd name="T14" fmla="*/ 97 w 468"/>
                <a:gd name="T15" fmla="*/ 211 h 751"/>
                <a:gd name="T16" fmla="*/ 82 w 468"/>
                <a:gd name="T17" fmla="*/ 243 h 751"/>
                <a:gd name="T18" fmla="*/ 61 w 468"/>
                <a:gd name="T19" fmla="*/ 277 h 751"/>
                <a:gd name="T20" fmla="*/ 45 w 468"/>
                <a:gd name="T21" fmla="*/ 311 h 751"/>
                <a:gd name="T22" fmla="*/ 30 w 468"/>
                <a:gd name="T23" fmla="*/ 348 h 751"/>
                <a:gd name="T24" fmla="*/ 19 w 468"/>
                <a:gd name="T25" fmla="*/ 386 h 751"/>
                <a:gd name="T26" fmla="*/ 9 w 468"/>
                <a:gd name="T27" fmla="*/ 426 h 751"/>
                <a:gd name="T28" fmla="*/ 2 w 468"/>
                <a:gd name="T29" fmla="*/ 464 h 751"/>
                <a:gd name="T30" fmla="*/ 0 w 468"/>
                <a:gd name="T31" fmla="*/ 505 h 751"/>
                <a:gd name="T32" fmla="*/ 2 w 468"/>
                <a:gd name="T33" fmla="*/ 547 h 751"/>
                <a:gd name="T34" fmla="*/ 4 w 468"/>
                <a:gd name="T35" fmla="*/ 585 h 751"/>
                <a:gd name="T36" fmla="*/ 13 w 468"/>
                <a:gd name="T37" fmla="*/ 618 h 751"/>
                <a:gd name="T38" fmla="*/ 28 w 468"/>
                <a:gd name="T39" fmla="*/ 648 h 751"/>
                <a:gd name="T40" fmla="*/ 45 w 468"/>
                <a:gd name="T41" fmla="*/ 677 h 751"/>
                <a:gd name="T42" fmla="*/ 66 w 468"/>
                <a:gd name="T43" fmla="*/ 697 h 751"/>
                <a:gd name="T44" fmla="*/ 91 w 468"/>
                <a:gd name="T45" fmla="*/ 716 h 751"/>
                <a:gd name="T46" fmla="*/ 120 w 468"/>
                <a:gd name="T47" fmla="*/ 728 h 751"/>
                <a:gd name="T48" fmla="*/ 148 w 468"/>
                <a:gd name="T49" fmla="*/ 741 h 751"/>
                <a:gd name="T50" fmla="*/ 179 w 468"/>
                <a:gd name="T51" fmla="*/ 745 h 751"/>
                <a:gd name="T52" fmla="*/ 211 w 468"/>
                <a:gd name="T53" fmla="*/ 749 h 751"/>
                <a:gd name="T54" fmla="*/ 243 w 468"/>
                <a:gd name="T55" fmla="*/ 749 h 751"/>
                <a:gd name="T56" fmla="*/ 274 w 468"/>
                <a:gd name="T57" fmla="*/ 745 h 751"/>
                <a:gd name="T58" fmla="*/ 304 w 468"/>
                <a:gd name="T59" fmla="*/ 736 h 751"/>
                <a:gd name="T60" fmla="*/ 334 w 468"/>
                <a:gd name="T61" fmla="*/ 726 h 751"/>
                <a:gd name="T62" fmla="*/ 361 w 468"/>
                <a:gd name="T63" fmla="*/ 711 h 751"/>
                <a:gd name="T64" fmla="*/ 390 w 468"/>
                <a:gd name="T65" fmla="*/ 696 h 751"/>
                <a:gd name="T66" fmla="*/ 430 w 468"/>
                <a:gd name="T67" fmla="*/ 650 h 751"/>
                <a:gd name="T68" fmla="*/ 449 w 468"/>
                <a:gd name="T69" fmla="*/ 616 h 751"/>
                <a:gd name="T70" fmla="*/ 460 w 468"/>
                <a:gd name="T71" fmla="*/ 587 h 751"/>
                <a:gd name="T72" fmla="*/ 468 w 468"/>
                <a:gd name="T73" fmla="*/ 555 h 751"/>
                <a:gd name="T74" fmla="*/ 466 w 468"/>
                <a:gd name="T75" fmla="*/ 519 h 751"/>
                <a:gd name="T76" fmla="*/ 462 w 468"/>
                <a:gd name="T77" fmla="*/ 485 h 751"/>
                <a:gd name="T78" fmla="*/ 458 w 468"/>
                <a:gd name="T79" fmla="*/ 446 h 751"/>
                <a:gd name="T80" fmla="*/ 454 w 468"/>
                <a:gd name="T81" fmla="*/ 412 h 751"/>
                <a:gd name="T82" fmla="*/ 445 w 468"/>
                <a:gd name="T83" fmla="*/ 376 h 751"/>
                <a:gd name="T84" fmla="*/ 435 w 468"/>
                <a:gd name="T85" fmla="*/ 342 h 751"/>
                <a:gd name="T86" fmla="*/ 424 w 468"/>
                <a:gd name="T87" fmla="*/ 306 h 751"/>
                <a:gd name="T88" fmla="*/ 411 w 468"/>
                <a:gd name="T89" fmla="*/ 272 h 751"/>
                <a:gd name="T90" fmla="*/ 397 w 468"/>
                <a:gd name="T91" fmla="*/ 237 h 751"/>
                <a:gd name="T92" fmla="*/ 384 w 468"/>
                <a:gd name="T93" fmla="*/ 205 h 751"/>
                <a:gd name="T94" fmla="*/ 371 w 468"/>
                <a:gd name="T95" fmla="*/ 175 h 751"/>
                <a:gd name="T96" fmla="*/ 357 w 468"/>
                <a:gd name="T97" fmla="*/ 144 h 751"/>
                <a:gd name="T98" fmla="*/ 344 w 468"/>
                <a:gd name="T99" fmla="*/ 118 h 751"/>
                <a:gd name="T100" fmla="*/ 331 w 468"/>
                <a:gd name="T101" fmla="*/ 93 h 751"/>
                <a:gd name="T102" fmla="*/ 314 w 468"/>
                <a:gd name="T103" fmla="*/ 64 h 751"/>
                <a:gd name="T104" fmla="*/ 293 w 468"/>
                <a:gd name="T105" fmla="*/ 28 h 751"/>
                <a:gd name="T106" fmla="*/ 277 w 468"/>
                <a:gd name="T107" fmla="*/ 3 h 7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68" h="751">
                  <a:moveTo>
                    <a:pt x="276" y="0"/>
                  </a:moveTo>
                  <a:lnTo>
                    <a:pt x="272" y="2"/>
                  </a:lnTo>
                  <a:lnTo>
                    <a:pt x="262" y="11"/>
                  </a:lnTo>
                  <a:lnTo>
                    <a:pt x="255" y="15"/>
                  </a:lnTo>
                  <a:lnTo>
                    <a:pt x="249" y="24"/>
                  </a:lnTo>
                  <a:lnTo>
                    <a:pt x="239" y="32"/>
                  </a:lnTo>
                  <a:lnTo>
                    <a:pt x="230" y="43"/>
                  </a:lnTo>
                  <a:lnTo>
                    <a:pt x="218" y="53"/>
                  </a:lnTo>
                  <a:lnTo>
                    <a:pt x="207" y="66"/>
                  </a:lnTo>
                  <a:lnTo>
                    <a:pt x="196" y="80"/>
                  </a:lnTo>
                  <a:lnTo>
                    <a:pt x="184" y="95"/>
                  </a:lnTo>
                  <a:lnTo>
                    <a:pt x="177" y="100"/>
                  </a:lnTo>
                  <a:lnTo>
                    <a:pt x="169" y="108"/>
                  </a:lnTo>
                  <a:lnTo>
                    <a:pt x="161" y="118"/>
                  </a:lnTo>
                  <a:lnTo>
                    <a:pt x="158" y="127"/>
                  </a:lnTo>
                  <a:lnTo>
                    <a:pt x="150" y="135"/>
                  </a:lnTo>
                  <a:lnTo>
                    <a:pt x="144" y="144"/>
                  </a:lnTo>
                  <a:lnTo>
                    <a:pt x="137" y="152"/>
                  </a:lnTo>
                  <a:lnTo>
                    <a:pt x="133" y="163"/>
                  </a:lnTo>
                  <a:lnTo>
                    <a:pt x="125" y="173"/>
                  </a:lnTo>
                  <a:lnTo>
                    <a:pt x="120" y="182"/>
                  </a:lnTo>
                  <a:lnTo>
                    <a:pt x="112" y="190"/>
                  </a:lnTo>
                  <a:lnTo>
                    <a:pt x="104" y="201"/>
                  </a:lnTo>
                  <a:lnTo>
                    <a:pt x="97" y="211"/>
                  </a:lnTo>
                  <a:lnTo>
                    <a:pt x="93" y="220"/>
                  </a:lnTo>
                  <a:lnTo>
                    <a:pt x="85" y="232"/>
                  </a:lnTo>
                  <a:lnTo>
                    <a:pt x="82" y="243"/>
                  </a:lnTo>
                  <a:lnTo>
                    <a:pt x="74" y="254"/>
                  </a:lnTo>
                  <a:lnTo>
                    <a:pt x="66" y="266"/>
                  </a:lnTo>
                  <a:lnTo>
                    <a:pt x="61" y="277"/>
                  </a:lnTo>
                  <a:lnTo>
                    <a:pt x="57" y="289"/>
                  </a:lnTo>
                  <a:lnTo>
                    <a:pt x="51" y="300"/>
                  </a:lnTo>
                  <a:lnTo>
                    <a:pt x="45" y="311"/>
                  </a:lnTo>
                  <a:lnTo>
                    <a:pt x="42" y="323"/>
                  </a:lnTo>
                  <a:lnTo>
                    <a:pt x="38" y="336"/>
                  </a:lnTo>
                  <a:lnTo>
                    <a:pt x="30" y="348"/>
                  </a:lnTo>
                  <a:lnTo>
                    <a:pt x="26" y="359"/>
                  </a:lnTo>
                  <a:lnTo>
                    <a:pt x="23" y="372"/>
                  </a:lnTo>
                  <a:lnTo>
                    <a:pt x="19" y="386"/>
                  </a:lnTo>
                  <a:lnTo>
                    <a:pt x="15" y="397"/>
                  </a:lnTo>
                  <a:lnTo>
                    <a:pt x="11" y="410"/>
                  </a:lnTo>
                  <a:lnTo>
                    <a:pt x="9" y="426"/>
                  </a:lnTo>
                  <a:lnTo>
                    <a:pt x="7" y="439"/>
                  </a:lnTo>
                  <a:lnTo>
                    <a:pt x="4" y="450"/>
                  </a:lnTo>
                  <a:lnTo>
                    <a:pt x="2" y="464"/>
                  </a:lnTo>
                  <a:lnTo>
                    <a:pt x="0" y="477"/>
                  </a:lnTo>
                  <a:lnTo>
                    <a:pt x="0" y="492"/>
                  </a:lnTo>
                  <a:lnTo>
                    <a:pt x="0" y="505"/>
                  </a:lnTo>
                  <a:lnTo>
                    <a:pt x="0" y="519"/>
                  </a:lnTo>
                  <a:lnTo>
                    <a:pt x="0" y="532"/>
                  </a:lnTo>
                  <a:lnTo>
                    <a:pt x="2" y="547"/>
                  </a:lnTo>
                  <a:lnTo>
                    <a:pt x="2" y="559"/>
                  </a:lnTo>
                  <a:lnTo>
                    <a:pt x="2" y="572"/>
                  </a:lnTo>
                  <a:lnTo>
                    <a:pt x="4" y="585"/>
                  </a:lnTo>
                  <a:lnTo>
                    <a:pt x="7" y="597"/>
                  </a:lnTo>
                  <a:lnTo>
                    <a:pt x="9" y="608"/>
                  </a:lnTo>
                  <a:lnTo>
                    <a:pt x="13" y="618"/>
                  </a:lnTo>
                  <a:lnTo>
                    <a:pt x="17" y="629"/>
                  </a:lnTo>
                  <a:lnTo>
                    <a:pt x="23" y="640"/>
                  </a:lnTo>
                  <a:lnTo>
                    <a:pt x="28" y="648"/>
                  </a:lnTo>
                  <a:lnTo>
                    <a:pt x="32" y="658"/>
                  </a:lnTo>
                  <a:lnTo>
                    <a:pt x="38" y="667"/>
                  </a:lnTo>
                  <a:lnTo>
                    <a:pt x="45" y="677"/>
                  </a:lnTo>
                  <a:lnTo>
                    <a:pt x="53" y="682"/>
                  </a:lnTo>
                  <a:lnTo>
                    <a:pt x="59" y="690"/>
                  </a:lnTo>
                  <a:lnTo>
                    <a:pt x="66" y="697"/>
                  </a:lnTo>
                  <a:lnTo>
                    <a:pt x="76" y="705"/>
                  </a:lnTo>
                  <a:lnTo>
                    <a:pt x="84" y="711"/>
                  </a:lnTo>
                  <a:lnTo>
                    <a:pt x="91" y="716"/>
                  </a:lnTo>
                  <a:lnTo>
                    <a:pt x="101" y="720"/>
                  </a:lnTo>
                  <a:lnTo>
                    <a:pt x="110" y="726"/>
                  </a:lnTo>
                  <a:lnTo>
                    <a:pt x="120" y="728"/>
                  </a:lnTo>
                  <a:lnTo>
                    <a:pt x="129" y="734"/>
                  </a:lnTo>
                  <a:lnTo>
                    <a:pt x="139" y="736"/>
                  </a:lnTo>
                  <a:lnTo>
                    <a:pt x="148" y="741"/>
                  </a:lnTo>
                  <a:lnTo>
                    <a:pt x="158" y="741"/>
                  </a:lnTo>
                  <a:lnTo>
                    <a:pt x="169" y="743"/>
                  </a:lnTo>
                  <a:lnTo>
                    <a:pt x="179" y="745"/>
                  </a:lnTo>
                  <a:lnTo>
                    <a:pt x="190" y="749"/>
                  </a:lnTo>
                  <a:lnTo>
                    <a:pt x="199" y="749"/>
                  </a:lnTo>
                  <a:lnTo>
                    <a:pt x="211" y="749"/>
                  </a:lnTo>
                  <a:lnTo>
                    <a:pt x="222" y="749"/>
                  </a:lnTo>
                  <a:lnTo>
                    <a:pt x="234" y="751"/>
                  </a:lnTo>
                  <a:lnTo>
                    <a:pt x="243" y="749"/>
                  </a:lnTo>
                  <a:lnTo>
                    <a:pt x="253" y="749"/>
                  </a:lnTo>
                  <a:lnTo>
                    <a:pt x="264" y="747"/>
                  </a:lnTo>
                  <a:lnTo>
                    <a:pt x="274" y="745"/>
                  </a:lnTo>
                  <a:lnTo>
                    <a:pt x="283" y="741"/>
                  </a:lnTo>
                  <a:lnTo>
                    <a:pt x="295" y="739"/>
                  </a:lnTo>
                  <a:lnTo>
                    <a:pt x="304" y="736"/>
                  </a:lnTo>
                  <a:lnTo>
                    <a:pt x="315" y="734"/>
                  </a:lnTo>
                  <a:lnTo>
                    <a:pt x="323" y="730"/>
                  </a:lnTo>
                  <a:lnTo>
                    <a:pt x="334" y="726"/>
                  </a:lnTo>
                  <a:lnTo>
                    <a:pt x="344" y="720"/>
                  </a:lnTo>
                  <a:lnTo>
                    <a:pt x="353" y="716"/>
                  </a:lnTo>
                  <a:lnTo>
                    <a:pt x="361" y="711"/>
                  </a:lnTo>
                  <a:lnTo>
                    <a:pt x="371" y="705"/>
                  </a:lnTo>
                  <a:lnTo>
                    <a:pt x="380" y="699"/>
                  </a:lnTo>
                  <a:lnTo>
                    <a:pt x="390" y="696"/>
                  </a:lnTo>
                  <a:lnTo>
                    <a:pt x="403" y="680"/>
                  </a:lnTo>
                  <a:lnTo>
                    <a:pt x="418" y="667"/>
                  </a:lnTo>
                  <a:lnTo>
                    <a:pt x="430" y="650"/>
                  </a:lnTo>
                  <a:lnTo>
                    <a:pt x="441" y="635"/>
                  </a:lnTo>
                  <a:lnTo>
                    <a:pt x="445" y="623"/>
                  </a:lnTo>
                  <a:lnTo>
                    <a:pt x="449" y="616"/>
                  </a:lnTo>
                  <a:lnTo>
                    <a:pt x="454" y="606"/>
                  </a:lnTo>
                  <a:lnTo>
                    <a:pt x="458" y="597"/>
                  </a:lnTo>
                  <a:lnTo>
                    <a:pt x="460" y="587"/>
                  </a:lnTo>
                  <a:lnTo>
                    <a:pt x="462" y="576"/>
                  </a:lnTo>
                  <a:lnTo>
                    <a:pt x="464" y="564"/>
                  </a:lnTo>
                  <a:lnTo>
                    <a:pt x="468" y="555"/>
                  </a:lnTo>
                  <a:lnTo>
                    <a:pt x="466" y="542"/>
                  </a:lnTo>
                  <a:lnTo>
                    <a:pt x="466" y="530"/>
                  </a:lnTo>
                  <a:lnTo>
                    <a:pt x="466" y="519"/>
                  </a:lnTo>
                  <a:lnTo>
                    <a:pt x="466" y="507"/>
                  </a:lnTo>
                  <a:lnTo>
                    <a:pt x="464" y="496"/>
                  </a:lnTo>
                  <a:lnTo>
                    <a:pt x="462" y="485"/>
                  </a:lnTo>
                  <a:lnTo>
                    <a:pt x="462" y="471"/>
                  </a:lnTo>
                  <a:lnTo>
                    <a:pt x="462" y="462"/>
                  </a:lnTo>
                  <a:lnTo>
                    <a:pt x="458" y="446"/>
                  </a:lnTo>
                  <a:lnTo>
                    <a:pt x="456" y="437"/>
                  </a:lnTo>
                  <a:lnTo>
                    <a:pt x="456" y="424"/>
                  </a:lnTo>
                  <a:lnTo>
                    <a:pt x="454" y="412"/>
                  </a:lnTo>
                  <a:lnTo>
                    <a:pt x="450" y="401"/>
                  </a:lnTo>
                  <a:lnTo>
                    <a:pt x="449" y="388"/>
                  </a:lnTo>
                  <a:lnTo>
                    <a:pt x="445" y="376"/>
                  </a:lnTo>
                  <a:lnTo>
                    <a:pt x="443" y="367"/>
                  </a:lnTo>
                  <a:lnTo>
                    <a:pt x="439" y="351"/>
                  </a:lnTo>
                  <a:lnTo>
                    <a:pt x="435" y="342"/>
                  </a:lnTo>
                  <a:lnTo>
                    <a:pt x="431" y="329"/>
                  </a:lnTo>
                  <a:lnTo>
                    <a:pt x="428" y="317"/>
                  </a:lnTo>
                  <a:lnTo>
                    <a:pt x="424" y="306"/>
                  </a:lnTo>
                  <a:lnTo>
                    <a:pt x="418" y="294"/>
                  </a:lnTo>
                  <a:lnTo>
                    <a:pt x="414" y="283"/>
                  </a:lnTo>
                  <a:lnTo>
                    <a:pt x="411" y="272"/>
                  </a:lnTo>
                  <a:lnTo>
                    <a:pt x="407" y="260"/>
                  </a:lnTo>
                  <a:lnTo>
                    <a:pt x="403" y="249"/>
                  </a:lnTo>
                  <a:lnTo>
                    <a:pt x="397" y="237"/>
                  </a:lnTo>
                  <a:lnTo>
                    <a:pt x="393" y="226"/>
                  </a:lnTo>
                  <a:lnTo>
                    <a:pt x="390" y="216"/>
                  </a:lnTo>
                  <a:lnTo>
                    <a:pt x="384" y="205"/>
                  </a:lnTo>
                  <a:lnTo>
                    <a:pt x="380" y="196"/>
                  </a:lnTo>
                  <a:lnTo>
                    <a:pt x="376" y="186"/>
                  </a:lnTo>
                  <a:lnTo>
                    <a:pt x="371" y="175"/>
                  </a:lnTo>
                  <a:lnTo>
                    <a:pt x="367" y="165"/>
                  </a:lnTo>
                  <a:lnTo>
                    <a:pt x="361" y="154"/>
                  </a:lnTo>
                  <a:lnTo>
                    <a:pt x="357" y="144"/>
                  </a:lnTo>
                  <a:lnTo>
                    <a:pt x="353" y="137"/>
                  </a:lnTo>
                  <a:lnTo>
                    <a:pt x="348" y="127"/>
                  </a:lnTo>
                  <a:lnTo>
                    <a:pt x="344" y="118"/>
                  </a:lnTo>
                  <a:lnTo>
                    <a:pt x="338" y="110"/>
                  </a:lnTo>
                  <a:lnTo>
                    <a:pt x="334" y="100"/>
                  </a:lnTo>
                  <a:lnTo>
                    <a:pt x="331" y="93"/>
                  </a:lnTo>
                  <a:lnTo>
                    <a:pt x="325" y="85"/>
                  </a:lnTo>
                  <a:lnTo>
                    <a:pt x="321" y="78"/>
                  </a:lnTo>
                  <a:lnTo>
                    <a:pt x="314" y="64"/>
                  </a:lnTo>
                  <a:lnTo>
                    <a:pt x="308" y="51"/>
                  </a:lnTo>
                  <a:lnTo>
                    <a:pt x="298" y="38"/>
                  </a:lnTo>
                  <a:lnTo>
                    <a:pt x="293" y="28"/>
                  </a:lnTo>
                  <a:lnTo>
                    <a:pt x="287" y="21"/>
                  </a:lnTo>
                  <a:lnTo>
                    <a:pt x="283" y="13"/>
                  </a:lnTo>
                  <a:lnTo>
                    <a:pt x="277" y="3"/>
                  </a:lnTo>
                  <a:lnTo>
                    <a:pt x="276" y="0"/>
                  </a:lnTo>
                  <a:lnTo>
                    <a:pt x="276" y="0"/>
                  </a:lnTo>
                  <a:close/>
                </a:path>
              </a:pathLst>
            </a:custGeom>
            <a:solidFill>
              <a:srgbClr val="0099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0" name="Freeform 19"/>
            <p:cNvSpPr>
              <a:spLocks/>
            </p:cNvSpPr>
            <p:nvPr/>
          </p:nvSpPr>
          <p:spPr bwMode="auto">
            <a:xfrm>
              <a:off x="-943" y="1821"/>
              <a:ext cx="159" cy="329"/>
            </a:xfrm>
            <a:custGeom>
              <a:avLst/>
              <a:gdLst>
                <a:gd name="T0" fmla="*/ 219 w 317"/>
                <a:gd name="T1" fmla="*/ 0 h 658"/>
                <a:gd name="T2" fmla="*/ 152 w 317"/>
                <a:gd name="T3" fmla="*/ 76 h 658"/>
                <a:gd name="T4" fmla="*/ 93 w 317"/>
                <a:gd name="T5" fmla="*/ 162 h 658"/>
                <a:gd name="T6" fmla="*/ 44 w 317"/>
                <a:gd name="T7" fmla="*/ 261 h 658"/>
                <a:gd name="T8" fmla="*/ 8 w 317"/>
                <a:gd name="T9" fmla="*/ 365 h 658"/>
                <a:gd name="T10" fmla="*/ 0 w 317"/>
                <a:gd name="T11" fmla="*/ 462 h 658"/>
                <a:gd name="T12" fmla="*/ 9 w 317"/>
                <a:gd name="T13" fmla="*/ 548 h 658"/>
                <a:gd name="T14" fmla="*/ 46 w 317"/>
                <a:gd name="T15" fmla="*/ 613 h 658"/>
                <a:gd name="T16" fmla="*/ 112 w 317"/>
                <a:gd name="T17" fmla="*/ 647 h 658"/>
                <a:gd name="T18" fmla="*/ 179 w 317"/>
                <a:gd name="T19" fmla="*/ 658 h 658"/>
                <a:gd name="T20" fmla="*/ 243 w 317"/>
                <a:gd name="T21" fmla="*/ 639 h 658"/>
                <a:gd name="T22" fmla="*/ 289 w 317"/>
                <a:gd name="T23" fmla="*/ 592 h 658"/>
                <a:gd name="T24" fmla="*/ 317 w 317"/>
                <a:gd name="T25" fmla="*/ 489 h 658"/>
                <a:gd name="T26" fmla="*/ 317 w 317"/>
                <a:gd name="T27" fmla="*/ 371 h 658"/>
                <a:gd name="T28" fmla="*/ 295 w 317"/>
                <a:gd name="T29" fmla="*/ 215 h 658"/>
                <a:gd name="T30" fmla="*/ 219 w 317"/>
                <a:gd name="T31" fmla="*/ 0 h 658"/>
                <a:gd name="T32" fmla="*/ 219 w 317"/>
                <a:gd name="T33" fmla="*/ 0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17" h="658">
                  <a:moveTo>
                    <a:pt x="219" y="0"/>
                  </a:moveTo>
                  <a:lnTo>
                    <a:pt x="152" y="76"/>
                  </a:lnTo>
                  <a:lnTo>
                    <a:pt x="93" y="162"/>
                  </a:lnTo>
                  <a:lnTo>
                    <a:pt x="44" y="261"/>
                  </a:lnTo>
                  <a:lnTo>
                    <a:pt x="8" y="365"/>
                  </a:lnTo>
                  <a:lnTo>
                    <a:pt x="0" y="462"/>
                  </a:lnTo>
                  <a:lnTo>
                    <a:pt x="9" y="548"/>
                  </a:lnTo>
                  <a:lnTo>
                    <a:pt x="46" y="613"/>
                  </a:lnTo>
                  <a:lnTo>
                    <a:pt x="112" y="647"/>
                  </a:lnTo>
                  <a:lnTo>
                    <a:pt x="179" y="658"/>
                  </a:lnTo>
                  <a:lnTo>
                    <a:pt x="243" y="639"/>
                  </a:lnTo>
                  <a:lnTo>
                    <a:pt x="289" y="592"/>
                  </a:lnTo>
                  <a:lnTo>
                    <a:pt x="317" y="489"/>
                  </a:lnTo>
                  <a:lnTo>
                    <a:pt x="317" y="371"/>
                  </a:lnTo>
                  <a:lnTo>
                    <a:pt x="295" y="215"/>
                  </a:lnTo>
                  <a:lnTo>
                    <a:pt x="219" y="0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4DB3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1" name="Freeform 20"/>
            <p:cNvSpPr>
              <a:spLocks/>
            </p:cNvSpPr>
            <p:nvPr/>
          </p:nvSpPr>
          <p:spPr bwMode="auto">
            <a:xfrm>
              <a:off x="-921" y="1859"/>
              <a:ext cx="115" cy="268"/>
            </a:xfrm>
            <a:custGeom>
              <a:avLst/>
              <a:gdLst>
                <a:gd name="T0" fmla="*/ 156 w 230"/>
                <a:gd name="T1" fmla="*/ 0 h 537"/>
                <a:gd name="T2" fmla="*/ 89 w 230"/>
                <a:gd name="T3" fmla="*/ 88 h 537"/>
                <a:gd name="T4" fmla="*/ 45 w 230"/>
                <a:gd name="T5" fmla="*/ 189 h 537"/>
                <a:gd name="T6" fmla="*/ 9 w 230"/>
                <a:gd name="T7" fmla="*/ 287 h 537"/>
                <a:gd name="T8" fmla="*/ 0 w 230"/>
                <a:gd name="T9" fmla="*/ 390 h 537"/>
                <a:gd name="T10" fmla="*/ 11 w 230"/>
                <a:gd name="T11" fmla="*/ 466 h 537"/>
                <a:gd name="T12" fmla="*/ 57 w 230"/>
                <a:gd name="T13" fmla="*/ 519 h 537"/>
                <a:gd name="T14" fmla="*/ 116 w 230"/>
                <a:gd name="T15" fmla="*/ 537 h 537"/>
                <a:gd name="T16" fmla="*/ 175 w 230"/>
                <a:gd name="T17" fmla="*/ 519 h 537"/>
                <a:gd name="T18" fmla="*/ 215 w 230"/>
                <a:gd name="T19" fmla="*/ 449 h 537"/>
                <a:gd name="T20" fmla="*/ 230 w 230"/>
                <a:gd name="T21" fmla="*/ 320 h 537"/>
                <a:gd name="T22" fmla="*/ 222 w 230"/>
                <a:gd name="T23" fmla="*/ 202 h 537"/>
                <a:gd name="T24" fmla="*/ 175 w 230"/>
                <a:gd name="T25" fmla="*/ 44 h 537"/>
                <a:gd name="T26" fmla="*/ 156 w 230"/>
                <a:gd name="T27" fmla="*/ 0 h 537"/>
                <a:gd name="T28" fmla="*/ 156 w 230"/>
                <a:gd name="T29" fmla="*/ 0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0" h="537">
                  <a:moveTo>
                    <a:pt x="156" y="0"/>
                  </a:moveTo>
                  <a:lnTo>
                    <a:pt x="89" y="88"/>
                  </a:lnTo>
                  <a:lnTo>
                    <a:pt x="45" y="189"/>
                  </a:lnTo>
                  <a:lnTo>
                    <a:pt x="9" y="287"/>
                  </a:lnTo>
                  <a:lnTo>
                    <a:pt x="0" y="390"/>
                  </a:lnTo>
                  <a:lnTo>
                    <a:pt x="11" y="466"/>
                  </a:lnTo>
                  <a:lnTo>
                    <a:pt x="57" y="519"/>
                  </a:lnTo>
                  <a:lnTo>
                    <a:pt x="116" y="537"/>
                  </a:lnTo>
                  <a:lnTo>
                    <a:pt x="175" y="519"/>
                  </a:lnTo>
                  <a:lnTo>
                    <a:pt x="215" y="449"/>
                  </a:lnTo>
                  <a:lnTo>
                    <a:pt x="230" y="320"/>
                  </a:lnTo>
                  <a:lnTo>
                    <a:pt x="222" y="202"/>
                  </a:lnTo>
                  <a:lnTo>
                    <a:pt x="175" y="44"/>
                  </a:lnTo>
                  <a:lnTo>
                    <a:pt x="156" y="0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8CD9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2" name="Freeform 21"/>
            <p:cNvSpPr>
              <a:spLocks/>
            </p:cNvSpPr>
            <p:nvPr/>
          </p:nvSpPr>
          <p:spPr bwMode="auto">
            <a:xfrm>
              <a:off x="-847" y="1827"/>
              <a:ext cx="106" cy="339"/>
            </a:xfrm>
            <a:custGeom>
              <a:avLst/>
              <a:gdLst>
                <a:gd name="T0" fmla="*/ 59 w 213"/>
                <a:gd name="T1" fmla="*/ 0 h 677"/>
                <a:gd name="T2" fmla="*/ 97 w 213"/>
                <a:gd name="T3" fmla="*/ 97 h 677"/>
                <a:gd name="T4" fmla="*/ 141 w 213"/>
                <a:gd name="T5" fmla="*/ 239 h 677"/>
                <a:gd name="T6" fmla="*/ 162 w 213"/>
                <a:gd name="T7" fmla="*/ 367 h 677"/>
                <a:gd name="T8" fmla="*/ 158 w 213"/>
                <a:gd name="T9" fmla="*/ 483 h 677"/>
                <a:gd name="T10" fmla="*/ 137 w 213"/>
                <a:gd name="T11" fmla="*/ 583 h 677"/>
                <a:gd name="T12" fmla="*/ 82 w 213"/>
                <a:gd name="T13" fmla="*/ 644 h 677"/>
                <a:gd name="T14" fmla="*/ 0 w 213"/>
                <a:gd name="T15" fmla="*/ 677 h 677"/>
                <a:gd name="T16" fmla="*/ 105 w 213"/>
                <a:gd name="T17" fmla="*/ 661 h 677"/>
                <a:gd name="T18" fmla="*/ 173 w 213"/>
                <a:gd name="T19" fmla="*/ 618 h 677"/>
                <a:gd name="T20" fmla="*/ 203 w 213"/>
                <a:gd name="T21" fmla="*/ 553 h 677"/>
                <a:gd name="T22" fmla="*/ 213 w 213"/>
                <a:gd name="T23" fmla="*/ 467 h 677"/>
                <a:gd name="T24" fmla="*/ 203 w 213"/>
                <a:gd name="T25" fmla="*/ 348 h 677"/>
                <a:gd name="T26" fmla="*/ 177 w 213"/>
                <a:gd name="T27" fmla="*/ 241 h 677"/>
                <a:gd name="T28" fmla="*/ 114 w 213"/>
                <a:gd name="T29" fmla="*/ 83 h 677"/>
                <a:gd name="T30" fmla="*/ 59 w 213"/>
                <a:gd name="T31" fmla="*/ 0 h 677"/>
                <a:gd name="T32" fmla="*/ 59 w 213"/>
                <a:gd name="T33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3" h="677">
                  <a:moveTo>
                    <a:pt x="59" y="0"/>
                  </a:moveTo>
                  <a:lnTo>
                    <a:pt x="97" y="97"/>
                  </a:lnTo>
                  <a:lnTo>
                    <a:pt x="141" y="239"/>
                  </a:lnTo>
                  <a:lnTo>
                    <a:pt x="162" y="367"/>
                  </a:lnTo>
                  <a:lnTo>
                    <a:pt x="158" y="483"/>
                  </a:lnTo>
                  <a:lnTo>
                    <a:pt x="137" y="583"/>
                  </a:lnTo>
                  <a:lnTo>
                    <a:pt x="82" y="644"/>
                  </a:lnTo>
                  <a:lnTo>
                    <a:pt x="0" y="677"/>
                  </a:lnTo>
                  <a:lnTo>
                    <a:pt x="105" y="661"/>
                  </a:lnTo>
                  <a:lnTo>
                    <a:pt x="173" y="618"/>
                  </a:lnTo>
                  <a:lnTo>
                    <a:pt x="203" y="553"/>
                  </a:lnTo>
                  <a:lnTo>
                    <a:pt x="213" y="467"/>
                  </a:lnTo>
                  <a:lnTo>
                    <a:pt x="203" y="348"/>
                  </a:lnTo>
                  <a:lnTo>
                    <a:pt x="177" y="241"/>
                  </a:lnTo>
                  <a:lnTo>
                    <a:pt x="114" y="83"/>
                  </a:lnTo>
                  <a:lnTo>
                    <a:pt x="59" y="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rgbClr val="0080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3" name="Freeform 22"/>
            <p:cNvSpPr>
              <a:spLocks/>
            </p:cNvSpPr>
            <p:nvPr/>
          </p:nvSpPr>
          <p:spPr bwMode="auto">
            <a:xfrm>
              <a:off x="-902" y="1909"/>
              <a:ext cx="63" cy="192"/>
            </a:xfrm>
            <a:custGeom>
              <a:avLst/>
              <a:gdLst>
                <a:gd name="T0" fmla="*/ 89 w 125"/>
                <a:gd name="T1" fmla="*/ 0 h 384"/>
                <a:gd name="T2" fmla="*/ 47 w 125"/>
                <a:gd name="T3" fmla="*/ 76 h 384"/>
                <a:gd name="T4" fmla="*/ 19 w 125"/>
                <a:gd name="T5" fmla="*/ 160 h 384"/>
                <a:gd name="T6" fmla="*/ 0 w 125"/>
                <a:gd name="T7" fmla="*/ 251 h 384"/>
                <a:gd name="T8" fmla="*/ 0 w 125"/>
                <a:gd name="T9" fmla="*/ 320 h 384"/>
                <a:gd name="T10" fmla="*/ 21 w 125"/>
                <a:gd name="T11" fmla="*/ 371 h 384"/>
                <a:gd name="T12" fmla="*/ 51 w 125"/>
                <a:gd name="T13" fmla="*/ 384 h 384"/>
                <a:gd name="T14" fmla="*/ 87 w 125"/>
                <a:gd name="T15" fmla="*/ 367 h 384"/>
                <a:gd name="T16" fmla="*/ 118 w 125"/>
                <a:gd name="T17" fmla="*/ 308 h 384"/>
                <a:gd name="T18" fmla="*/ 125 w 125"/>
                <a:gd name="T19" fmla="*/ 221 h 384"/>
                <a:gd name="T20" fmla="*/ 121 w 125"/>
                <a:gd name="T21" fmla="*/ 109 h 384"/>
                <a:gd name="T22" fmla="*/ 89 w 125"/>
                <a:gd name="T23" fmla="*/ 0 h 384"/>
                <a:gd name="T24" fmla="*/ 89 w 125"/>
                <a:gd name="T25" fmla="*/ 0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5" h="384">
                  <a:moveTo>
                    <a:pt x="89" y="0"/>
                  </a:moveTo>
                  <a:lnTo>
                    <a:pt x="47" y="76"/>
                  </a:lnTo>
                  <a:lnTo>
                    <a:pt x="19" y="160"/>
                  </a:lnTo>
                  <a:lnTo>
                    <a:pt x="0" y="251"/>
                  </a:lnTo>
                  <a:lnTo>
                    <a:pt x="0" y="320"/>
                  </a:lnTo>
                  <a:lnTo>
                    <a:pt x="21" y="371"/>
                  </a:lnTo>
                  <a:lnTo>
                    <a:pt x="51" y="384"/>
                  </a:lnTo>
                  <a:lnTo>
                    <a:pt x="87" y="367"/>
                  </a:lnTo>
                  <a:lnTo>
                    <a:pt x="118" y="308"/>
                  </a:lnTo>
                  <a:lnTo>
                    <a:pt x="125" y="221"/>
                  </a:lnTo>
                  <a:lnTo>
                    <a:pt x="121" y="109"/>
                  </a:lnTo>
                  <a:lnTo>
                    <a:pt x="89" y="0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rgbClr val="BAE8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171" name="Group 7"/>
          <p:cNvGrpSpPr>
            <a:grpSpLocks noChangeAspect="1"/>
          </p:cNvGrpSpPr>
          <p:nvPr/>
        </p:nvGrpSpPr>
        <p:grpSpPr bwMode="auto">
          <a:xfrm>
            <a:off x="-911140" y="1239607"/>
            <a:ext cx="370572" cy="576000"/>
            <a:chOff x="-982" y="1758"/>
            <a:chExt cx="276" cy="429"/>
          </a:xfrm>
        </p:grpSpPr>
        <p:sp>
          <p:nvSpPr>
            <p:cNvPr id="172" name="Freeform 16"/>
            <p:cNvSpPr>
              <a:spLocks/>
            </p:cNvSpPr>
            <p:nvPr/>
          </p:nvSpPr>
          <p:spPr bwMode="auto">
            <a:xfrm>
              <a:off x="-982" y="1758"/>
              <a:ext cx="276" cy="429"/>
            </a:xfrm>
            <a:custGeom>
              <a:avLst/>
              <a:gdLst>
                <a:gd name="T0" fmla="*/ 308 w 551"/>
                <a:gd name="T1" fmla="*/ 11 h 857"/>
                <a:gd name="T2" fmla="*/ 281 w 551"/>
                <a:gd name="T3" fmla="*/ 36 h 857"/>
                <a:gd name="T4" fmla="*/ 243 w 551"/>
                <a:gd name="T5" fmla="*/ 76 h 857"/>
                <a:gd name="T6" fmla="*/ 222 w 551"/>
                <a:gd name="T7" fmla="*/ 99 h 857"/>
                <a:gd name="T8" fmla="*/ 200 w 551"/>
                <a:gd name="T9" fmla="*/ 125 h 857"/>
                <a:gd name="T10" fmla="*/ 177 w 551"/>
                <a:gd name="T11" fmla="*/ 154 h 857"/>
                <a:gd name="T12" fmla="*/ 156 w 551"/>
                <a:gd name="T13" fmla="*/ 186 h 857"/>
                <a:gd name="T14" fmla="*/ 131 w 551"/>
                <a:gd name="T15" fmla="*/ 218 h 857"/>
                <a:gd name="T16" fmla="*/ 108 w 551"/>
                <a:gd name="T17" fmla="*/ 253 h 857"/>
                <a:gd name="T18" fmla="*/ 87 w 551"/>
                <a:gd name="T19" fmla="*/ 291 h 857"/>
                <a:gd name="T20" fmla="*/ 67 w 551"/>
                <a:gd name="T21" fmla="*/ 331 h 857"/>
                <a:gd name="T22" fmla="*/ 49 w 551"/>
                <a:gd name="T23" fmla="*/ 371 h 857"/>
                <a:gd name="T24" fmla="*/ 32 w 551"/>
                <a:gd name="T25" fmla="*/ 412 h 857"/>
                <a:gd name="T26" fmla="*/ 19 w 551"/>
                <a:gd name="T27" fmla="*/ 456 h 857"/>
                <a:gd name="T28" fmla="*/ 10 w 551"/>
                <a:gd name="T29" fmla="*/ 502 h 857"/>
                <a:gd name="T30" fmla="*/ 0 w 551"/>
                <a:gd name="T31" fmla="*/ 546 h 857"/>
                <a:gd name="T32" fmla="*/ 0 w 551"/>
                <a:gd name="T33" fmla="*/ 595 h 857"/>
                <a:gd name="T34" fmla="*/ 2 w 551"/>
                <a:gd name="T35" fmla="*/ 641 h 857"/>
                <a:gd name="T36" fmla="*/ 10 w 551"/>
                <a:gd name="T37" fmla="*/ 684 h 857"/>
                <a:gd name="T38" fmla="*/ 21 w 551"/>
                <a:gd name="T39" fmla="*/ 720 h 857"/>
                <a:gd name="T40" fmla="*/ 40 w 551"/>
                <a:gd name="T41" fmla="*/ 753 h 857"/>
                <a:gd name="T42" fmla="*/ 63 w 551"/>
                <a:gd name="T43" fmla="*/ 781 h 857"/>
                <a:gd name="T44" fmla="*/ 91 w 551"/>
                <a:gd name="T45" fmla="*/ 806 h 857"/>
                <a:gd name="T46" fmla="*/ 120 w 551"/>
                <a:gd name="T47" fmla="*/ 823 h 857"/>
                <a:gd name="T48" fmla="*/ 154 w 551"/>
                <a:gd name="T49" fmla="*/ 838 h 857"/>
                <a:gd name="T50" fmla="*/ 188 w 551"/>
                <a:gd name="T51" fmla="*/ 848 h 857"/>
                <a:gd name="T52" fmla="*/ 226 w 551"/>
                <a:gd name="T53" fmla="*/ 854 h 857"/>
                <a:gd name="T54" fmla="*/ 262 w 551"/>
                <a:gd name="T55" fmla="*/ 855 h 857"/>
                <a:gd name="T56" fmla="*/ 299 w 551"/>
                <a:gd name="T57" fmla="*/ 854 h 857"/>
                <a:gd name="T58" fmla="*/ 337 w 551"/>
                <a:gd name="T59" fmla="*/ 848 h 857"/>
                <a:gd name="T60" fmla="*/ 373 w 551"/>
                <a:gd name="T61" fmla="*/ 838 h 857"/>
                <a:gd name="T62" fmla="*/ 405 w 551"/>
                <a:gd name="T63" fmla="*/ 825 h 857"/>
                <a:gd name="T64" fmla="*/ 439 w 551"/>
                <a:gd name="T65" fmla="*/ 808 h 857"/>
                <a:gd name="T66" fmla="*/ 468 w 551"/>
                <a:gd name="T67" fmla="*/ 787 h 857"/>
                <a:gd name="T68" fmla="*/ 494 w 551"/>
                <a:gd name="T69" fmla="*/ 762 h 857"/>
                <a:gd name="T70" fmla="*/ 515 w 551"/>
                <a:gd name="T71" fmla="*/ 734 h 857"/>
                <a:gd name="T72" fmla="*/ 532 w 551"/>
                <a:gd name="T73" fmla="*/ 701 h 857"/>
                <a:gd name="T74" fmla="*/ 544 w 551"/>
                <a:gd name="T75" fmla="*/ 669 h 857"/>
                <a:gd name="T76" fmla="*/ 551 w 551"/>
                <a:gd name="T77" fmla="*/ 633 h 857"/>
                <a:gd name="T78" fmla="*/ 549 w 551"/>
                <a:gd name="T79" fmla="*/ 593 h 857"/>
                <a:gd name="T80" fmla="*/ 548 w 551"/>
                <a:gd name="T81" fmla="*/ 553 h 857"/>
                <a:gd name="T82" fmla="*/ 542 w 551"/>
                <a:gd name="T83" fmla="*/ 513 h 857"/>
                <a:gd name="T84" fmla="*/ 534 w 551"/>
                <a:gd name="T85" fmla="*/ 471 h 857"/>
                <a:gd name="T86" fmla="*/ 525 w 551"/>
                <a:gd name="T87" fmla="*/ 431 h 857"/>
                <a:gd name="T88" fmla="*/ 513 w 551"/>
                <a:gd name="T89" fmla="*/ 390 h 857"/>
                <a:gd name="T90" fmla="*/ 498 w 551"/>
                <a:gd name="T91" fmla="*/ 350 h 857"/>
                <a:gd name="T92" fmla="*/ 485 w 551"/>
                <a:gd name="T93" fmla="*/ 310 h 857"/>
                <a:gd name="T94" fmla="*/ 468 w 551"/>
                <a:gd name="T95" fmla="*/ 272 h 857"/>
                <a:gd name="T96" fmla="*/ 453 w 551"/>
                <a:gd name="T97" fmla="*/ 236 h 857"/>
                <a:gd name="T98" fmla="*/ 439 w 551"/>
                <a:gd name="T99" fmla="*/ 199 h 857"/>
                <a:gd name="T100" fmla="*/ 422 w 551"/>
                <a:gd name="T101" fmla="*/ 167 h 857"/>
                <a:gd name="T102" fmla="*/ 403 w 551"/>
                <a:gd name="T103" fmla="*/ 135 h 857"/>
                <a:gd name="T104" fmla="*/ 388 w 551"/>
                <a:gd name="T105" fmla="*/ 104 h 857"/>
                <a:gd name="T106" fmla="*/ 373 w 551"/>
                <a:gd name="T107" fmla="*/ 80 h 857"/>
                <a:gd name="T108" fmla="*/ 361 w 551"/>
                <a:gd name="T109" fmla="*/ 59 h 857"/>
                <a:gd name="T110" fmla="*/ 338 w 551"/>
                <a:gd name="T111" fmla="*/ 23 h 857"/>
                <a:gd name="T112" fmla="*/ 325 w 551"/>
                <a:gd name="T113" fmla="*/ 0 h 8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51" h="857">
                  <a:moveTo>
                    <a:pt x="325" y="0"/>
                  </a:moveTo>
                  <a:lnTo>
                    <a:pt x="321" y="2"/>
                  </a:lnTo>
                  <a:lnTo>
                    <a:pt x="308" y="11"/>
                  </a:lnTo>
                  <a:lnTo>
                    <a:pt x="299" y="17"/>
                  </a:lnTo>
                  <a:lnTo>
                    <a:pt x="293" y="26"/>
                  </a:lnTo>
                  <a:lnTo>
                    <a:pt x="281" y="36"/>
                  </a:lnTo>
                  <a:lnTo>
                    <a:pt x="270" y="49"/>
                  </a:lnTo>
                  <a:lnTo>
                    <a:pt x="257" y="61"/>
                  </a:lnTo>
                  <a:lnTo>
                    <a:pt x="243" y="76"/>
                  </a:lnTo>
                  <a:lnTo>
                    <a:pt x="236" y="82"/>
                  </a:lnTo>
                  <a:lnTo>
                    <a:pt x="230" y="89"/>
                  </a:lnTo>
                  <a:lnTo>
                    <a:pt x="222" y="99"/>
                  </a:lnTo>
                  <a:lnTo>
                    <a:pt x="217" y="108"/>
                  </a:lnTo>
                  <a:lnTo>
                    <a:pt x="207" y="116"/>
                  </a:lnTo>
                  <a:lnTo>
                    <a:pt x="200" y="125"/>
                  </a:lnTo>
                  <a:lnTo>
                    <a:pt x="192" y="133"/>
                  </a:lnTo>
                  <a:lnTo>
                    <a:pt x="186" y="144"/>
                  </a:lnTo>
                  <a:lnTo>
                    <a:pt x="177" y="154"/>
                  </a:lnTo>
                  <a:lnTo>
                    <a:pt x="169" y="163"/>
                  </a:lnTo>
                  <a:lnTo>
                    <a:pt x="162" y="175"/>
                  </a:lnTo>
                  <a:lnTo>
                    <a:pt x="156" y="186"/>
                  </a:lnTo>
                  <a:lnTo>
                    <a:pt x="146" y="196"/>
                  </a:lnTo>
                  <a:lnTo>
                    <a:pt x="139" y="207"/>
                  </a:lnTo>
                  <a:lnTo>
                    <a:pt x="131" y="218"/>
                  </a:lnTo>
                  <a:lnTo>
                    <a:pt x="124" y="230"/>
                  </a:lnTo>
                  <a:lnTo>
                    <a:pt x="116" y="241"/>
                  </a:lnTo>
                  <a:lnTo>
                    <a:pt x="108" y="253"/>
                  </a:lnTo>
                  <a:lnTo>
                    <a:pt x="101" y="266"/>
                  </a:lnTo>
                  <a:lnTo>
                    <a:pt x="95" y="279"/>
                  </a:lnTo>
                  <a:lnTo>
                    <a:pt x="87" y="291"/>
                  </a:lnTo>
                  <a:lnTo>
                    <a:pt x="80" y="304"/>
                  </a:lnTo>
                  <a:lnTo>
                    <a:pt x="72" y="317"/>
                  </a:lnTo>
                  <a:lnTo>
                    <a:pt x="67" y="331"/>
                  </a:lnTo>
                  <a:lnTo>
                    <a:pt x="59" y="344"/>
                  </a:lnTo>
                  <a:lnTo>
                    <a:pt x="53" y="357"/>
                  </a:lnTo>
                  <a:lnTo>
                    <a:pt x="49" y="371"/>
                  </a:lnTo>
                  <a:lnTo>
                    <a:pt x="44" y="386"/>
                  </a:lnTo>
                  <a:lnTo>
                    <a:pt x="38" y="399"/>
                  </a:lnTo>
                  <a:lnTo>
                    <a:pt x="32" y="412"/>
                  </a:lnTo>
                  <a:lnTo>
                    <a:pt x="29" y="428"/>
                  </a:lnTo>
                  <a:lnTo>
                    <a:pt x="23" y="441"/>
                  </a:lnTo>
                  <a:lnTo>
                    <a:pt x="19" y="456"/>
                  </a:lnTo>
                  <a:lnTo>
                    <a:pt x="13" y="471"/>
                  </a:lnTo>
                  <a:lnTo>
                    <a:pt x="11" y="487"/>
                  </a:lnTo>
                  <a:lnTo>
                    <a:pt x="10" y="502"/>
                  </a:lnTo>
                  <a:lnTo>
                    <a:pt x="6" y="515"/>
                  </a:lnTo>
                  <a:lnTo>
                    <a:pt x="4" y="530"/>
                  </a:lnTo>
                  <a:lnTo>
                    <a:pt x="0" y="546"/>
                  </a:lnTo>
                  <a:lnTo>
                    <a:pt x="0" y="563"/>
                  </a:lnTo>
                  <a:lnTo>
                    <a:pt x="0" y="578"/>
                  </a:lnTo>
                  <a:lnTo>
                    <a:pt x="0" y="595"/>
                  </a:lnTo>
                  <a:lnTo>
                    <a:pt x="0" y="610"/>
                  </a:lnTo>
                  <a:lnTo>
                    <a:pt x="2" y="625"/>
                  </a:lnTo>
                  <a:lnTo>
                    <a:pt x="2" y="641"/>
                  </a:lnTo>
                  <a:lnTo>
                    <a:pt x="4" y="656"/>
                  </a:lnTo>
                  <a:lnTo>
                    <a:pt x="6" y="669"/>
                  </a:lnTo>
                  <a:lnTo>
                    <a:pt x="10" y="684"/>
                  </a:lnTo>
                  <a:lnTo>
                    <a:pt x="13" y="696"/>
                  </a:lnTo>
                  <a:lnTo>
                    <a:pt x="17" y="707"/>
                  </a:lnTo>
                  <a:lnTo>
                    <a:pt x="21" y="720"/>
                  </a:lnTo>
                  <a:lnTo>
                    <a:pt x="29" y="732"/>
                  </a:lnTo>
                  <a:lnTo>
                    <a:pt x="32" y="743"/>
                  </a:lnTo>
                  <a:lnTo>
                    <a:pt x="40" y="753"/>
                  </a:lnTo>
                  <a:lnTo>
                    <a:pt x="46" y="762"/>
                  </a:lnTo>
                  <a:lnTo>
                    <a:pt x="55" y="774"/>
                  </a:lnTo>
                  <a:lnTo>
                    <a:pt x="63" y="781"/>
                  </a:lnTo>
                  <a:lnTo>
                    <a:pt x="72" y="789"/>
                  </a:lnTo>
                  <a:lnTo>
                    <a:pt x="80" y="797"/>
                  </a:lnTo>
                  <a:lnTo>
                    <a:pt x="91" y="806"/>
                  </a:lnTo>
                  <a:lnTo>
                    <a:pt x="101" y="812"/>
                  </a:lnTo>
                  <a:lnTo>
                    <a:pt x="108" y="817"/>
                  </a:lnTo>
                  <a:lnTo>
                    <a:pt x="120" y="823"/>
                  </a:lnTo>
                  <a:lnTo>
                    <a:pt x="131" y="829"/>
                  </a:lnTo>
                  <a:lnTo>
                    <a:pt x="141" y="833"/>
                  </a:lnTo>
                  <a:lnTo>
                    <a:pt x="154" y="838"/>
                  </a:lnTo>
                  <a:lnTo>
                    <a:pt x="164" y="842"/>
                  </a:lnTo>
                  <a:lnTo>
                    <a:pt x="177" y="846"/>
                  </a:lnTo>
                  <a:lnTo>
                    <a:pt x="188" y="848"/>
                  </a:lnTo>
                  <a:lnTo>
                    <a:pt x="200" y="850"/>
                  </a:lnTo>
                  <a:lnTo>
                    <a:pt x="211" y="852"/>
                  </a:lnTo>
                  <a:lnTo>
                    <a:pt x="226" y="854"/>
                  </a:lnTo>
                  <a:lnTo>
                    <a:pt x="238" y="854"/>
                  </a:lnTo>
                  <a:lnTo>
                    <a:pt x="249" y="855"/>
                  </a:lnTo>
                  <a:lnTo>
                    <a:pt x="262" y="855"/>
                  </a:lnTo>
                  <a:lnTo>
                    <a:pt x="276" y="857"/>
                  </a:lnTo>
                  <a:lnTo>
                    <a:pt x="287" y="855"/>
                  </a:lnTo>
                  <a:lnTo>
                    <a:pt x="299" y="854"/>
                  </a:lnTo>
                  <a:lnTo>
                    <a:pt x="312" y="854"/>
                  </a:lnTo>
                  <a:lnTo>
                    <a:pt x="323" y="852"/>
                  </a:lnTo>
                  <a:lnTo>
                    <a:pt x="337" y="848"/>
                  </a:lnTo>
                  <a:lnTo>
                    <a:pt x="348" y="846"/>
                  </a:lnTo>
                  <a:lnTo>
                    <a:pt x="359" y="842"/>
                  </a:lnTo>
                  <a:lnTo>
                    <a:pt x="373" y="838"/>
                  </a:lnTo>
                  <a:lnTo>
                    <a:pt x="382" y="833"/>
                  </a:lnTo>
                  <a:lnTo>
                    <a:pt x="395" y="829"/>
                  </a:lnTo>
                  <a:lnTo>
                    <a:pt x="405" y="825"/>
                  </a:lnTo>
                  <a:lnTo>
                    <a:pt x="416" y="819"/>
                  </a:lnTo>
                  <a:lnTo>
                    <a:pt x="428" y="814"/>
                  </a:lnTo>
                  <a:lnTo>
                    <a:pt x="439" y="808"/>
                  </a:lnTo>
                  <a:lnTo>
                    <a:pt x="449" y="802"/>
                  </a:lnTo>
                  <a:lnTo>
                    <a:pt x="460" y="795"/>
                  </a:lnTo>
                  <a:lnTo>
                    <a:pt x="468" y="787"/>
                  </a:lnTo>
                  <a:lnTo>
                    <a:pt x="475" y="779"/>
                  </a:lnTo>
                  <a:lnTo>
                    <a:pt x="485" y="770"/>
                  </a:lnTo>
                  <a:lnTo>
                    <a:pt x="494" y="762"/>
                  </a:lnTo>
                  <a:lnTo>
                    <a:pt x="500" y="751"/>
                  </a:lnTo>
                  <a:lnTo>
                    <a:pt x="508" y="743"/>
                  </a:lnTo>
                  <a:lnTo>
                    <a:pt x="515" y="734"/>
                  </a:lnTo>
                  <a:lnTo>
                    <a:pt x="523" y="724"/>
                  </a:lnTo>
                  <a:lnTo>
                    <a:pt x="527" y="713"/>
                  </a:lnTo>
                  <a:lnTo>
                    <a:pt x="532" y="701"/>
                  </a:lnTo>
                  <a:lnTo>
                    <a:pt x="536" y="692"/>
                  </a:lnTo>
                  <a:lnTo>
                    <a:pt x="540" y="681"/>
                  </a:lnTo>
                  <a:lnTo>
                    <a:pt x="544" y="669"/>
                  </a:lnTo>
                  <a:lnTo>
                    <a:pt x="548" y="656"/>
                  </a:lnTo>
                  <a:lnTo>
                    <a:pt x="548" y="644"/>
                  </a:lnTo>
                  <a:lnTo>
                    <a:pt x="551" y="633"/>
                  </a:lnTo>
                  <a:lnTo>
                    <a:pt x="549" y="620"/>
                  </a:lnTo>
                  <a:lnTo>
                    <a:pt x="549" y="606"/>
                  </a:lnTo>
                  <a:lnTo>
                    <a:pt x="549" y="593"/>
                  </a:lnTo>
                  <a:lnTo>
                    <a:pt x="549" y="580"/>
                  </a:lnTo>
                  <a:lnTo>
                    <a:pt x="548" y="566"/>
                  </a:lnTo>
                  <a:lnTo>
                    <a:pt x="548" y="553"/>
                  </a:lnTo>
                  <a:lnTo>
                    <a:pt x="546" y="538"/>
                  </a:lnTo>
                  <a:lnTo>
                    <a:pt x="546" y="527"/>
                  </a:lnTo>
                  <a:lnTo>
                    <a:pt x="542" y="513"/>
                  </a:lnTo>
                  <a:lnTo>
                    <a:pt x="540" y="500"/>
                  </a:lnTo>
                  <a:lnTo>
                    <a:pt x="536" y="487"/>
                  </a:lnTo>
                  <a:lnTo>
                    <a:pt x="534" y="471"/>
                  </a:lnTo>
                  <a:lnTo>
                    <a:pt x="530" y="458"/>
                  </a:lnTo>
                  <a:lnTo>
                    <a:pt x="529" y="445"/>
                  </a:lnTo>
                  <a:lnTo>
                    <a:pt x="525" y="431"/>
                  </a:lnTo>
                  <a:lnTo>
                    <a:pt x="523" y="418"/>
                  </a:lnTo>
                  <a:lnTo>
                    <a:pt x="519" y="405"/>
                  </a:lnTo>
                  <a:lnTo>
                    <a:pt x="513" y="390"/>
                  </a:lnTo>
                  <a:lnTo>
                    <a:pt x="510" y="376"/>
                  </a:lnTo>
                  <a:lnTo>
                    <a:pt x="504" y="363"/>
                  </a:lnTo>
                  <a:lnTo>
                    <a:pt x="498" y="350"/>
                  </a:lnTo>
                  <a:lnTo>
                    <a:pt x="494" y="336"/>
                  </a:lnTo>
                  <a:lnTo>
                    <a:pt x="491" y="323"/>
                  </a:lnTo>
                  <a:lnTo>
                    <a:pt x="485" y="310"/>
                  </a:lnTo>
                  <a:lnTo>
                    <a:pt x="479" y="296"/>
                  </a:lnTo>
                  <a:lnTo>
                    <a:pt x="475" y="283"/>
                  </a:lnTo>
                  <a:lnTo>
                    <a:pt x="468" y="272"/>
                  </a:lnTo>
                  <a:lnTo>
                    <a:pt x="464" y="258"/>
                  </a:lnTo>
                  <a:lnTo>
                    <a:pt x="458" y="245"/>
                  </a:lnTo>
                  <a:lnTo>
                    <a:pt x="453" y="236"/>
                  </a:lnTo>
                  <a:lnTo>
                    <a:pt x="449" y="222"/>
                  </a:lnTo>
                  <a:lnTo>
                    <a:pt x="445" y="213"/>
                  </a:lnTo>
                  <a:lnTo>
                    <a:pt x="439" y="199"/>
                  </a:lnTo>
                  <a:lnTo>
                    <a:pt x="432" y="188"/>
                  </a:lnTo>
                  <a:lnTo>
                    <a:pt x="426" y="177"/>
                  </a:lnTo>
                  <a:lnTo>
                    <a:pt x="422" y="167"/>
                  </a:lnTo>
                  <a:lnTo>
                    <a:pt x="416" y="154"/>
                  </a:lnTo>
                  <a:lnTo>
                    <a:pt x="409" y="144"/>
                  </a:lnTo>
                  <a:lnTo>
                    <a:pt x="403" y="135"/>
                  </a:lnTo>
                  <a:lnTo>
                    <a:pt x="399" y="125"/>
                  </a:lnTo>
                  <a:lnTo>
                    <a:pt x="394" y="116"/>
                  </a:lnTo>
                  <a:lnTo>
                    <a:pt x="388" y="104"/>
                  </a:lnTo>
                  <a:lnTo>
                    <a:pt x="382" y="95"/>
                  </a:lnTo>
                  <a:lnTo>
                    <a:pt x="378" y="89"/>
                  </a:lnTo>
                  <a:lnTo>
                    <a:pt x="373" y="80"/>
                  </a:lnTo>
                  <a:lnTo>
                    <a:pt x="369" y="72"/>
                  </a:lnTo>
                  <a:lnTo>
                    <a:pt x="365" y="64"/>
                  </a:lnTo>
                  <a:lnTo>
                    <a:pt x="361" y="59"/>
                  </a:lnTo>
                  <a:lnTo>
                    <a:pt x="352" y="44"/>
                  </a:lnTo>
                  <a:lnTo>
                    <a:pt x="346" y="30"/>
                  </a:lnTo>
                  <a:lnTo>
                    <a:pt x="338" y="23"/>
                  </a:lnTo>
                  <a:lnTo>
                    <a:pt x="335" y="15"/>
                  </a:lnTo>
                  <a:lnTo>
                    <a:pt x="327" y="2"/>
                  </a:lnTo>
                  <a:lnTo>
                    <a:pt x="325" y="0"/>
                  </a:lnTo>
                  <a:lnTo>
                    <a:pt x="32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3" name="Freeform 17"/>
            <p:cNvSpPr>
              <a:spLocks/>
            </p:cNvSpPr>
            <p:nvPr/>
          </p:nvSpPr>
          <p:spPr bwMode="auto">
            <a:xfrm>
              <a:off x="-961" y="1788"/>
              <a:ext cx="234" cy="376"/>
            </a:xfrm>
            <a:custGeom>
              <a:avLst/>
              <a:gdLst>
                <a:gd name="T0" fmla="*/ 262 w 468"/>
                <a:gd name="T1" fmla="*/ 11 h 751"/>
                <a:gd name="T2" fmla="*/ 239 w 468"/>
                <a:gd name="T3" fmla="*/ 32 h 751"/>
                <a:gd name="T4" fmla="*/ 207 w 468"/>
                <a:gd name="T5" fmla="*/ 66 h 751"/>
                <a:gd name="T6" fmla="*/ 177 w 468"/>
                <a:gd name="T7" fmla="*/ 100 h 751"/>
                <a:gd name="T8" fmla="*/ 158 w 468"/>
                <a:gd name="T9" fmla="*/ 127 h 751"/>
                <a:gd name="T10" fmla="*/ 137 w 468"/>
                <a:gd name="T11" fmla="*/ 152 h 751"/>
                <a:gd name="T12" fmla="*/ 120 w 468"/>
                <a:gd name="T13" fmla="*/ 182 h 751"/>
                <a:gd name="T14" fmla="*/ 97 w 468"/>
                <a:gd name="T15" fmla="*/ 211 h 751"/>
                <a:gd name="T16" fmla="*/ 82 w 468"/>
                <a:gd name="T17" fmla="*/ 243 h 751"/>
                <a:gd name="T18" fmla="*/ 61 w 468"/>
                <a:gd name="T19" fmla="*/ 277 h 751"/>
                <a:gd name="T20" fmla="*/ 45 w 468"/>
                <a:gd name="T21" fmla="*/ 311 h 751"/>
                <a:gd name="T22" fmla="*/ 30 w 468"/>
                <a:gd name="T23" fmla="*/ 348 h 751"/>
                <a:gd name="T24" fmla="*/ 19 w 468"/>
                <a:gd name="T25" fmla="*/ 386 h 751"/>
                <a:gd name="T26" fmla="*/ 9 w 468"/>
                <a:gd name="T27" fmla="*/ 426 h 751"/>
                <a:gd name="T28" fmla="*/ 2 w 468"/>
                <a:gd name="T29" fmla="*/ 464 h 751"/>
                <a:gd name="T30" fmla="*/ 0 w 468"/>
                <a:gd name="T31" fmla="*/ 505 h 751"/>
                <a:gd name="T32" fmla="*/ 2 w 468"/>
                <a:gd name="T33" fmla="*/ 547 h 751"/>
                <a:gd name="T34" fmla="*/ 4 w 468"/>
                <a:gd name="T35" fmla="*/ 585 h 751"/>
                <a:gd name="T36" fmla="*/ 13 w 468"/>
                <a:gd name="T37" fmla="*/ 618 h 751"/>
                <a:gd name="T38" fmla="*/ 28 w 468"/>
                <a:gd name="T39" fmla="*/ 648 h 751"/>
                <a:gd name="T40" fmla="*/ 45 w 468"/>
                <a:gd name="T41" fmla="*/ 677 h 751"/>
                <a:gd name="T42" fmla="*/ 66 w 468"/>
                <a:gd name="T43" fmla="*/ 697 h 751"/>
                <a:gd name="T44" fmla="*/ 91 w 468"/>
                <a:gd name="T45" fmla="*/ 716 h 751"/>
                <a:gd name="T46" fmla="*/ 120 w 468"/>
                <a:gd name="T47" fmla="*/ 728 h 751"/>
                <a:gd name="T48" fmla="*/ 148 w 468"/>
                <a:gd name="T49" fmla="*/ 741 h 751"/>
                <a:gd name="T50" fmla="*/ 179 w 468"/>
                <a:gd name="T51" fmla="*/ 745 h 751"/>
                <a:gd name="T52" fmla="*/ 211 w 468"/>
                <a:gd name="T53" fmla="*/ 749 h 751"/>
                <a:gd name="T54" fmla="*/ 243 w 468"/>
                <a:gd name="T55" fmla="*/ 749 h 751"/>
                <a:gd name="T56" fmla="*/ 274 w 468"/>
                <a:gd name="T57" fmla="*/ 745 h 751"/>
                <a:gd name="T58" fmla="*/ 304 w 468"/>
                <a:gd name="T59" fmla="*/ 736 h 751"/>
                <a:gd name="T60" fmla="*/ 334 w 468"/>
                <a:gd name="T61" fmla="*/ 726 h 751"/>
                <a:gd name="T62" fmla="*/ 361 w 468"/>
                <a:gd name="T63" fmla="*/ 711 h 751"/>
                <a:gd name="T64" fmla="*/ 390 w 468"/>
                <a:gd name="T65" fmla="*/ 696 h 751"/>
                <a:gd name="T66" fmla="*/ 430 w 468"/>
                <a:gd name="T67" fmla="*/ 650 h 751"/>
                <a:gd name="T68" fmla="*/ 449 w 468"/>
                <a:gd name="T69" fmla="*/ 616 h 751"/>
                <a:gd name="T70" fmla="*/ 460 w 468"/>
                <a:gd name="T71" fmla="*/ 587 h 751"/>
                <a:gd name="T72" fmla="*/ 468 w 468"/>
                <a:gd name="T73" fmla="*/ 555 h 751"/>
                <a:gd name="T74" fmla="*/ 466 w 468"/>
                <a:gd name="T75" fmla="*/ 519 h 751"/>
                <a:gd name="T76" fmla="*/ 462 w 468"/>
                <a:gd name="T77" fmla="*/ 485 h 751"/>
                <a:gd name="T78" fmla="*/ 458 w 468"/>
                <a:gd name="T79" fmla="*/ 446 h 751"/>
                <a:gd name="T80" fmla="*/ 454 w 468"/>
                <a:gd name="T81" fmla="*/ 412 h 751"/>
                <a:gd name="T82" fmla="*/ 445 w 468"/>
                <a:gd name="T83" fmla="*/ 376 h 751"/>
                <a:gd name="T84" fmla="*/ 435 w 468"/>
                <a:gd name="T85" fmla="*/ 342 h 751"/>
                <a:gd name="T86" fmla="*/ 424 w 468"/>
                <a:gd name="T87" fmla="*/ 306 h 751"/>
                <a:gd name="T88" fmla="*/ 411 w 468"/>
                <a:gd name="T89" fmla="*/ 272 h 751"/>
                <a:gd name="T90" fmla="*/ 397 w 468"/>
                <a:gd name="T91" fmla="*/ 237 h 751"/>
                <a:gd name="T92" fmla="*/ 384 w 468"/>
                <a:gd name="T93" fmla="*/ 205 h 751"/>
                <a:gd name="T94" fmla="*/ 371 w 468"/>
                <a:gd name="T95" fmla="*/ 175 h 751"/>
                <a:gd name="T96" fmla="*/ 357 w 468"/>
                <a:gd name="T97" fmla="*/ 144 h 751"/>
                <a:gd name="T98" fmla="*/ 344 w 468"/>
                <a:gd name="T99" fmla="*/ 118 h 751"/>
                <a:gd name="T100" fmla="*/ 331 w 468"/>
                <a:gd name="T101" fmla="*/ 93 h 751"/>
                <a:gd name="T102" fmla="*/ 314 w 468"/>
                <a:gd name="T103" fmla="*/ 64 h 751"/>
                <a:gd name="T104" fmla="*/ 293 w 468"/>
                <a:gd name="T105" fmla="*/ 28 h 751"/>
                <a:gd name="T106" fmla="*/ 277 w 468"/>
                <a:gd name="T107" fmla="*/ 3 h 7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68" h="751">
                  <a:moveTo>
                    <a:pt x="276" y="0"/>
                  </a:moveTo>
                  <a:lnTo>
                    <a:pt x="272" y="2"/>
                  </a:lnTo>
                  <a:lnTo>
                    <a:pt x="262" y="11"/>
                  </a:lnTo>
                  <a:lnTo>
                    <a:pt x="255" y="15"/>
                  </a:lnTo>
                  <a:lnTo>
                    <a:pt x="249" y="24"/>
                  </a:lnTo>
                  <a:lnTo>
                    <a:pt x="239" y="32"/>
                  </a:lnTo>
                  <a:lnTo>
                    <a:pt x="230" y="43"/>
                  </a:lnTo>
                  <a:lnTo>
                    <a:pt x="218" y="53"/>
                  </a:lnTo>
                  <a:lnTo>
                    <a:pt x="207" y="66"/>
                  </a:lnTo>
                  <a:lnTo>
                    <a:pt x="196" y="80"/>
                  </a:lnTo>
                  <a:lnTo>
                    <a:pt x="184" y="95"/>
                  </a:lnTo>
                  <a:lnTo>
                    <a:pt x="177" y="100"/>
                  </a:lnTo>
                  <a:lnTo>
                    <a:pt x="169" y="108"/>
                  </a:lnTo>
                  <a:lnTo>
                    <a:pt x="161" y="118"/>
                  </a:lnTo>
                  <a:lnTo>
                    <a:pt x="158" y="127"/>
                  </a:lnTo>
                  <a:lnTo>
                    <a:pt x="150" y="135"/>
                  </a:lnTo>
                  <a:lnTo>
                    <a:pt x="144" y="144"/>
                  </a:lnTo>
                  <a:lnTo>
                    <a:pt x="137" y="152"/>
                  </a:lnTo>
                  <a:lnTo>
                    <a:pt x="133" y="163"/>
                  </a:lnTo>
                  <a:lnTo>
                    <a:pt x="125" y="173"/>
                  </a:lnTo>
                  <a:lnTo>
                    <a:pt x="120" y="182"/>
                  </a:lnTo>
                  <a:lnTo>
                    <a:pt x="112" y="190"/>
                  </a:lnTo>
                  <a:lnTo>
                    <a:pt x="104" y="201"/>
                  </a:lnTo>
                  <a:lnTo>
                    <a:pt x="97" y="211"/>
                  </a:lnTo>
                  <a:lnTo>
                    <a:pt x="93" y="220"/>
                  </a:lnTo>
                  <a:lnTo>
                    <a:pt x="85" y="232"/>
                  </a:lnTo>
                  <a:lnTo>
                    <a:pt x="82" y="243"/>
                  </a:lnTo>
                  <a:lnTo>
                    <a:pt x="74" y="254"/>
                  </a:lnTo>
                  <a:lnTo>
                    <a:pt x="66" y="266"/>
                  </a:lnTo>
                  <a:lnTo>
                    <a:pt x="61" y="277"/>
                  </a:lnTo>
                  <a:lnTo>
                    <a:pt x="57" y="289"/>
                  </a:lnTo>
                  <a:lnTo>
                    <a:pt x="51" y="300"/>
                  </a:lnTo>
                  <a:lnTo>
                    <a:pt x="45" y="311"/>
                  </a:lnTo>
                  <a:lnTo>
                    <a:pt x="42" y="323"/>
                  </a:lnTo>
                  <a:lnTo>
                    <a:pt x="38" y="336"/>
                  </a:lnTo>
                  <a:lnTo>
                    <a:pt x="30" y="348"/>
                  </a:lnTo>
                  <a:lnTo>
                    <a:pt x="26" y="359"/>
                  </a:lnTo>
                  <a:lnTo>
                    <a:pt x="23" y="372"/>
                  </a:lnTo>
                  <a:lnTo>
                    <a:pt x="19" y="386"/>
                  </a:lnTo>
                  <a:lnTo>
                    <a:pt x="15" y="397"/>
                  </a:lnTo>
                  <a:lnTo>
                    <a:pt x="11" y="410"/>
                  </a:lnTo>
                  <a:lnTo>
                    <a:pt x="9" y="426"/>
                  </a:lnTo>
                  <a:lnTo>
                    <a:pt x="7" y="439"/>
                  </a:lnTo>
                  <a:lnTo>
                    <a:pt x="4" y="450"/>
                  </a:lnTo>
                  <a:lnTo>
                    <a:pt x="2" y="464"/>
                  </a:lnTo>
                  <a:lnTo>
                    <a:pt x="0" y="477"/>
                  </a:lnTo>
                  <a:lnTo>
                    <a:pt x="0" y="492"/>
                  </a:lnTo>
                  <a:lnTo>
                    <a:pt x="0" y="505"/>
                  </a:lnTo>
                  <a:lnTo>
                    <a:pt x="0" y="519"/>
                  </a:lnTo>
                  <a:lnTo>
                    <a:pt x="0" y="532"/>
                  </a:lnTo>
                  <a:lnTo>
                    <a:pt x="2" y="547"/>
                  </a:lnTo>
                  <a:lnTo>
                    <a:pt x="2" y="559"/>
                  </a:lnTo>
                  <a:lnTo>
                    <a:pt x="2" y="572"/>
                  </a:lnTo>
                  <a:lnTo>
                    <a:pt x="4" y="585"/>
                  </a:lnTo>
                  <a:lnTo>
                    <a:pt x="7" y="597"/>
                  </a:lnTo>
                  <a:lnTo>
                    <a:pt x="9" y="608"/>
                  </a:lnTo>
                  <a:lnTo>
                    <a:pt x="13" y="618"/>
                  </a:lnTo>
                  <a:lnTo>
                    <a:pt x="17" y="629"/>
                  </a:lnTo>
                  <a:lnTo>
                    <a:pt x="23" y="640"/>
                  </a:lnTo>
                  <a:lnTo>
                    <a:pt x="28" y="648"/>
                  </a:lnTo>
                  <a:lnTo>
                    <a:pt x="32" y="658"/>
                  </a:lnTo>
                  <a:lnTo>
                    <a:pt x="38" y="667"/>
                  </a:lnTo>
                  <a:lnTo>
                    <a:pt x="45" y="677"/>
                  </a:lnTo>
                  <a:lnTo>
                    <a:pt x="53" y="682"/>
                  </a:lnTo>
                  <a:lnTo>
                    <a:pt x="59" y="690"/>
                  </a:lnTo>
                  <a:lnTo>
                    <a:pt x="66" y="697"/>
                  </a:lnTo>
                  <a:lnTo>
                    <a:pt x="76" y="705"/>
                  </a:lnTo>
                  <a:lnTo>
                    <a:pt x="84" y="711"/>
                  </a:lnTo>
                  <a:lnTo>
                    <a:pt x="91" y="716"/>
                  </a:lnTo>
                  <a:lnTo>
                    <a:pt x="101" y="720"/>
                  </a:lnTo>
                  <a:lnTo>
                    <a:pt x="110" y="726"/>
                  </a:lnTo>
                  <a:lnTo>
                    <a:pt x="120" y="728"/>
                  </a:lnTo>
                  <a:lnTo>
                    <a:pt x="129" y="734"/>
                  </a:lnTo>
                  <a:lnTo>
                    <a:pt x="139" y="736"/>
                  </a:lnTo>
                  <a:lnTo>
                    <a:pt x="148" y="741"/>
                  </a:lnTo>
                  <a:lnTo>
                    <a:pt x="158" y="741"/>
                  </a:lnTo>
                  <a:lnTo>
                    <a:pt x="169" y="743"/>
                  </a:lnTo>
                  <a:lnTo>
                    <a:pt x="179" y="745"/>
                  </a:lnTo>
                  <a:lnTo>
                    <a:pt x="190" y="749"/>
                  </a:lnTo>
                  <a:lnTo>
                    <a:pt x="199" y="749"/>
                  </a:lnTo>
                  <a:lnTo>
                    <a:pt x="211" y="749"/>
                  </a:lnTo>
                  <a:lnTo>
                    <a:pt x="222" y="749"/>
                  </a:lnTo>
                  <a:lnTo>
                    <a:pt x="234" y="751"/>
                  </a:lnTo>
                  <a:lnTo>
                    <a:pt x="243" y="749"/>
                  </a:lnTo>
                  <a:lnTo>
                    <a:pt x="253" y="749"/>
                  </a:lnTo>
                  <a:lnTo>
                    <a:pt x="264" y="747"/>
                  </a:lnTo>
                  <a:lnTo>
                    <a:pt x="274" y="745"/>
                  </a:lnTo>
                  <a:lnTo>
                    <a:pt x="283" y="741"/>
                  </a:lnTo>
                  <a:lnTo>
                    <a:pt x="295" y="739"/>
                  </a:lnTo>
                  <a:lnTo>
                    <a:pt x="304" y="736"/>
                  </a:lnTo>
                  <a:lnTo>
                    <a:pt x="315" y="734"/>
                  </a:lnTo>
                  <a:lnTo>
                    <a:pt x="323" y="730"/>
                  </a:lnTo>
                  <a:lnTo>
                    <a:pt x="334" y="726"/>
                  </a:lnTo>
                  <a:lnTo>
                    <a:pt x="344" y="720"/>
                  </a:lnTo>
                  <a:lnTo>
                    <a:pt x="353" y="716"/>
                  </a:lnTo>
                  <a:lnTo>
                    <a:pt x="361" y="711"/>
                  </a:lnTo>
                  <a:lnTo>
                    <a:pt x="371" y="705"/>
                  </a:lnTo>
                  <a:lnTo>
                    <a:pt x="380" y="699"/>
                  </a:lnTo>
                  <a:lnTo>
                    <a:pt x="390" y="696"/>
                  </a:lnTo>
                  <a:lnTo>
                    <a:pt x="403" y="680"/>
                  </a:lnTo>
                  <a:lnTo>
                    <a:pt x="418" y="667"/>
                  </a:lnTo>
                  <a:lnTo>
                    <a:pt x="430" y="650"/>
                  </a:lnTo>
                  <a:lnTo>
                    <a:pt x="441" y="635"/>
                  </a:lnTo>
                  <a:lnTo>
                    <a:pt x="445" y="623"/>
                  </a:lnTo>
                  <a:lnTo>
                    <a:pt x="449" y="616"/>
                  </a:lnTo>
                  <a:lnTo>
                    <a:pt x="454" y="606"/>
                  </a:lnTo>
                  <a:lnTo>
                    <a:pt x="458" y="597"/>
                  </a:lnTo>
                  <a:lnTo>
                    <a:pt x="460" y="587"/>
                  </a:lnTo>
                  <a:lnTo>
                    <a:pt x="462" y="576"/>
                  </a:lnTo>
                  <a:lnTo>
                    <a:pt x="464" y="564"/>
                  </a:lnTo>
                  <a:lnTo>
                    <a:pt x="468" y="555"/>
                  </a:lnTo>
                  <a:lnTo>
                    <a:pt x="466" y="542"/>
                  </a:lnTo>
                  <a:lnTo>
                    <a:pt x="466" y="530"/>
                  </a:lnTo>
                  <a:lnTo>
                    <a:pt x="466" y="519"/>
                  </a:lnTo>
                  <a:lnTo>
                    <a:pt x="466" y="507"/>
                  </a:lnTo>
                  <a:lnTo>
                    <a:pt x="464" y="496"/>
                  </a:lnTo>
                  <a:lnTo>
                    <a:pt x="462" y="485"/>
                  </a:lnTo>
                  <a:lnTo>
                    <a:pt x="462" y="471"/>
                  </a:lnTo>
                  <a:lnTo>
                    <a:pt x="462" y="462"/>
                  </a:lnTo>
                  <a:lnTo>
                    <a:pt x="458" y="446"/>
                  </a:lnTo>
                  <a:lnTo>
                    <a:pt x="456" y="437"/>
                  </a:lnTo>
                  <a:lnTo>
                    <a:pt x="456" y="424"/>
                  </a:lnTo>
                  <a:lnTo>
                    <a:pt x="454" y="412"/>
                  </a:lnTo>
                  <a:lnTo>
                    <a:pt x="450" y="401"/>
                  </a:lnTo>
                  <a:lnTo>
                    <a:pt x="449" y="388"/>
                  </a:lnTo>
                  <a:lnTo>
                    <a:pt x="445" y="376"/>
                  </a:lnTo>
                  <a:lnTo>
                    <a:pt x="443" y="367"/>
                  </a:lnTo>
                  <a:lnTo>
                    <a:pt x="439" y="351"/>
                  </a:lnTo>
                  <a:lnTo>
                    <a:pt x="435" y="342"/>
                  </a:lnTo>
                  <a:lnTo>
                    <a:pt x="431" y="329"/>
                  </a:lnTo>
                  <a:lnTo>
                    <a:pt x="428" y="317"/>
                  </a:lnTo>
                  <a:lnTo>
                    <a:pt x="424" y="306"/>
                  </a:lnTo>
                  <a:lnTo>
                    <a:pt x="418" y="294"/>
                  </a:lnTo>
                  <a:lnTo>
                    <a:pt x="414" y="283"/>
                  </a:lnTo>
                  <a:lnTo>
                    <a:pt x="411" y="272"/>
                  </a:lnTo>
                  <a:lnTo>
                    <a:pt x="407" y="260"/>
                  </a:lnTo>
                  <a:lnTo>
                    <a:pt x="403" y="249"/>
                  </a:lnTo>
                  <a:lnTo>
                    <a:pt x="397" y="237"/>
                  </a:lnTo>
                  <a:lnTo>
                    <a:pt x="393" y="226"/>
                  </a:lnTo>
                  <a:lnTo>
                    <a:pt x="390" y="216"/>
                  </a:lnTo>
                  <a:lnTo>
                    <a:pt x="384" y="205"/>
                  </a:lnTo>
                  <a:lnTo>
                    <a:pt x="380" y="196"/>
                  </a:lnTo>
                  <a:lnTo>
                    <a:pt x="376" y="186"/>
                  </a:lnTo>
                  <a:lnTo>
                    <a:pt x="371" y="175"/>
                  </a:lnTo>
                  <a:lnTo>
                    <a:pt x="367" y="165"/>
                  </a:lnTo>
                  <a:lnTo>
                    <a:pt x="361" y="154"/>
                  </a:lnTo>
                  <a:lnTo>
                    <a:pt x="357" y="144"/>
                  </a:lnTo>
                  <a:lnTo>
                    <a:pt x="353" y="137"/>
                  </a:lnTo>
                  <a:lnTo>
                    <a:pt x="348" y="127"/>
                  </a:lnTo>
                  <a:lnTo>
                    <a:pt x="344" y="118"/>
                  </a:lnTo>
                  <a:lnTo>
                    <a:pt x="338" y="110"/>
                  </a:lnTo>
                  <a:lnTo>
                    <a:pt x="334" y="100"/>
                  </a:lnTo>
                  <a:lnTo>
                    <a:pt x="331" y="93"/>
                  </a:lnTo>
                  <a:lnTo>
                    <a:pt x="325" y="85"/>
                  </a:lnTo>
                  <a:lnTo>
                    <a:pt x="321" y="78"/>
                  </a:lnTo>
                  <a:lnTo>
                    <a:pt x="314" y="64"/>
                  </a:lnTo>
                  <a:lnTo>
                    <a:pt x="308" y="51"/>
                  </a:lnTo>
                  <a:lnTo>
                    <a:pt x="298" y="38"/>
                  </a:lnTo>
                  <a:lnTo>
                    <a:pt x="293" y="28"/>
                  </a:lnTo>
                  <a:lnTo>
                    <a:pt x="287" y="21"/>
                  </a:lnTo>
                  <a:lnTo>
                    <a:pt x="283" y="13"/>
                  </a:lnTo>
                  <a:lnTo>
                    <a:pt x="277" y="3"/>
                  </a:lnTo>
                  <a:lnTo>
                    <a:pt x="276" y="0"/>
                  </a:lnTo>
                  <a:lnTo>
                    <a:pt x="276" y="0"/>
                  </a:lnTo>
                  <a:close/>
                </a:path>
              </a:pathLst>
            </a:custGeom>
            <a:solidFill>
              <a:srgbClr val="0099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4" name="Freeform 19"/>
            <p:cNvSpPr>
              <a:spLocks/>
            </p:cNvSpPr>
            <p:nvPr/>
          </p:nvSpPr>
          <p:spPr bwMode="auto">
            <a:xfrm>
              <a:off x="-943" y="1821"/>
              <a:ext cx="159" cy="329"/>
            </a:xfrm>
            <a:custGeom>
              <a:avLst/>
              <a:gdLst>
                <a:gd name="T0" fmla="*/ 219 w 317"/>
                <a:gd name="T1" fmla="*/ 0 h 658"/>
                <a:gd name="T2" fmla="*/ 152 w 317"/>
                <a:gd name="T3" fmla="*/ 76 h 658"/>
                <a:gd name="T4" fmla="*/ 93 w 317"/>
                <a:gd name="T5" fmla="*/ 162 h 658"/>
                <a:gd name="T6" fmla="*/ 44 w 317"/>
                <a:gd name="T7" fmla="*/ 261 h 658"/>
                <a:gd name="T8" fmla="*/ 8 w 317"/>
                <a:gd name="T9" fmla="*/ 365 h 658"/>
                <a:gd name="T10" fmla="*/ 0 w 317"/>
                <a:gd name="T11" fmla="*/ 462 h 658"/>
                <a:gd name="T12" fmla="*/ 9 w 317"/>
                <a:gd name="T13" fmla="*/ 548 h 658"/>
                <a:gd name="T14" fmla="*/ 46 w 317"/>
                <a:gd name="T15" fmla="*/ 613 h 658"/>
                <a:gd name="T16" fmla="*/ 112 w 317"/>
                <a:gd name="T17" fmla="*/ 647 h 658"/>
                <a:gd name="T18" fmla="*/ 179 w 317"/>
                <a:gd name="T19" fmla="*/ 658 h 658"/>
                <a:gd name="T20" fmla="*/ 243 w 317"/>
                <a:gd name="T21" fmla="*/ 639 h 658"/>
                <a:gd name="T22" fmla="*/ 289 w 317"/>
                <a:gd name="T23" fmla="*/ 592 h 658"/>
                <a:gd name="T24" fmla="*/ 317 w 317"/>
                <a:gd name="T25" fmla="*/ 489 h 658"/>
                <a:gd name="T26" fmla="*/ 317 w 317"/>
                <a:gd name="T27" fmla="*/ 371 h 658"/>
                <a:gd name="T28" fmla="*/ 295 w 317"/>
                <a:gd name="T29" fmla="*/ 215 h 658"/>
                <a:gd name="T30" fmla="*/ 219 w 317"/>
                <a:gd name="T31" fmla="*/ 0 h 658"/>
                <a:gd name="T32" fmla="*/ 219 w 317"/>
                <a:gd name="T33" fmla="*/ 0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17" h="658">
                  <a:moveTo>
                    <a:pt x="219" y="0"/>
                  </a:moveTo>
                  <a:lnTo>
                    <a:pt x="152" y="76"/>
                  </a:lnTo>
                  <a:lnTo>
                    <a:pt x="93" y="162"/>
                  </a:lnTo>
                  <a:lnTo>
                    <a:pt x="44" y="261"/>
                  </a:lnTo>
                  <a:lnTo>
                    <a:pt x="8" y="365"/>
                  </a:lnTo>
                  <a:lnTo>
                    <a:pt x="0" y="462"/>
                  </a:lnTo>
                  <a:lnTo>
                    <a:pt x="9" y="548"/>
                  </a:lnTo>
                  <a:lnTo>
                    <a:pt x="46" y="613"/>
                  </a:lnTo>
                  <a:lnTo>
                    <a:pt x="112" y="647"/>
                  </a:lnTo>
                  <a:lnTo>
                    <a:pt x="179" y="658"/>
                  </a:lnTo>
                  <a:lnTo>
                    <a:pt x="243" y="639"/>
                  </a:lnTo>
                  <a:lnTo>
                    <a:pt x="289" y="592"/>
                  </a:lnTo>
                  <a:lnTo>
                    <a:pt x="317" y="489"/>
                  </a:lnTo>
                  <a:lnTo>
                    <a:pt x="317" y="371"/>
                  </a:lnTo>
                  <a:lnTo>
                    <a:pt x="295" y="215"/>
                  </a:lnTo>
                  <a:lnTo>
                    <a:pt x="219" y="0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4DB3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5" name="Freeform 20"/>
            <p:cNvSpPr>
              <a:spLocks/>
            </p:cNvSpPr>
            <p:nvPr/>
          </p:nvSpPr>
          <p:spPr bwMode="auto">
            <a:xfrm>
              <a:off x="-921" y="1859"/>
              <a:ext cx="115" cy="268"/>
            </a:xfrm>
            <a:custGeom>
              <a:avLst/>
              <a:gdLst>
                <a:gd name="T0" fmla="*/ 156 w 230"/>
                <a:gd name="T1" fmla="*/ 0 h 537"/>
                <a:gd name="T2" fmla="*/ 89 w 230"/>
                <a:gd name="T3" fmla="*/ 88 h 537"/>
                <a:gd name="T4" fmla="*/ 45 w 230"/>
                <a:gd name="T5" fmla="*/ 189 h 537"/>
                <a:gd name="T6" fmla="*/ 9 w 230"/>
                <a:gd name="T7" fmla="*/ 287 h 537"/>
                <a:gd name="T8" fmla="*/ 0 w 230"/>
                <a:gd name="T9" fmla="*/ 390 h 537"/>
                <a:gd name="T10" fmla="*/ 11 w 230"/>
                <a:gd name="T11" fmla="*/ 466 h 537"/>
                <a:gd name="T12" fmla="*/ 57 w 230"/>
                <a:gd name="T13" fmla="*/ 519 h 537"/>
                <a:gd name="T14" fmla="*/ 116 w 230"/>
                <a:gd name="T15" fmla="*/ 537 h 537"/>
                <a:gd name="T16" fmla="*/ 175 w 230"/>
                <a:gd name="T17" fmla="*/ 519 h 537"/>
                <a:gd name="T18" fmla="*/ 215 w 230"/>
                <a:gd name="T19" fmla="*/ 449 h 537"/>
                <a:gd name="T20" fmla="*/ 230 w 230"/>
                <a:gd name="T21" fmla="*/ 320 h 537"/>
                <a:gd name="T22" fmla="*/ 222 w 230"/>
                <a:gd name="T23" fmla="*/ 202 h 537"/>
                <a:gd name="T24" fmla="*/ 175 w 230"/>
                <a:gd name="T25" fmla="*/ 44 h 537"/>
                <a:gd name="T26" fmla="*/ 156 w 230"/>
                <a:gd name="T27" fmla="*/ 0 h 537"/>
                <a:gd name="T28" fmla="*/ 156 w 230"/>
                <a:gd name="T29" fmla="*/ 0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0" h="537">
                  <a:moveTo>
                    <a:pt x="156" y="0"/>
                  </a:moveTo>
                  <a:lnTo>
                    <a:pt x="89" y="88"/>
                  </a:lnTo>
                  <a:lnTo>
                    <a:pt x="45" y="189"/>
                  </a:lnTo>
                  <a:lnTo>
                    <a:pt x="9" y="287"/>
                  </a:lnTo>
                  <a:lnTo>
                    <a:pt x="0" y="390"/>
                  </a:lnTo>
                  <a:lnTo>
                    <a:pt x="11" y="466"/>
                  </a:lnTo>
                  <a:lnTo>
                    <a:pt x="57" y="519"/>
                  </a:lnTo>
                  <a:lnTo>
                    <a:pt x="116" y="537"/>
                  </a:lnTo>
                  <a:lnTo>
                    <a:pt x="175" y="519"/>
                  </a:lnTo>
                  <a:lnTo>
                    <a:pt x="215" y="449"/>
                  </a:lnTo>
                  <a:lnTo>
                    <a:pt x="230" y="320"/>
                  </a:lnTo>
                  <a:lnTo>
                    <a:pt x="222" y="202"/>
                  </a:lnTo>
                  <a:lnTo>
                    <a:pt x="175" y="44"/>
                  </a:lnTo>
                  <a:lnTo>
                    <a:pt x="156" y="0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8CD9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6" name="Freeform 21"/>
            <p:cNvSpPr>
              <a:spLocks/>
            </p:cNvSpPr>
            <p:nvPr/>
          </p:nvSpPr>
          <p:spPr bwMode="auto">
            <a:xfrm>
              <a:off x="-847" y="1827"/>
              <a:ext cx="106" cy="339"/>
            </a:xfrm>
            <a:custGeom>
              <a:avLst/>
              <a:gdLst>
                <a:gd name="T0" fmla="*/ 59 w 213"/>
                <a:gd name="T1" fmla="*/ 0 h 677"/>
                <a:gd name="T2" fmla="*/ 97 w 213"/>
                <a:gd name="T3" fmla="*/ 97 h 677"/>
                <a:gd name="T4" fmla="*/ 141 w 213"/>
                <a:gd name="T5" fmla="*/ 239 h 677"/>
                <a:gd name="T6" fmla="*/ 162 w 213"/>
                <a:gd name="T7" fmla="*/ 367 h 677"/>
                <a:gd name="T8" fmla="*/ 158 w 213"/>
                <a:gd name="T9" fmla="*/ 483 h 677"/>
                <a:gd name="T10" fmla="*/ 137 w 213"/>
                <a:gd name="T11" fmla="*/ 583 h 677"/>
                <a:gd name="T12" fmla="*/ 82 w 213"/>
                <a:gd name="T13" fmla="*/ 644 h 677"/>
                <a:gd name="T14" fmla="*/ 0 w 213"/>
                <a:gd name="T15" fmla="*/ 677 h 677"/>
                <a:gd name="T16" fmla="*/ 105 w 213"/>
                <a:gd name="T17" fmla="*/ 661 h 677"/>
                <a:gd name="T18" fmla="*/ 173 w 213"/>
                <a:gd name="T19" fmla="*/ 618 h 677"/>
                <a:gd name="T20" fmla="*/ 203 w 213"/>
                <a:gd name="T21" fmla="*/ 553 h 677"/>
                <a:gd name="T22" fmla="*/ 213 w 213"/>
                <a:gd name="T23" fmla="*/ 467 h 677"/>
                <a:gd name="T24" fmla="*/ 203 w 213"/>
                <a:gd name="T25" fmla="*/ 348 h 677"/>
                <a:gd name="T26" fmla="*/ 177 w 213"/>
                <a:gd name="T27" fmla="*/ 241 h 677"/>
                <a:gd name="T28" fmla="*/ 114 w 213"/>
                <a:gd name="T29" fmla="*/ 83 h 677"/>
                <a:gd name="T30" fmla="*/ 59 w 213"/>
                <a:gd name="T31" fmla="*/ 0 h 677"/>
                <a:gd name="T32" fmla="*/ 59 w 213"/>
                <a:gd name="T33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3" h="677">
                  <a:moveTo>
                    <a:pt x="59" y="0"/>
                  </a:moveTo>
                  <a:lnTo>
                    <a:pt x="97" y="97"/>
                  </a:lnTo>
                  <a:lnTo>
                    <a:pt x="141" y="239"/>
                  </a:lnTo>
                  <a:lnTo>
                    <a:pt x="162" y="367"/>
                  </a:lnTo>
                  <a:lnTo>
                    <a:pt x="158" y="483"/>
                  </a:lnTo>
                  <a:lnTo>
                    <a:pt x="137" y="583"/>
                  </a:lnTo>
                  <a:lnTo>
                    <a:pt x="82" y="644"/>
                  </a:lnTo>
                  <a:lnTo>
                    <a:pt x="0" y="677"/>
                  </a:lnTo>
                  <a:lnTo>
                    <a:pt x="105" y="661"/>
                  </a:lnTo>
                  <a:lnTo>
                    <a:pt x="173" y="618"/>
                  </a:lnTo>
                  <a:lnTo>
                    <a:pt x="203" y="553"/>
                  </a:lnTo>
                  <a:lnTo>
                    <a:pt x="213" y="467"/>
                  </a:lnTo>
                  <a:lnTo>
                    <a:pt x="203" y="348"/>
                  </a:lnTo>
                  <a:lnTo>
                    <a:pt x="177" y="241"/>
                  </a:lnTo>
                  <a:lnTo>
                    <a:pt x="114" y="83"/>
                  </a:lnTo>
                  <a:lnTo>
                    <a:pt x="59" y="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rgbClr val="0080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7" name="Freeform 22"/>
            <p:cNvSpPr>
              <a:spLocks/>
            </p:cNvSpPr>
            <p:nvPr/>
          </p:nvSpPr>
          <p:spPr bwMode="auto">
            <a:xfrm>
              <a:off x="-902" y="1909"/>
              <a:ext cx="63" cy="192"/>
            </a:xfrm>
            <a:custGeom>
              <a:avLst/>
              <a:gdLst>
                <a:gd name="T0" fmla="*/ 89 w 125"/>
                <a:gd name="T1" fmla="*/ 0 h 384"/>
                <a:gd name="T2" fmla="*/ 47 w 125"/>
                <a:gd name="T3" fmla="*/ 76 h 384"/>
                <a:gd name="T4" fmla="*/ 19 w 125"/>
                <a:gd name="T5" fmla="*/ 160 h 384"/>
                <a:gd name="T6" fmla="*/ 0 w 125"/>
                <a:gd name="T7" fmla="*/ 251 h 384"/>
                <a:gd name="T8" fmla="*/ 0 w 125"/>
                <a:gd name="T9" fmla="*/ 320 h 384"/>
                <a:gd name="T10" fmla="*/ 21 w 125"/>
                <a:gd name="T11" fmla="*/ 371 h 384"/>
                <a:gd name="T12" fmla="*/ 51 w 125"/>
                <a:gd name="T13" fmla="*/ 384 h 384"/>
                <a:gd name="T14" fmla="*/ 87 w 125"/>
                <a:gd name="T15" fmla="*/ 367 h 384"/>
                <a:gd name="T16" fmla="*/ 118 w 125"/>
                <a:gd name="T17" fmla="*/ 308 h 384"/>
                <a:gd name="T18" fmla="*/ 125 w 125"/>
                <a:gd name="T19" fmla="*/ 221 h 384"/>
                <a:gd name="T20" fmla="*/ 121 w 125"/>
                <a:gd name="T21" fmla="*/ 109 h 384"/>
                <a:gd name="T22" fmla="*/ 89 w 125"/>
                <a:gd name="T23" fmla="*/ 0 h 384"/>
                <a:gd name="T24" fmla="*/ 89 w 125"/>
                <a:gd name="T25" fmla="*/ 0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5" h="384">
                  <a:moveTo>
                    <a:pt x="89" y="0"/>
                  </a:moveTo>
                  <a:lnTo>
                    <a:pt x="47" y="76"/>
                  </a:lnTo>
                  <a:lnTo>
                    <a:pt x="19" y="160"/>
                  </a:lnTo>
                  <a:lnTo>
                    <a:pt x="0" y="251"/>
                  </a:lnTo>
                  <a:lnTo>
                    <a:pt x="0" y="320"/>
                  </a:lnTo>
                  <a:lnTo>
                    <a:pt x="21" y="371"/>
                  </a:lnTo>
                  <a:lnTo>
                    <a:pt x="51" y="384"/>
                  </a:lnTo>
                  <a:lnTo>
                    <a:pt x="87" y="367"/>
                  </a:lnTo>
                  <a:lnTo>
                    <a:pt x="118" y="308"/>
                  </a:lnTo>
                  <a:lnTo>
                    <a:pt x="125" y="221"/>
                  </a:lnTo>
                  <a:lnTo>
                    <a:pt x="121" y="109"/>
                  </a:lnTo>
                  <a:lnTo>
                    <a:pt x="89" y="0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rgbClr val="BAE8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185" name="Group 7"/>
          <p:cNvGrpSpPr>
            <a:grpSpLocks noChangeAspect="1"/>
          </p:cNvGrpSpPr>
          <p:nvPr/>
        </p:nvGrpSpPr>
        <p:grpSpPr bwMode="auto">
          <a:xfrm>
            <a:off x="-911140" y="2242325"/>
            <a:ext cx="370572" cy="576000"/>
            <a:chOff x="-982" y="1758"/>
            <a:chExt cx="276" cy="429"/>
          </a:xfrm>
        </p:grpSpPr>
        <p:sp>
          <p:nvSpPr>
            <p:cNvPr id="186" name="Freeform 16"/>
            <p:cNvSpPr>
              <a:spLocks/>
            </p:cNvSpPr>
            <p:nvPr/>
          </p:nvSpPr>
          <p:spPr bwMode="auto">
            <a:xfrm>
              <a:off x="-982" y="1758"/>
              <a:ext cx="276" cy="429"/>
            </a:xfrm>
            <a:custGeom>
              <a:avLst/>
              <a:gdLst>
                <a:gd name="T0" fmla="*/ 308 w 551"/>
                <a:gd name="T1" fmla="*/ 11 h 857"/>
                <a:gd name="T2" fmla="*/ 281 w 551"/>
                <a:gd name="T3" fmla="*/ 36 h 857"/>
                <a:gd name="T4" fmla="*/ 243 w 551"/>
                <a:gd name="T5" fmla="*/ 76 h 857"/>
                <a:gd name="T6" fmla="*/ 222 w 551"/>
                <a:gd name="T7" fmla="*/ 99 h 857"/>
                <a:gd name="T8" fmla="*/ 200 w 551"/>
                <a:gd name="T9" fmla="*/ 125 h 857"/>
                <a:gd name="T10" fmla="*/ 177 w 551"/>
                <a:gd name="T11" fmla="*/ 154 h 857"/>
                <a:gd name="T12" fmla="*/ 156 w 551"/>
                <a:gd name="T13" fmla="*/ 186 h 857"/>
                <a:gd name="T14" fmla="*/ 131 w 551"/>
                <a:gd name="T15" fmla="*/ 218 h 857"/>
                <a:gd name="T16" fmla="*/ 108 w 551"/>
                <a:gd name="T17" fmla="*/ 253 h 857"/>
                <a:gd name="T18" fmla="*/ 87 w 551"/>
                <a:gd name="T19" fmla="*/ 291 h 857"/>
                <a:gd name="T20" fmla="*/ 67 w 551"/>
                <a:gd name="T21" fmla="*/ 331 h 857"/>
                <a:gd name="T22" fmla="*/ 49 w 551"/>
                <a:gd name="T23" fmla="*/ 371 h 857"/>
                <a:gd name="T24" fmla="*/ 32 w 551"/>
                <a:gd name="T25" fmla="*/ 412 h 857"/>
                <a:gd name="T26" fmla="*/ 19 w 551"/>
                <a:gd name="T27" fmla="*/ 456 h 857"/>
                <a:gd name="T28" fmla="*/ 10 w 551"/>
                <a:gd name="T29" fmla="*/ 502 h 857"/>
                <a:gd name="T30" fmla="*/ 0 w 551"/>
                <a:gd name="T31" fmla="*/ 546 h 857"/>
                <a:gd name="T32" fmla="*/ 0 w 551"/>
                <a:gd name="T33" fmla="*/ 595 h 857"/>
                <a:gd name="T34" fmla="*/ 2 w 551"/>
                <a:gd name="T35" fmla="*/ 641 h 857"/>
                <a:gd name="T36" fmla="*/ 10 w 551"/>
                <a:gd name="T37" fmla="*/ 684 h 857"/>
                <a:gd name="T38" fmla="*/ 21 w 551"/>
                <a:gd name="T39" fmla="*/ 720 h 857"/>
                <a:gd name="T40" fmla="*/ 40 w 551"/>
                <a:gd name="T41" fmla="*/ 753 h 857"/>
                <a:gd name="T42" fmla="*/ 63 w 551"/>
                <a:gd name="T43" fmla="*/ 781 h 857"/>
                <a:gd name="T44" fmla="*/ 91 w 551"/>
                <a:gd name="T45" fmla="*/ 806 h 857"/>
                <a:gd name="T46" fmla="*/ 120 w 551"/>
                <a:gd name="T47" fmla="*/ 823 h 857"/>
                <a:gd name="T48" fmla="*/ 154 w 551"/>
                <a:gd name="T49" fmla="*/ 838 h 857"/>
                <a:gd name="T50" fmla="*/ 188 w 551"/>
                <a:gd name="T51" fmla="*/ 848 h 857"/>
                <a:gd name="T52" fmla="*/ 226 w 551"/>
                <a:gd name="T53" fmla="*/ 854 h 857"/>
                <a:gd name="T54" fmla="*/ 262 w 551"/>
                <a:gd name="T55" fmla="*/ 855 h 857"/>
                <a:gd name="T56" fmla="*/ 299 w 551"/>
                <a:gd name="T57" fmla="*/ 854 h 857"/>
                <a:gd name="T58" fmla="*/ 337 w 551"/>
                <a:gd name="T59" fmla="*/ 848 h 857"/>
                <a:gd name="T60" fmla="*/ 373 w 551"/>
                <a:gd name="T61" fmla="*/ 838 h 857"/>
                <a:gd name="T62" fmla="*/ 405 w 551"/>
                <a:gd name="T63" fmla="*/ 825 h 857"/>
                <a:gd name="T64" fmla="*/ 439 w 551"/>
                <a:gd name="T65" fmla="*/ 808 h 857"/>
                <a:gd name="T66" fmla="*/ 468 w 551"/>
                <a:gd name="T67" fmla="*/ 787 h 857"/>
                <a:gd name="T68" fmla="*/ 494 w 551"/>
                <a:gd name="T69" fmla="*/ 762 h 857"/>
                <a:gd name="T70" fmla="*/ 515 w 551"/>
                <a:gd name="T71" fmla="*/ 734 h 857"/>
                <a:gd name="T72" fmla="*/ 532 w 551"/>
                <a:gd name="T73" fmla="*/ 701 h 857"/>
                <a:gd name="T74" fmla="*/ 544 w 551"/>
                <a:gd name="T75" fmla="*/ 669 h 857"/>
                <a:gd name="T76" fmla="*/ 551 w 551"/>
                <a:gd name="T77" fmla="*/ 633 h 857"/>
                <a:gd name="T78" fmla="*/ 549 w 551"/>
                <a:gd name="T79" fmla="*/ 593 h 857"/>
                <a:gd name="T80" fmla="*/ 548 w 551"/>
                <a:gd name="T81" fmla="*/ 553 h 857"/>
                <a:gd name="T82" fmla="*/ 542 w 551"/>
                <a:gd name="T83" fmla="*/ 513 h 857"/>
                <a:gd name="T84" fmla="*/ 534 w 551"/>
                <a:gd name="T85" fmla="*/ 471 h 857"/>
                <a:gd name="T86" fmla="*/ 525 w 551"/>
                <a:gd name="T87" fmla="*/ 431 h 857"/>
                <a:gd name="T88" fmla="*/ 513 w 551"/>
                <a:gd name="T89" fmla="*/ 390 h 857"/>
                <a:gd name="T90" fmla="*/ 498 w 551"/>
                <a:gd name="T91" fmla="*/ 350 h 857"/>
                <a:gd name="T92" fmla="*/ 485 w 551"/>
                <a:gd name="T93" fmla="*/ 310 h 857"/>
                <a:gd name="T94" fmla="*/ 468 w 551"/>
                <a:gd name="T95" fmla="*/ 272 h 857"/>
                <a:gd name="T96" fmla="*/ 453 w 551"/>
                <a:gd name="T97" fmla="*/ 236 h 857"/>
                <a:gd name="T98" fmla="*/ 439 w 551"/>
                <a:gd name="T99" fmla="*/ 199 h 857"/>
                <a:gd name="T100" fmla="*/ 422 w 551"/>
                <a:gd name="T101" fmla="*/ 167 h 857"/>
                <a:gd name="T102" fmla="*/ 403 w 551"/>
                <a:gd name="T103" fmla="*/ 135 h 857"/>
                <a:gd name="T104" fmla="*/ 388 w 551"/>
                <a:gd name="T105" fmla="*/ 104 h 857"/>
                <a:gd name="T106" fmla="*/ 373 w 551"/>
                <a:gd name="T107" fmla="*/ 80 h 857"/>
                <a:gd name="T108" fmla="*/ 361 w 551"/>
                <a:gd name="T109" fmla="*/ 59 h 857"/>
                <a:gd name="T110" fmla="*/ 338 w 551"/>
                <a:gd name="T111" fmla="*/ 23 h 857"/>
                <a:gd name="T112" fmla="*/ 325 w 551"/>
                <a:gd name="T113" fmla="*/ 0 h 8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51" h="857">
                  <a:moveTo>
                    <a:pt x="325" y="0"/>
                  </a:moveTo>
                  <a:lnTo>
                    <a:pt x="321" y="2"/>
                  </a:lnTo>
                  <a:lnTo>
                    <a:pt x="308" y="11"/>
                  </a:lnTo>
                  <a:lnTo>
                    <a:pt x="299" y="17"/>
                  </a:lnTo>
                  <a:lnTo>
                    <a:pt x="293" y="26"/>
                  </a:lnTo>
                  <a:lnTo>
                    <a:pt x="281" y="36"/>
                  </a:lnTo>
                  <a:lnTo>
                    <a:pt x="270" y="49"/>
                  </a:lnTo>
                  <a:lnTo>
                    <a:pt x="257" y="61"/>
                  </a:lnTo>
                  <a:lnTo>
                    <a:pt x="243" y="76"/>
                  </a:lnTo>
                  <a:lnTo>
                    <a:pt x="236" y="82"/>
                  </a:lnTo>
                  <a:lnTo>
                    <a:pt x="230" y="89"/>
                  </a:lnTo>
                  <a:lnTo>
                    <a:pt x="222" y="99"/>
                  </a:lnTo>
                  <a:lnTo>
                    <a:pt x="217" y="108"/>
                  </a:lnTo>
                  <a:lnTo>
                    <a:pt x="207" y="116"/>
                  </a:lnTo>
                  <a:lnTo>
                    <a:pt x="200" y="125"/>
                  </a:lnTo>
                  <a:lnTo>
                    <a:pt x="192" y="133"/>
                  </a:lnTo>
                  <a:lnTo>
                    <a:pt x="186" y="144"/>
                  </a:lnTo>
                  <a:lnTo>
                    <a:pt x="177" y="154"/>
                  </a:lnTo>
                  <a:lnTo>
                    <a:pt x="169" y="163"/>
                  </a:lnTo>
                  <a:lnTo>
                    <a:pt x="162" y="175"/>
                  </a:lnTo>
                  <a:lnTo>
                    <a:pt x="156" y="186"/>
                  </a:lnTo>
                  <a:lnTo>
                    <a:pt x="146" y="196"/>
                  </a:lnTo>
                  <a:lnTo>
                    <a:pt x="139" y="207"/>
                  </a:lnTo>
                  <a:lnTo>
                    <a:pt x="131" y="218"/>
                  </a:lnTo>
                  <a:lnTo>
                    <a:pt x="124" y="230"/>
                  </a:lnTo>
                  <a:lnTo>
                    <a:pt x="116" y="241"/>
                  </a:lnTo>
                  <a:lnTo>
                    <a:pt x="108" y="253"/>
                  </a:lnTo>
                  <a:lnTo>
                    <a:pt x="101" y="266"/>
                  </a:lnTo>
                  <a:lnTo>
                    <a:pt x="95" y="279"/>
                  </a:lnTo>
                  <a:lnTo>
                    <a:pt x="87" y="291"/>
                  </a:lnTo>
                  <a:lnTo>
                    <a:pt x="80" y="304"/>
                  </a:lnTo>
                  <a:lnTo>
                    <a:pt x="72" y="317"/>
                  </a:lnTo>
                  <a:lnTo>
                    <a:pt x="67" y="331"/>
                  </a:lnTo>
                  <a:lnTo>
                    <a:pt x="59" y="344"/>
                  </a:lnTo>
                  <a:lnTo>
                    <a:pt x="53" y="357"/>
                  </a:lnTo>
                  <a:lnTo>
                    <a:pt x="49" y="371"/>
                  </a:lnTo>
                  <a:lnTo>
                    <a:pt x="44" y="386"/>
                  </a:lnTo>
                  <a:lnTo>
                    <a:pt x="38" y="399"/>
                  </a:lnTo>
                  <a:lnTo>
                    <a:pt x="32" y="412"/>
                  </a:lnTo>
                  <a:lnTo>
                    <a:pt x="29" y="428"/>
                  </a:lnTo>
                  <a:lnTo>
                    <a:pt x="23" y="441"/>
                  </a:lnTo>
                  <a:lnTo>
                    <a:pt x="19" y="456"/>
                  </a:lnTo>
                  <a:lnTo>
                    <a:pt x="13" y="471"/>
                  </a:lnTo>
                  <a:lnTo>
                    <a:pt x="11" y="487"/>
                  </a:lnTo>
                  <a:lnTo>
                    <a:pt x="10" y="502"/>
                  </a:lnTo>
                  <a:lnTo>
                    <a:pt x="6" y="515"/>
                  </a:lnTo>
                  <a:lnTo>
                    <a:pt x="4" y="530"/>
                  </a:lnTo>
                  <a:lnTo>
                    <a:pt x="0" y="546"/>
                  </a:lnTo>
                  <a:lnTo>
                    <a:pt x="0" y="563"/>
                  </a:lnTo>
                  <a:lnTo>
                    <a:pt x="0" y="578"/>
                  </a:lnTo>
                  <a:lnTo>
                    <a:pt x="0" y="595"/>
                  </a:lnTo>
                  <a:lnTo>
                    <a:pt x="0" y="610"/>
                  </a:lnTo>
                  <a:lnTo>
                    <a:pt x="2" y="625"/>
                  </a:lnTo>
                  <a:lnTo>
                    <a:pt x="2" y="641"/>
                  </a:lnTo>
                  <a:lnTo>
                    <a:pt x="4" y="656"/>
                  </a:lnTo>
                  <a:lnTo>
                    <a:pt x="6" y="669"/>
                  </a:lnTo>
                  <a:lnTo>
                    <a:pt x="10" y="684"/>
                  </a:lnTo>
                  <a:lnTo>
                    <a:pt x="13" y="696"/>
                  </a:lnTo>
                  <a:lnTo>
                    <a:pt x="17" y="707"/>
                  </a:lnTo>
                  <a:lnTo>
                    <a:pt x="21" y="720"/>
                  </a:lnTo>
                  <a:lnTo>
                    <a:pt x="29" y="732"/>
                  </a:lnTo>
                  <a:lnTo>
                    <a:pt x="32" y="743"/>
                  </a:lnTo>
                  <a:lnTo>
                    <a:pt x="40" y="753"/>
                  </a:lnTo>
                  <a:lnTo>
                    <a:pt x="46" y="762"/>
                  </a:lnTo>
                  <a:lnTo>
                    <a:pt x="55" y="774"/>
                  </a:lnTo>
                  <a:lnTo>
                    <a:pt x="63" y="781"/>
                  </a:lnTo>
                  <a:lnTo>
                    <a:pt x="72" y="789"/>
                  </a:lnTo>
                  <a:lnTo>
                    <a:pt x="80" y="797"/>
                  </a:lnTo>
                  <a:lnTo>
                    <a:pt x="91" y="806"/>
                  </a:lnTo>
                  <a:lnTo>
                    <a:pt x="101" y="812"/>
                  </a:lnTo>
                  <a:lnTo>
                    <a:pt x="108" y="817"/>
                  </a:lnTo>
                  <a:lnTo>
                    <a:pt x="120" y="823"/>
                  </a:lnTo>
                  <a:lnTo>
                    <a:pt x="131" y="829"/>
                  </a:lnTo>
                  <a:lnTo>
                    <a:pt x="141" y="833"/>
                  </a:lnTo>
                  <a:lnTo>
                    <a:pt x="154" y="838"/>
                  </a:lnTo>
                  <a:lnTo>
                    <a:pt x="164" y="842"/>
                  </a:lnTo>
                  <a:lnTo>
                    <a:pt x="177" y="846"/>
                  </a:lnTo>
                  <a:lnTo>
                    <a:pt x="188" y="848"/>
                  </a:lnTo>
                  <a:lnTo>
                    <a:pt x="200" y="850"/>
                  </a:lnTo>
                  <a:lnTo>
                    <a:pt x="211" y="852"/>
                  </a:lnTo>
                  <a:lnTo>
                    <a:pt x="226" y="854"/>
                  </a:lnTo>
                  <a:lnTo>
                    <a:pt x="238" y="854"/>
                  </a:lnTo>
                  <a:lnTo>
                    <a:pt x="249" y="855"/>
                  </a:lnTo>
                  <a:lnTo>
                    <a:pt x="262" y="855"/>
                  </a:lnTo>
                  <a:lnTo>
                    <a:pt x="276" y="857"/>
                  </a:lnTo>
                  <a:lnTo>
                    <a:pt x="287" y="855"/>
                  </a:lnTo>
                  <a:lnTo>
                    <a:pt x="299" y="854"/>
                  </a:lnTo>
                  <a:lnTo>
                    <a:pt x="312" y="854"/>
                  </a:lnTo>
                  <a:lnTo>
                    <a:pt x="323" y="852"/>
                  </a:lnTo>
                  <a:lnTo>
                    <a:pt x="337" y="848"/>
                  </a:lnTo>
                  <a:lnTo>
                    <a:pt x="348" y="846"/>
                  </a:lnTo>
                  <a:lnTo>
                    <a:pt x="359" y="842"/>
                  </a:lnTo>
                  <a:lnTo>
                    <a:pt x="373" y="838"/>
                  </a:lnTo>
                  <a:lnTo>
                    <a:pt x="382" y="833"/>
                  </a:lnTo>
                  <a:lnTo>
                    <a:pt x="395" y="829"/>
                  </a:lnTo>
                  <a:lnTo>
                    <a:pt x="405" y="825"/>
                  </a:lnTo>
                  <a:lnTo>
                    <a:pt x="416" y="819"/>
                  </a:lnTo>
                  <a:lnTo>
                    <a:pt x="428" y="814"/>
                  </a:lnTo>
                  <a:lnTo>
                    <a:pt x="439" y="808"/>
                  </a:lnTo>
                  <a:lnTo>
                    <a:pt x="449" y="802"/>
                  </a:lnTo>
                  <a:lnTo>
                    <a:pt x="460" y="795"/>
                  </a:lnTo>
                  <a:lnTo>
                    <a:pt x="468" y="787"/>
                  </a:lnTo>
                  <a:lnTo>
                    <a:pt x="475" y="779"/>
                  </a:lnTo>
                  <a:lnTo>
                    <a:pt x="485" y="770"/>
                  </a:lnTo>
                  <a:lnTo>
                    <a:pt x="494" y="762"/>
                  </a:lnTo>
                  <a:lnTo>
                    <a:pt x="500" y="751"/>
                  </a:lnTo>
                  <a:lnTo>
                    <a:pt x="508" y="743"/>
                  </a:lnTo>
                  <a:lnTo>
                    <a:pt x="515" y="734"/>
                  </a:lnTo>
                  <a:lnTo>
                    <a:pt x="523" y="724"/>
                  </a:lnTo>
                  <a:lnTo>
                    <a:pt x="527" y="713"/>
                  </a:lnTo>
                  <a:lnTo>
                    <a:pt x="532" y="701"/>
                  </a:lnTo>
                  <a:lnTo>
                    <a:pt x="536" y="692"/>
                  </a:lnTo>
                  <a:lnTo>
                    <a:pt x="540" y="681"/>
                  </a:lnTo>
                  <a:lnTo>
                    <a:pt x="544" y="669"/>
                  </a:lnTo>
                  <a:lnTo>
                    <a:pt x="548" y="656"/>
                  </a:lnTo>
                  <a:lnTo>
                    <a:pt x="548" y="644"/>
                  </a:lnTo>
                  <a:lnTo>
                    <a:pt x="551" y="633"/>
                  </a:lnTo>
                  <a:lnTo>
                    <a:pt x="549" y="620"/>
                  </a:lnTo>
                  <a:lnTo>
                    <a:pt x="549" y="606"/>
                  </a:lnTo>
                  <a:lnTo>
                    <a:pt x="549" y="593"/>
                  </a:lnTo>
                  <a:lnTo>
                    <a:pt x="549" y="580"/>
                  </a:lnTo>
                  <a:lnTo>
                    <a:pt x="548" y="566"/>
                  </a:lnTo>
                  <a:lnTo>
                    <a:pt x="548" y="553"/>
                  </a:lnTo>
                  <a:lnTo>
                    <a:pt x="546" y="538"/>
                  </a:lnTo>
                  <a:lnTo>
                    <a:pt x="546" y="527"/>
                  </a:lnTo>
                  <a:lnTo>
                    <a:pt x="542" y="513"/>
                  </a:lnTo>
                  <a:lnTo>
                    <a:pt x="540" y="500"/>
                  </a:lnTo>
                  <a:lnTo>
                    <a:pt x="536" y="487"/>
                  </a:lnTo>
                  <a:lnTo>
                    <a:pt x="534" y="471"/>
                  </a:lnTo>
                  <a:lnTo>
                    <a:pt x="530" y="458"/>
                  </a:lnTo>
                  <a:lnTo>
                    <a:pt x="529" y="445"/>
                  </a:lnTo>
                  <a:lnTo>
                    <a:pt x="525" y="431"/>
                  </a:lnTo>
                  <a:lnTo>
                    <a:pt x="523" y="418"/>
                  </a:lnTo>
                  <a:lnTo>
                    <a:pt x="519" y="405"/>
                  </a:lnTo>
                  <a:lnTo>
                    <a:pt x="513" y="390"/>
                  </a:lnTo>
                  <a:lnTo>
                    <a:pt x="510" y="376"/>
                  </a:lnTo>
                  <a:lnTo>
                    <a:pt x="504" y="363"/>
                  </a:lnTo>
                  <a:lnTo>
                    <a:pt x="498" y="350"/>
                  </a:lnTo>
                  <a:lnTo>
                    <a:pt x="494" y="336"/>
                  </a:lnTo>
                  <a:lnTo>
                    <a:pt x="491" y="323"/>
                  </a:lnTo>
                  <a:lnTo>
                    <a:pt x="485" y="310"/>
                  </a:lnTo>
                  <a:lnTo>
                    <a:pt x="479" y="296"/>
                  </a:lnTo>
                  <a:lnTo>
                    <a:pt x="475" y="283"/>
                  </a:lnTo>
                  <a:lnTo>
                    <a:pt x="468" y="272"/>
                  </a:lnTo>
                  <a:lnTo>
                    <a:pt x="464" y="258"/>
                  </a:lnTo>
                  <a:lnTo>
                    <a:pt x="458" y="245"/>
                  </a:lnTo>
                  <a:lnTo>
                    <a:pt x="453" y="236"/>
                  </a:lnTo>
                  <a:lnTo>
                    <a:pt x="449" y="222"/>
                  </a:lnTo>
                  <a:lnTo>
                    <a:pt x="445" y="213"/>
                  </a:lnTo>
                  <a:lnTo>
                    <a:pt x="439" y="199"/>
                  </a:lnTo>
                  <a:lnTo>
                    <a:pt x="432" y="188"/>
                  </a:lnTo>
                  <a:lnTo>
                    <a:pt x="426" y="177"/>
                  </a:lnTo>
                  <a:lnTo>
                    <a:pt x="422" y="167"/>
                  </a:lnTo>
                  <a:lnTo>
                    <a:pt x="416" y="154"/>
                  </a:lnTo>
                  <a:lnTo>
                    <a:pt x="409" y="144"/>
                  </a:lnTo>
                  <a:lnTo>
                    <a:pt x="403" y="135"/>
                  </a:lnTo>
                  <a:lnTo>
                    <a:pt x="399" y="125"/>
                  </a:lnTo>
                  <a:lnTo>
                    <a:pt x="394" y="116"/>
                  </a:lnTo>
                  <a:lnTo>
                    <a:pt x="388" y="104"/>
                  </a:lnTo>
                  <a:lnTo>
                    <a:pt x="382" y="95"/>
                  </a:lnTo>
                  <a:lnTo>
                    <a:pt x="378" y="89"/>
                  </a:lnTo>
                  <a:lnTo>
                    <a:pt x="373" y="80"/>
                  </a:lnTo>
                  <a:lnTo>
                    <a:pt x="369" y="72"/>
                  </a:lnTo>
                  <a:lnTo>
                    <a:pt x="365" y="64"/>
                  </a:lnTo>
                  <a:lnTo>
                    <a:pt x="361" y="59"/>
                  </a:lnTo>
                  <a:lnTo>
                    <a:pt x="352" y="44"/>
                  </a:lnTo>
                  <a:lnTo>
                    <a:pt x="346" y="30"/>
                  </a:lnTo>
                  <a:lnTo>
                    <a:pt x="338" y="23"/>
                  </a:lnTo>
                  <a:lnTo>
                    <a:pt x="335" y="15"/>
                  </a:lnTo>
                  <a:lnTo>
                    <a:pt x="327" y="2"/>
                  </a:lnTo>
                  <a:lnTo>
                    <a:pt x="325" y="0"/>
                  </a:lnTo>
                  <a:lnTo>
                    <a:pt x="32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7" name="Freeform 17"/>
            <p:cNvSpPr>
              <a:spLocks/>
            </p:cNvSpPr>
            <p:nvPr/>
          </p:nvSpPr>
          <p:spPr bwMode="auto">
            <a:xfrm>
              <a:off x="-961" y="1788"/>
              <a:ext cx="234" cy="376"/>
            </a:xfrm>
            <a:custGeom>
              <a:avLst/>
              <a:gdLst>
                <a:gd name="T0" fmla="*/ 262 w 468"/>
                <a:gd name="T1" fmla="*/ 11 h 751"/>
                <a:gd name="T2" fmla="*/ 239 w 468"/>
                <a:gd name="T3" fmla="*/ 32 h 751"/>
                <a:gd name="T4" fmla="*/ 207 w 468"/>
                <a:gd name="T5" fmla="*/ 66 h 751"/>
                <a:gd name="T6" fmla="*/ 177 w 468"/>
                <a:gd name="T7" fmla="*/ 100 h 751"/>
                <a:gd name="T8" fmla="*/ 158 w 468"/>
                <a:gd name="T9" fmla="*/ 127 h 751"/>
                <a:gd name="T10" fmla="*/ 137 w 468"/>
                <a:gd name="T11" fmla="*/ 152 h 751"/>
                <a:gd name="T12" fmla="*/ 120 w 468"/>
                <a:gd name="T13" fmla="*/ 182 h 751"/>
                <a:gd name="T14" fmla="*/ 97 w 468"/>
                <a:gd name="T15" fmla="*/ 211 h 751"/>
                <a:gd name="T16" fmla="*/ 82 w 468"/>
                <a:gd name="T17" fmla="*/ 243 h 751"/>
                <a:gd name="T18" fmla="*/ 61 w 468"/>
                <a:gd name="T19" fmla="*/ 277 h 751"/>
                <a:gd name="T20" fmla="*/ 45 w 468"/>
                <a:gd name="T21" fmla="*/ 311 h 751"/>
                <a:gd name="T22" fmla="*/ 30 w 468"/>
                <a:gd name="T23" fmla="*/ 348 h 751"/>
                <a:gd name="T24" fmla="*/ 19 w 468"/>
                <a:gd name="T25" fmla="*/ 386 h 751"/>
                <a:gd name="T26" fmla="*/ 9 w 468"/>
                <a:gd name="T27" fmla="*/ 426 h 751"/>
                <a:gd name="T28" fmla="*/ 2 w 468"/>
                <a:gd name="T29" fmla="*/ 464 h 751"/>
                <a:gd name="T30" fmla="*/ 0 w 468"/>
                <a:gd name="T31" fmla="*/ 505 h 751"/>
                <a:gd name="T32" fmla="*/ 2 w 468"/>
                <a:gd name="T33" fmla="*/ 547 h 751"/>
                <a:gd name="T34" fmla="*/ 4 w 468"/>
                <a:gd name="T35" fmla="*/ 585 h 751"/>
                <a:gd name="T36" fmla="*/ 13 w 468"/>
                <a:gd name="T37" fmla="*/ 618 h 751"/>
                <a:gd name="T38" fmla="*/ 28 w 468"/>
                <a:gd name="T39" fmla="*/ 648 h 751"/>
                <a:gd name="T40" fmla="*/ 45 w 468"/>
                <a:gd name="T41" fmla="*/ 677 h 751"/>
                <a:gd name="T42" fmla="*/ 66 w 468"/>
                <a:gd name="T43" fmla="*/ 697 h 751"/>
                <a:gd name="T44" fmla="*/ 91 w 468"/>
                <a:gd name="T45" fmla="*/ 716 h 751"/>
                <a:gd name="T46" fmla="*/ 120 w 468"/>
                <a:gd name="T47" fmla="*/ 728 h 751"/>
                <a:gd name="T48" fmla="*/ 148 w 468"/>
                <a:gd name="T49" fmla="*/ 741 h 751"/>
                <a:gd name="T50" fmla="*/ 179 w 468"/>
                <a:gd name="T51" fmla="*/ 745 h 751"/>
                <a:gd name="T52" fmla="*/ 211 w 468"/>
                <a:gd name="T53" fmla="*/ 749 h 751"/>
                <a:gd name="T54" fmla="*/ 243 w 468"/>
                <a:gd name="T55" fmla="*/ 749 h 751"/>
                <a:gd name="T56" fmla="*/ 274 w 468"/>
                <a:gd name="T57" fmla="*/ 745 h 751"/>
                <a:gd name="T58" fmla="*/ 304 w 468"/>
                <a:gd name="T59" fmla="*/ 736 h 751"/>
                <a:gd name="T60" fmla="*/ 334 w 468"/>
                <a:gd name="T61" fmla="*/ 726 h 751"/>
                <a:gd name="T62" fmla="*/ 361 w 468"/>
                <a:gd name="T63" fmla="*/ 711 h 751"/>
                <a:gd name="T64" fmla="*/ 390 w 468"/>
                <a:gd name="T65" fmla="*/ 696 h 751"/>
                <a:gd name="T66" fmla="*/ 430 w 468"/>
                <a:gd name="T67" fmla="*/ 650 h 751"/>
                <a:gd name="T68" fmla="*/ 449 w 468"/>
                <a:gd name="T69" fmla="*/ 616 h 751"/>
                <a:gd name="T70" fmla="*/ 460 w 468"/>
                <a:gd name="T71" fmla="*/ 587 h 751"/>
                <a:gd name="T72" fmla="*/ 468 w 468"/>
                <a:gd name="T73" fmla="*/ 555 h 751"/>
                <a:gd name="T74" fmla="*/ 466 w 468"/>
                <a:gd name="T75" fmla="*/ 519 h 751"/>
                <a:gd name="T76" fmla="*/ 462 w 468"/>
                <a:gd name="T77" fmla="*/ 485 h 751"/>
                <a:gd name="T78" fmla="*/ 458 w 468"/>
                <a:gd name="T79" fmla="*/ 446 h 751"/>
                <a:gd name="T80" fmla="*/ 454 w 468"/>
                <a:gd name="T81" fmla="*/ 412 h 751"/>
                <a:gd name="T82" fmla="*/ 445 w 468"/>
                <a:gd name="T83" fmla="*/ 376 h 751"/>
                <a:gd name="T84" fmla="*/ 435 w 468"/>
                <a:gd name="T85" fmla="*/ 342 h 751"/>
                <a:gd name="T86" fmla="*/ 424 w 468"/>
                <a:gd name="T87" fmla="*/ 306 h 751"/>
                <a:gd name="T88" fmla="*/ 411 w 468"/>
                <a:gd name="T89" fmla="*/ 272 h 751"/>
                <a:gd name="T90" fmla="*/ 397 w 468"/>
                <a:gd name="T91" fmla="*/ 237 h 751"/>
                <a:gd name="T92" fmla="*/ 384 w 468"/>
                <a:gd name="T93" fmla="*/ 205 h 751"/>
                <a:gd name="T94" fmla="*/ 371 w 468"/>
                <a:gd name="T95" fmla="*/ 175 h 751"/>
                <a:gd name="T96" fmla="*/ 357 w 468"/>
                <a:gd name="T97" fmla="*/ 144 h 751"/>
                <a:gd name="T98" fmla="*/ 344 w 468"/>
                <a:gd name="T99" fmla="*/ 118 h 751"/>
                <a:gd name="T100" fmla="*/ 331 w 468"/>
                <a:gd name="T101" fmla="*/ 93 h 751"/>
                <a:gd name="T102" fmla="*/ 314 w 468"/>
                <a:gd name="T103" fmla="*/ 64 h 751"/>
                <a:gd name="T104" fmla="*/ 293 w 468"/>
                <a:gd name="T105" fmla="*/ 28 h 751"/>
                <a:gd name="T106" fmla="*/ 277 w 468"/>
                <a:gd name="T107" fmla="*/ 3 h 7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68" h="751">
                  <a:moveTo>
                    <a:pt x="276" y="0"/>
                  </a:moveTo>
                  <a:lnTo>
                    <a:pt x="272" y="2"/>
                  </a:lnTo>
                  <a:lnTo>
                    <a:pt x="262" y="11"/>
                  </a:lnTo>
                  <a:lnTo>
                    <a:pt x="255" y="15"/>
                  </a:lnTo>
                  <a:lnTo>
                    <a:pt x="249" y="24"/>
                  </a:lnTo>
                  <a:lnTo>
                    <a:pt x="239" y="32"/>
                  </a:lnTo>
                  <a:lnTo>
                    <a:pt x="230" y="43"/>
                  </a:lnTo>
                  <a:lnTo>
                    <a:pt x="218" y="53"/>
                  </a:lnTo>
                  <a:lnTo>
                    <a:pt x="207" y="66"/>
                  </a:lnTo>
                  <a:lnTo>
                    <a:pt x="196" y="80"/>
                  </a:lnTo>
                  <a:lnTo>
                    <a:pt x="184" y="95"/>
                  </a:lnTo>
                  <a:lnTo>
                    <a:pt x="177" y="100"/>
                  </a:lnTo>
                  <a:lnTo>
                    <a:pt x="169" y="108"/>
                  </a:lnTo>
                  <a:lnTo>
                    <a:pt x="161" y="118"/>
                  </a:lnTo>
                  <a:lnTo>
                    <a:pt x="158" y="127"/>
                  </a:lnTo>
                  <a:lnTo>
                    <a:pt x="150" y="135"/>
                  </a:lnTo>
                  <a:lnTo>
                    <a:pt x="144" y="144"/>
                  </a:lnTo>
                  <a:lnTo>
                    <a:pt x="137" y="152"/>
                  </a:lnTo>
                  <a:lnTo>
                    <a:pt x="133" y="163"/>
                  </a:lnTo>
                  <a:lnTo>
                    <a:pt x="125" y="173"/>
                  </a:lnTo>
                  <a:lnTo>
                    <a:pt x="120" y="182"/>
                  </a:lnTo>
                  <a:lnTo>
                    <a:pt x="112" y="190"/>
                  </a:lnTo>
                  <a:lnTo>
                    <a:pt x="104" y="201"/>
                  </a:lnTo>
                  <a:lnTo>
                    <a:pt x="97" y="211"/>
                  </a:lnTo>
                  <a:lnTo>
                    <a:pt x="93" y="220"/>
                  </a:lnTo>
                  <a:lnTo>
                    <a:pt x="85" y="232"/>
                  </a:lnTo>
                  <a:lnTo>
                    <a:pt x="82" y="243"/>
                  </a:lnTo>
                  <a:lnTo>
                    <a:pt x="74" y="254"/>
                  </a:lnTo>
                  <a:lnTo>
                    <a:pt x="66" y="266"/>
                  </a:lnTo>
                  <a:lnTo>
                    <a:pt x="61" y="277"/>
                  </a:lnTo>
                  <a:lnTo>
                    <a:pt x="57" y="289"/>
                  </a:lnTo>
                  <a:lnTo>
                    <a:pt x="51" y="300"/>
                  </a:lnTo>
                  <a:lnTo>
                    <a:pt x="45" y="311"/>
                  </a:lnTo>
                  <a:lnTo>
                    <a:pt x="42" y="323"/>
                  </a:lnTo>
                  <a:lnTo>
                    <a:pt x="38" y="336"/>
                  </a:lnTo>
                  <a:lnTo>
                    <a:pt x="30" y="348"/>
                  </a:lnTo>
                  <a:lnTo>
                    <a:pt x="26" y="359"/>
                  </a:lnTo>
                  <a:lnTo>
                    <a:pt x="23" y="372"/>
                  </a:lnTo>
                  <a:lnTo>
                    <a:pt x="19" y="386"/>
                  </a:lnTo>
                  <a:lnTo>
                    <a:pt x="15" y="397"/>
                  </a:lnTo>
                  <a:lnTo>
                    <a:pt x="11" y="410"/>
                  </a:lnTo>
                  <a:lnTo>
                    <a:pt x="9" y="426"/>
                  </a:lnTo>
                  <a:lnTo>
                    <a:pt x="7" y="439"/>
                  </a:lnTo>
                  <a:lnTo>
                    <a:pt x="4" y="450"/>
                  </a:lnTo>
                  <a:lnTo>
                    <a:pt x="2" y="464"/>
                  </a:lnTo>
                  <a:lnTo>
                    <a:pt x="0" y="477"/>
                  </a:lnTo>
                  <a:lnTo>
                    <a:pt x="0" y="492"/>
                  </a:lnTo>
                  <a:lnTo>
                    <a:pt x="0" y="505"/>
                  </a:lnTo>
                  <a:lnTo>
                    <a:pt x="0" y="519"/>
                  </a:lnTo>
                  <a:lnTo>
                    <a:pt x="0" y="532"/>
                  </a:lnTo>
                  <a:lnTo>
                    <a:pt x="2" y="547"/>
                  </a:lnTo>
                  <a:lnTo>
                    <a:pt x="2" y="559"/>
                  </a:lnTo>
                  <a:lnTo>
                    <a:pt x="2" y="572"/>
                  </a:lnTo>
                  <a:lnTo>
                    <a:pt x="4" y="585"/>
                  </a:lnTo>
                  <a:lnTo>
                    <a:pt x="7" y="597"/>
                  </a:lnTo>
                  <a:lnTo>
                    <a:pt x="9" y="608"/>
                  </a:lnTo>
                  <a:lnTo>
                    <a:pt x="13" y="618"/>
                  </a:lnTo>
                  <a:lnTo>
                    <a:pt x="17" y="629"/>
                  </a:lnTo>
                  <a:lnTo>
                    <a:pt x="23" y="640"/>
                  </a:lnTo>
                  <a:lnTo>
                    <a:pt x="28" y="648"/>
                  </a:lnTo>
                  <a:lnTo>
                    <a:pt x="32" y="658"/>
                  </a:lnTo>
                  <a:lnTo>
                    <a:pt x="38" y="667"/>
                  </a:lnTo>
                  <a:lnTo>
                    <a:pt x="45" y="677"/>
                  </a:lnTo>
                  <a:lnTo>
                    <a:pt x="53" y="682"/>
                  </a:lnTo>
                  <a:lnTo>
                    <a:pt x="59" y="690"/>
                  </a:lnTo>
                  <a:lnTo>
                    <a:pt x="66" y="697"/>
                  </a:lnTo>
                  <a:lnTo>
                    <a:pt x="76" y="705"/>
                  </a:lnTo>
                  <a:lnTo>
                    <a:pt x="84" y="711"/>
                  </a:lnTo>
                  <a:lnTo>
                    <a:pt x="91" y="716"/>
                  </a:lnTo>
                  <a:lnTo>
                    <a:pt x="101" y="720"/>
                  </a:lnTo>
                  <a:lnTo>
                    <a:pt x="110" y="726"/>
                  </a:lnTo>
                  <a:lnTo>
                    <a:pt x="120" y="728"/>
                  </a:lnTo>
                  <a:lnTo>
                    <a:pt x="129" y="734"/>
                  </a:lnTo>
                  <a:lnTo>
                    <a:pt x="139" y="736"/>
                  </a:lnTo>
                  <a:lnTo>
                    <a:pt x="148" y="741"/>
                  </a:lnTo>
                  <a:lnTo>
                    <a:pt x="158" y="741"/>
                  </a:lnTo>
                  <a:lnTo>
                    <a:pt x="169" y="743"/>
                  </a:lnTo>
                  <a:lnTo>
                    <a:pt x="179" y="745"/>
                  </a:lnTo>
                  <a:lnTo>
                    <a:pt x="190" y="749"/>
                  </a:lnTo>
                  <a:lnTo>
                    <a:pt x="199" y="749"/>
                  </a:lnTo>
                  <a:lnTo>
                    <a:pt x="211" y="749"/>
                  </a:lnTo>
                  <a:lnTo>
                    <a:pt x="222" y="749"/>
                  </a:lnTo>
                  <a:lnTo>
                    <a:pt x="234" y="751"/>
                  </a:lnTo>
                  <a:lnTo>
                    <a:pt x="243" y="749"/>
                  </a:lnTo>
                  <a:lnTo>
                    <a:pt x="253" y="749"/>
                  </a:lnTo>
                  <a:lnTo>
                    <a:pt x="264" y="747"/>
                  </a:lnTo>
                  <a:lnTo>
                    <a:pt x="274" y="745"/>
                  </a:lnTo>
                  <a:lnTo>
                    <a:pt x="283" y="741"/>
                  </a:lnTo>
                  <a:lnTo>
                    <a:pt x="295" y="739"/>
                  </a:lnTo>
                  <a:lnTo>
                    <a:pt x="304" y="736"/>
                  </a:lnTo>
                  <a:lnTo>
                    <a:pt x="315" y="734"/>
                  </a:lnTo>
                  <a:lnTo>
                    <a:pt x="323" y="730"/>
                  </a:lnTo>
                  <a:lnTo>
                    <a:pt x="334" y="726"/>
                  </a:lnTo>
                  <a:lnTo>
                    <a:pt x="344" y="720"/>
                  </a:lnTo>
                  <a:lnTo>
                    <a:pt x="353" y="716"/>
                  </a:lnTo>
                  <a:lnTo>
                    <a:pt x="361" y="711"/>
                  </a:lnTo>
                  <a:lnTo>
                    <a:pt x="371" y="705"/>
                  </a:lnTo>
                  <a:lnTo>
                    <a:pt x="380" y="699"/>
                  </a:lnTo>
                  <a:lnTo>
                    <a:pt x="390" y="696"/>
                  </a:lnTo>
                  <a:lnTo>
                    <a:pt x="403" y="680"/>
                  </a:lnTo>
                  <a:lnTo>
                    <a:pt x="418" y="667"/>
                  </a:lnTo>
                  <a:lnTo>
                    <a:pt x="430" y="650"/>
                  </a:lnTo>
                  <a:lnTo>
                    <a:pt x="441" y="635"/>
                  </a:lnTo>
                  <a:lnTo>
                    <a:pt x="445" y="623"/>
                  </a:lnTo>
                  <a:lnTo>
                    <a:pt x="449" y="616"/>
                  </a:lnTo>
                  <a:lnTo>
                    <a:pt x="454" y="606"/>
                  </a:lnTo>
                  <a:lnTo>
                    <a:pt x="458" y="597"/>
                  </a:lnTo>
                  <a:lnTo>
                    <a:pt x="460" y="587"/>
                  </a:lnTo>
                  <a:lnTo>
                    <a:pt x="462" y="576"/>
                  </a:lnTo>
                  <a:lnTo>
                    <a:pt x="464" y="564"/>
                  </a:lnTo>
                  <a:lnTo>
                    <a:pt x="468" y="555"/>
                  </a:lnTo>
                  <a:lnTo>
                    <a:pt x="466" y="542"/>
                  </a:lnTo>
                  <a:lnTo>
                    <a:pt x="466" y="530"/>
                  </a:lnTo>
                  <a:lnTo>
                    <a:pt x="466" y="519"/>
                  </a:lnTo>
                  <a:lnTo>
                    <a:pt x="466" y="507"/>
                  </a:lnTo>
                  <a:lnTo>
                    <a:pt x="464" y="496"/>
                  </a:lnTo>
                  <a:lnTo>
                    <a:pt x="462" y="485"/>
                  </a:lnTo>
                  <a:lnTo>
                    <a:pt x="462" y="471"/>
                  </a:lnTo>
                  <a:lnTo>
                    <a:pt x="462" y="462"/>
                  </a:lnTo>
                  <a:lnTo>
                    <a:pt x="458" y="446"/>
                  </a:lnTo>
                  <a:lnTo>
                    <a:pt x="456" y="437"/>
                  </a:lnTo>
                  <a:lnTo>
                    <a:pt x="456" y="424"/>
                  </a:lnTo>
                  <a:lnTo>
                    <a:pt x="454" y="412"/>
                  </a:lnTo>
                  <a:lnTo>
                    <a:pt x="450" y="401"/>
                  </a:lnTo>
                  <a:lnTo>
                    <a:pt x="449" y="388"/>
                  </a:lnTo>
                  <a:lnTo>
                    <a:pt x="445" y="376"/>
                  </a:lnTo>
                  <a:lnTo>
                    <a:pt x="443" y="367"/>
                  </a:lnTo>
                  <a:lnTo>
                    <a:pt x="439" y="351"/>
                  </a:lnTo>
                  <a:lnTo>
                    <a:pt x="435" y="342"/>
                  </a:lnTo>
                  <a:lnTo>
                    <a:pt x="431" y="329"/>
                  </a:lnTo>
                  <a:lnTo>
                    <a:pt x="428" y="317"/>
                  </a:lnTo>
                  <a:lnTo>
                    <a:pt x="424" y="306"/>
                  </a:lnTo>
                  <a:lnTo>
                    <a:pt x="418" y="294"/>
                  </a:lnTo>
                  <a:lnTo>
                    <a:pt x="414" y="283"/>
                  </a:lnTo>
                  <a:lnTo>
                    <a:pt x="411" y="272"/>
                  </a:lnTo>
                  <a:lnTo>
                    <a:pt x="407" y="260"/>
                  </a:lnTo>
                  <a:lnTo>
                    <a:pt x="403" y="249"/>
                  </a:lnTo>
                  <a:lnTo>
                    <a:pt x="397" y="237"/>
                  </a:lnTo>
                  <a:lnTo>
                    <a:pt x="393" y="226"/>
                  </a:lnTo>
                  <a:lnTo>
                    <a:pt x="390" y="216"/>
                  </a:lnTo>
                  <a:lnTo>
                    <a:pt x="384" y="205"/>
                  </a:lnTo>
                  <a:lnTo>
                    <a:pt x="380" y="196"/>
                  </a:lnTo>
                  <a:lnTo>
                    <a:pt x="376" y="186"/>
                  </a:lnTo>
                  <a:lnTo>
                    <a:pt x="371" y="175"/>
                  </a:lnTo>
                  <a:lnTo>
                    <a:pt x="367" y="165"/>
                  </a:lnTo>
                  <a:lnTo>
                    <a:pt x="361" y="154"/>
                  </a:lnTo>
                  <a:lnTo>
                    <a:pt x="357" y="144"/>
                  </a:lnTo>
                  <a:lnTo>
                    <a:pt x="353" y="137"/>
                  </a:lnTo>
                  <a:lnTo>
                    <a:pt x="348" y="127"/>
                  </a:lnTo>
                  <a:lnTo>
                    <a:pt x="344" y="118"/>
                  </a:lnTo>
                  <a:lnTo>
                    <a:pt x="338" y="110"/>
                  </a:lnTo>
                  <a:lnTo>
                    <a:pt x="334" y="100"/>
                  </a:lnTo>
                  <a:lnTo>
                    <a:pt x="331" y="93"/>
                  </a:lnTo>
                  <a:lnTo>
                    <a:pt x="325" y="85"/>
                  </a:lnTo>
                  <a:lnTo>
                    <a:pt x="321" y="78"/>
                  </a:lnTo>
                  <a:lnTo>
                    <a:pt x="314" y="64"/>
                  </a:lnTo>
                  <a:lnTo>
                    <a:pt x="308" y="51"/>
                  </a:lnTo>
                  <a:lnTo>
                    <a:pt x="298" y="38"/>
                  </a:lnTo>
                  <a:lnTo>
                    <a:pt x="293" y="28"/>
                  </a:lnTo>
                  <a:lnTo>
                    <a:pt x="287" y="21"/>
                  </a:lnTo>
                  <a:lnTo>
                    <a:pt x="283" y="13"/>
                  </a:lnTo>
                  <a:lnTo>
                    <a:pt x="277" y="3"/>
                  </a:lnTo>
                  <a:lnTo>
                    <a:pt x="276" y="0"/>
                  </a:lnTo>
                  <a:lnTo>
                    <a:pt x="276" y="0"/>
                  </a:lnTo>
                  <a:close/>
                </a:path>
              </a:pathLst>
            </a:custGeom>
            <a:solidFill>
              <a:srgbClr val="0099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8" name="Freeform 19"/>
            <p:cNvSpPr>
              <a:spLocks/>
            </p:cNvSpPr>
            <p:nvPr/>
          </p:nvSpPr>
          <p:spPr bwMode="auto">
            <a:xfrm>
              <a:off x="-943" y="1821"/>
              <a:ext cx="159" cy="329"/>
            </a:xfrm>
            <a:custGeom>
              <a:avLst/>
              <a:gdLst>
                <a:gd name="T0" fmla="*/ 219 w 317"/>
                <a:gd name="T1" fmla="*/ 0 h 658"/>
                <a:gd name="T2" fmla="*/ 152 w 317"/>
                <a:gd name="T3" fmla="*/ 76 h 658"/>
                <a:gd name="T4" fmla="*/ 93 w 317"/>
                <a:gd name="T5" fmla="*/ 162 h 658"/>
                <a:gd name="T6" fmla="*/ 44 w 317"/>
                <a:gd name="T7" fmla="*/ 261 h 658"/>
                <a:gd name="T8" fmla="*/ 8 w 317"/>
                <a:gd name="T9" fmla="*/ 365 h 658"/>
                <a:gd name="T10" fmla="*/ 0 w 317"/>
                <a:gd name="T11" fmla="*/ 462 h 658"/>
                <a:gd name="T12" fmla="*/ 9 w 317"/>
                <a:gd name="T13" fmla="*/ 548 h 658"/>
                <a:gd name="T14" fmla="*/ 46 w 317"/>
                <a:gd name="T15" fmla="*/ 613 h 658"/>
                <a:gd name="T16" fmla="*/ 112 w 317"/>
                <a:gd name="T17" fmla="*/ 647 h 658"/>
                <a:gd name="T18" fmla="*/ 179 w 317"/>
                <a:gd name="T19" fmla="*/ 658 h 658"/>
                <a:gd name="T20" fmla="*/ 243 w 317"/>
                <a:gd name="T21" fmla="*/ 639 h 658"/>
                <a:gd name="T22" fmla="*/ 289 w 317"/>
                <a:gd name="T23" fmla="*/ 592 h 658"/>
                <a:gd name="T24" fmla="*/ 317 w 317"/>
                <a:gd name="T25" fmla="*/ 489 h 658"/>
                <a:gd name="T26" fmla="*/ 317 w 317"/>
                <a:gd name="T27" fmla="*/ 371 h 658"/>
                <a:gd name="T28" fmla="*/ 295 w 317"/>
                <a:gd name="T29" fmla="*/ 215 h 658"/>
                <a:gd name="T30" fmla="*/ 219 w 317"/>
                <a:gd name="T31" fmla="*/ 0 h 658"/>
                <a:gd name="T32" fmla="*/ 219 w 317"/>
                <a:gd name="T33" fmla="*/ 0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17" h="658">
                  <a:moveTo>
                    <a:pt x="219" y="0"/>
                  </a:moveTo>
                  <a:lnTo>
                    <a:pt x="152" y="76"/>
                  </a:lnTo>
                  <a:lnTo>
                    <a:pt x="93" y="162"/>
                  </a:lnTo>
                  <a:lnTo>
                    <a:pt x="44" y="261"/>
                  </a:lnTo>
                  <a:lnTo>
                    <a:pt x="8" y="365"/>
                  </a:lnTo>
                  <a:lnTo>
                    <a:pt x="0" y="462"/>
                  </a:lnTo>
                  <a:lnTo>
                    <a:pt x="9" y="548"/>
                  </a:lnTo>
                  <a:lnTo>
                    <a:pt x="46" y="613"/>
                  </a:lnTo>
                  <a:lnTo>
                    <a:pt x="112" y="647"/>
                  </a:lnTo>
                  <a:lnTo>
                    <a:pt x="179" y="658"/>
                  </a:lnTo>
                  <a:lnTo>
                    <a:pt x="243" y="639"/>
                  </a:lnTo>
                  <a:lnTo>
                    <a:pt x="289" y="592"/>
                  </a:lnTo>
                  <a:lnTo>
                    <a:pt x="317" y="489"/>
                  </a:lnTo>
                  <a:lnTo>
                    <a:pt x="317" y="371"/>
                  </a:lnTo>
                  <a:lnTo>
                    <a:pt x="295" y="215"/>
                  </a:lnTo>
                  <a:lnTo>
                    <a:pt x="219" y="0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4DB3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9" name="Freeform 20"/>
            <p:cNvSpPr>
              <a:spLocks/>
            </p:cNvSpPr>
            <p:nvPr/>
          </p:nvSpPr>
          <p:spPr bwMode="auto">
            <a:xfrm>
              <a:off x="-921" y="1859"/>
              <a:ext cx="115" cy="268"/>
            </a:xfrm>
            <a:custGeom>
              <a:avLst/>
              <a:gdLst>
                <a:gd name="T0" fmla="*/ 156 w 230"/>
                <a:gd name="T1" fmla="*/ 0 h 537"/>
                <a:gd name="T2" fmla="*/ 89 w 230"/>
                <a:gd name="T3" fmla="*/ 88 h 537"/>
                <a:gd name="T4" fmla="*/ 45 w 230"/>
                <a:gd name="T5" fmla="*/ 189 h 537"/>
                <a:gd name="T6" fmla="*/ 9 w 230"/>
                <a:gd name="T7" fmla="*/ 287 h 537"/>
                <a:gd name="T8" fmla="*/ 0 w 230"/>
                <a:gd name="T9" fmla="*/ 390 h 537"/>
                <a:gd name="T10" fmla="*/ 11 w 230"/>
                <a:gd name="T11" fmla="*/ 466 h 537"/>
                <a:gd name="T12" fmla="*/ 57 w 230"/>
                <a:gd name="T13" fmla="*/ 519 h 537"/>
                <a:gd name="T14" fmla="*/ 116 w 230"/>
                <a:gd name="T15" fmla="*/ 537 h 537"/>
                <a:gd name="T16" fmla="*/ 175 w 230"/>
                <a:gd name="T17" fmla="*/ 519 h 537"/>
                <a:gd name="T18" fmla="*/ 215 w 230"/>
                <a:gd name="T19" fmla="*/ 449 h 537"/>
                <a:gd name="T20" fmla="*/ 230 w 230"/>
                <a:gd name="T21" fmla="*/ 320 h 537"/>
                <a:gd name="T22" fmla="*/ 222 w 230"/>
                <a:gd name="T23" fmla="*/ 202 h 537"/>
                <a:gd name="T24" fmla="*/ 175 w 230"/>
                <a:gd name="T25" fmla="*/ 44 h 537"/>
                <a:gd name="T26" fmla="*/ 156 w 230"/>
                <a:gd name="T27" fmla="*/ 0 h 537"/>
                <a:gd name="T28" fmla="*/ 156 w 230"/>
                <a:gd name="T29" fmla="*/ 0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0" h="537">
                  <a:moveTo>
                    <a:pt x="156" y="0"/>
                  </a:moveTo>
                  <a:lnTo>
                    <a:pt x="89" y="88"/>
                  </a:lnTo>
                  <a:lnTo>
                    <a:pt x="45" y="189"/>
                  </a:lnTo>
                  <a:lnTo>
                    <a:pt x="9" y="287"/>
                  </a:lnTo>
                  <a:lnTo>
                    <a:pt x="0" y="390"/>
                  </a:lnTo>
                  <a:lnTo>
                    <a:pt x="11" y="466"/>
                  </a:lnTo>
                  <a:lnTo>
                    <a:pt x="57" y="519"/>
                  </a:lnTo>
                  <a:lnTo>
                    <a:pt x="116" y="537"/>
                  </a:lnTo>
                  <a:lnTo>
                    <a:pt x="175" y="519"/>
                  </a:lnTo>
                  <a:lnTo>
                    <a:pt x="215" y="449"/>
                  </a:lnTo>
                  <a:lnTo>
                    <a:pt x="230" y="320"/>
                  </a:lnTo>
                  <a:lnTo>
                    <a:pt x="222" y="202"/>
                  </a:lnTo>
                  <a:lnTo>
                    <a:pt x="175" y="44"/>
                  </a:lnTo>
                  <a:lnTo>
                    <a:pt x="156" y="0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8CD9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0" name="Freeform 21"/>
            <p:cNvSpPr>
              <a:spLocks/>
            </p:cNvSpPr>
            <p:nvPr/>
          </p:nvSpPr>
          <p:spPr bwMode="auto">
            <a:xfrm>
              <a:off x="-847" y="1827"/>
              <a:ext cx="106" cy="339"/>
            </a:xfrm>
            <a:custGeom>
              <a:avLst/>
              <a:gdLst>
                <a:gd name="T0" fmla="*/ 59 w 213"/>
                <a:gd name="T1" fmla="*/ 0 h 677"/>
                <a:gd name="T2" fmla="*/ 97 w 213"/>
                <a:gd name="T3" fmla="*/ 97 h 677"/>
                <a:gd name="T4" fmla="*/ 141 w 213"/>
                <a:gd name="T5" fmla="*/ 239 h 677"/>
                <a:gd name="T6" fmla="*/ 162 w 213"/>
                <a:gd name="T7" fmla="*/ 367 h 677"/>
                <a:gd name="T8" fmla="*/ 158 w 213"/>
                <a:gd name="T9" fmla="*/ 483 h 677"/>
                <a:gd name="T10" fmla="*/ 137 w 213"/>
                <a:gd name="T11" fmla="*/ 583 h 677"/>
                <a:gd name="T12" fmla="*/ 82 w 213"/>
                <a:gd name="T13" fmla="*/ 644 h 677"/>
                <a:gd name="T14" fmla="*/ 0 w 213"/>
                <a:gd name="T15" fmla="*/ 677 h 677"/>
                <a:gd name="T16" fmla="*/ 105 w 213"/>
                <a:gd name="T17" fmla="*/ 661 h 677"/>
                <a:gd name="T18" fmla="*/ 173 w 213"/>
                <a:gd name="T19" fmla="*/ 618 h 677"/>
                <a:gd name="T20" fmla="*/ 203 w 213"/>
                <a:gd name="T21" fmla="*/ 553 h 677"/>
                <a:gd name="T22" fmla="*/ 213 w 213"/>
                <a:gd name="T23" fmla="*/ 467 h 677"/>
                <a:gd name="T24" fmla="*/ 203 w 213"/>
                <a:gd name="T25" fmla="*/ 348 h 677"/>
                <a:gd name="T26" fmla="*/ 177 w 213"/>
                <a:gd name="T27" fmla="*/ 241 h 677"/>
                <a:gd name="T28" fmla="*/ 114 w 213"/>
                <a:gd name="T29" fmla="*/ 83 h 677"/>
                <a:gd name="T30" fmla="*/ 59 w 213"/>
                <a:gd name="T31" fmla="*/ 0 h 677"/>
                <a:gd name="T32" fmla="*/ 59 w 213"/>
                <a:gd name="T33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3" h="677">
                  <a:moveTo>
                    <a:pt x="59" y="0"/>
                  </a:moveTo>
                  <a:lnTo>
                    <a:pt x="97" y="97"/>
                  </a:lnTo>
                  <a:lnTo>
                    <a:pt x="141" y="239"/>
                  </a:lnTo>
                  <a:lnTo>
                    <a:pt x="162" y="367"/>
                  </a:lnTo>
                  <a:lnTo>
                    <a:pt x="158" y="483"/>
                  </a:lnTo>
                  <a:lnTo>
                    <a:pt x="137" y="583"/>
                  </a:lnTo>
                  <a:lnTo>
                    <a:pt x="82" y="644"/>
                  </a:lnTo>
                  <a:lnTo>
                    <a:pt x="0" y="677"/>
                  </a:lnTo>
                  <a:lnTo>
                    <a:pt x="105" y="661"/>
                  </a:lnTo>
                  <a:lnTo>
                    <a:pt x="173" y="618"/>
                  </a:lnTo>
                  <a:lnTo>
                    <a:pt x="203" y="553"/>
                  </a:lnTo>
                  <a:lnTo>
                    <a:pt x="213" y="467"/>
                  </a:lnTo>
                  <a:lnTo>
                    <a:pt x="203" y="348"/>
                  </a:lnTo>
                  <a:lnTo>
                    <a:pt x="177" y="241"/>
                  </a:lnTo>
                  <a:lnTo>
                    <a:pt x="114" y="83"/>
                  </a:lnTo>
                  <a:lnTo>
                    <a:pt x="59" y="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rgbClr val="0080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1" name="Freeform 22"/>
            <p:cNvSpPr>
              <a:spLocks/>
            </p:cNvSpPr>
            <p:nvPr/>
          </p:nvSpPr>
          <p:spPr bwMode="auto">
            <a:xfrm>
              <a:off x="-902" y="1909"/>
              <a:ext cx="63" cy="192"/>
            </a:xfrm>
            <a:custGeom>
              <a:avLst/>
              <a:gdLst>
                <a:gd name="T0" fmla="*/ 89 w 125"/>
                <a:gd name="T1" fmla="*/ 0 h 384"/>
                <a:gd name="T2" fmla="*/ 47 w 125"/>
                <a:gd name="T3" fmla="*/ 76 h 384"/>
                <a:gd name="T4" fmla="*/ 19 w 125"/>
                <a:gd name="T5" fmla="*/ 160 h 384"/>
                <a:gd name="T6" fmla="*/ 0 w 125"/>
                <a:gd name="T7" fmla="*/ 251 h 384"/>
                <a:gd name="T8" fmla="*/ 0 w 125"/>
                <a:gd name="T9" fmla="*/ 320 h 384"/>
                <a:gd name="T10" fmla="*/ 21 w 125"/>
                <a:gd name="T11" fmla="*/ 371 h 384"/>
                <a:gd name="T12" fmla="*/ 51 w 125"/>
                <a:gd name="T13" fmla="*/ 384 h 384"/>
                <a:gd name="T14" fmla="*/ 87 w 125"/>
                <a:gd name="T15" fmla="*/ 367 h 384"/>
                <a:gd name="T16" fmla="*/ 118 w 125"/>
                <a:gd name="T17" fmla="*/ 308 h 384"/>
                <a:gd name="T18" fmla="*/ 125 w 125"/>
                <a:gd name="T19" fmla="*/ 221 h 384"/>
                <a:gd name="T20" fmla="*/ 121 w 125"/>
                <a:gd name="T21" fmla="*/ 109 h 384"/>
                <a:gd name="T22" fmla="*/ 89 w 125"/>
                <a:gd name="T23" fmla="*/ 0 h 384"/>
                <a:gd name="T24" fmla="*/ 89 w 125"/>
                <a:gd name="T25" fmla="*/ 0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5" h="384">
                  <a:moveTo>
                    <a:pt x="89" y="0"/>
                  </a:moveTo>
                  <a:lnTo>
                    <a:pt x="47" y="76"/>
                  </a:lnTo>
                  <a:lnTo>
                    <a:pt x="19" y="160"/>
                  </a:lnTo>
                  <a:lnTo>
                    <a:pt x="0" y="251"/>
                  </a:lnTo>
                  <a:lnTo>
                    <a:pt x="0" y="320"/>
                  </a:lnTo>
                  <a:lnTo>
                    <a:pt x="21" y="371"/>
                  </a:lnTo>
                  <a:lnTo>
                    <a:pt x="51" y="384"/>
                  </a:lnTo>
                  <a:lnTo>
                    <a:pt x="87" y="367"/>
                  </a:lnTo>
                  <a:lnTo>
                    <a:pt x="118" y="308"/>
                  </a:lnTo>
                  <a:lnTo>
                    <a:pt x="125" y="221"/>
                  </a:lnTo>
                  <a:lnTo>
                    <a:pt x="121" y="109"/>
                  </a:lnTo>
                  <a:lnTo>
                    <a:pt x="89" y="0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rgbClr val="BAE8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192" name="Group 7"/>
          <p:cNvGrpSpPr>
            <a:grpSpLocks noChangeAspect="1"/>
          </p:cNvGrpSpPr>
          <p:nvPr/>
        </p:nvGrpSpPr>
        <p:grpSpPr bwMode="auto">
          <a:xfrm>
            <a:off x="-911140" y="3245043"/>
            <a:ext cx="370572" cy="576000"/>
            <a:chOff x="-982" y="1758"/>
            <a:chExt cx="276" cy="429"/>
          </a:xfrm>
        </p:grpSpPr>
        <p:sp>
          <p:nvSpPr>
            <p:cNvPr id="193" name="Freeform 16"/>
            <p:cNvSpPr>
              <a:spLocks/>
            </p:cNvSpPr>
            <p:nvPr/>
          </p:nvSpPr>
          <p:spPr bwMode="auto">
            <a:xfrm>
              <a:off x="-982" y="1758"/>
              <a:ext cx="276" cy="429"/>
            </a:xfrm>
            <a:custGeom>
              <a:avLst/>
              <a:gdLst>
                <a:gd name="T0" fmla="*/ 308 w 551"/>
                <a:gd name="T1" fmla="*/ 11 h 857"/>
                <a:gd name="T2" fmla="*/ 281 w 551"/>
                <a:gd name="T3" fmla="*/ 36 h 857"/>
                <a:gd name="T4" fmla="*/ 243 w 551"/>
                <a:gd name="T5" fmla="*/ 76 h 857"/>
                <a:gd name="T6" fmla="*/ 222 w 551"/>
                <a:gd name="T7" fmla="*/ 99 h 857"/>
                <a:gd name="T8" fmla="*/ 200 w 551"/>
                <a:gd name="T9" fmla="*/ 125 h 857"/>
                <a:gd name="T10" fmla="*/ 177 w 551"/>
                <a:gd name="T11" fmla="*/ 154 h 857"/>
                <a:gd name="T12" fmla="*/ 156 w 551"/>
                <a:gd name="T13" fmla="*/ 186 h 857"/>
                <a:gd name="T14" fmla="*/ 131 w 551"/>
                <a:gd name="T15" fmla="*/ 218 h 857"/>
                <a:gd name="T16" fmla="*/ 108 w 551"/>
                <a:gd name="T17" fmla="*/ 253 h 857"/>
                <a:gd name="T18" fmla="*/ 87 w 551"/>
                <a:gd name="T19" fmla="*/ 291 h 857"/>
                <a:gd name="T20" fmla="*/ 67 w 551"/>
                <a:gd name="T21" fmla="*/ 331 h 857"/>
                <a:gd name="T22" fmla="*/ 49 w 551"/>
                <a:gd name="T23" fmla="*/ 371 h 857"/>
                <a:gd name="T24" fmla="*/ 32 w 551"/>
                <a:gd name="T25" fmla="*/ 412 h 857"/>
                <a:gd name="T26" fmla="*/ 19 w 551"/>
                <a:gd name="T27" fmla="*/ 456 h 857"/>
                <a:gd name="T28" fmla="*/ 10 w 551"/>
                <a:gd name="T29" fmla="*/ 502 h 857"/>
                <a:gd name="T30" fmla="*/ 0 w 551"/>
                <a:gd name="T31" fmla="*/ 546 h 857"/>
                <a:gd name="T32" fmla="*/ 0 w 551"/>
                <a:gd name="T33" fmla="*/ 595 h 857"/>
                <a:gd name="T34" fmla="*/ 2 w 551"/>
                <a:gd name="T35" fmla="*/ 641 h 857"/>
                <a:gd name="T36" fmla="*/ 10 w 551"/>
                <a:gd name="T37" fmla="*/ 684 h 857"/>
                <a:gd name="T38" fmla="*/ 21 w 551"/>
                <a:gd name="T39" fmla="*/ 720 h 857"/>
                <a:gd name="T40" fmla="*/ 40 w 551"/>
                <a:gd name="T41" fmla="*/ 753 h 857"/>
                <a:gd name="T42" fmla="*/ 63 w 551"/>
                <a:gd name="T43" fmla="*/ 781 h 857"/>
                <a:gd name="T44" fmla="*/ 91 w 551"/>
                <a:gd name="T45" fmla="*/ 806 h 857"/>
                <a:gd name="T46" fmla="*/ 120 w 551"/>
                <a:gd name="T47" fmla="*/ 823 h 857"/>
                <a:gd name="T48" fmla="*/ 154 w 551"/>
                <a:gd name="T49" fmla="*/ 838 h 857"/>
                <a:gd name="T50" fmla="*/ 188 w 551"/>
                <a:gd name="T51" fmla="*/ 848 h 857"/>
                <a:gd name="T52" fmla="*/ 226 w 551"/>
                <a:gd name="T53" fmla="*/ 854 h 857"/>
                <a:gd name="T54" fmla="*/ 262 w 551"/>
                <a:gd name="T55" fmla="*/ 855 h 857"/>
                <a:gd name="T56" fmla="*/ 299 w 551"/>
                <a:gd name="T57" fmla="*/ 854 h 857"/>
                <a:gd name="T58" fmla="*/ 337 w 551"/>
                <a:gd name="T59" fmla="*/ 848 h 857"/>
                <a:gd name="T60" fmla="*/ 373 w 551"/>
                <a:gd name="T61" fmla="*/ 838 h 857"/>
                <a:gd name="T62" fmla="*/ 405 w 551"/>
                <a:gd name="T63" fmla="*/ 825 h 857"/>
                <a:gd name="T64" fmla="*/ 439 w 551"/>
                <a:gd name="T65" fmla="*/ 808 h 857"/>
                <a:gd name="T66" fmla="*/ 468 w 551"/>
                <a:gd name="T67" fmla="*/ 787 h 857"/>
                <a:gd name="T68" fmla="*/ 494 w 551"/>
                <a:gd name="T69" fmla="*/ 762 h 857"/>
                <a:gd name="T70" fmla="*/ 515 w 551"/>
                <a:gd name="T71" fmla="*/ 734 h 857"/>
                <a:gd name="T72" fmla="*/ 532 w 551"/>
                <a:gd name="T73" fmla="*/ 701 h 857"/>
                <a:gd name="T74" fmla="*/ 544 w 551"/>
                <a:gd name="T75" fmla="*/ 669 h 857"/>
                <a:gd name="T76" fmla="*/ 551 w 551"/>
                <a:gd name="T77" fmla="*/ 633 h 857"/>
                <a:gd name="T78" fmla="*/ 549 w 551"/>
                <a:gd name="T79" fmla="*/ 593 h 857"/>
                <a:gd name="T80" fmla="*/ 548 w 551"/>
                <a:gd name="T81" fmla="*/ 553 h 857"/>
                <a:gd name="T82" fmla="*/ 542 w 551"/>
                <a:gd name="T83" fmla="*/ 513 h 857"/>
                <a:gd name="T84" fmla="*/ 534 w 551"/>
                <a:gd name="T85" fmla="*/ 471 h 857"/>
                <a:gd name="T86" fmla="*/ 525 w 551"/>
                <a:gd name="T87" fmla="*/ 431 h 857"/>
                <a:gd name="T88" fmla="*/ 513 w 551"/>
                <a:gd name="T89" fmla="*/ 390 h 857"/>
                <a:gd name="T90" fmla="*/ 498 w 551"/>
                <a:gd name="T91" fmla="*/ 350 h 857"/>
                <a:gd name="T92" fmla="*/ 485 w 551"/>
                <a:gd name="T93" fmla="*/ 310 h 857"/>
                <a:gd name="T94" fmla="*/ 468 w 551"/>
                <a:gd name="T95" fmla="*/ 272 h 857"/>
                <a:gd name="T96" fmla="*/ 453 w 551"/>
                <a:gd name="T97" fmla="*/ 236 h 857"/>
                <a:gd name="T98" fmla="*/ 439 w 551"/>
                <a:gd name="T99" fmla="*/ 199 h 857"/>
                <a:gd name="T100" fmla="*/ 422 w 551"/>
                <a:gd name="T101" fmla="*/ 167 h 857"/>
                <a:gd name="T102" fmla="*/ 403 w 551"/>
                <a:gd name="T103" fmla="*/ 135 h 857"/>
                <a:gd name="T104" fmla="*/ 388 w 551"/>
                <a:gd name="T105" fmla="*/ 104 h 857"/>
                <a:gd name="T106" fmla="*/ 373 w 551"/>
                <a:gd name="T107" fmla="*/ 80 h 857"/>
                <a:gd name="T108" fmla="*/ 361 w 551"/>
                <a:gd name="T109" fmla="*/ 59 h 857"/>
                <a:gd name="T110" fmla="*/ 338 w 551"/>
                <a:gd name="T111" fmla="*/ 23 h 857"/>
                <a:gd name="T112" fmla="*/ 325 w 551"/>
                <a:gd name="T113" fmla="*/ 0 h 8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51" h="857">
                  <a:moveTo>
                    <a:pt x="325" y="0"/>
                  </a:moveTo>
                  <a:lnTo>
                    <a:pt x="321" y="2"/>
                  </a:lnTo>
                  <a:lnTo>
                    <a:pt x="308" y="11"/>
                  </a:lnTo>
                  <a:lnTo>
                    <a:pt x="299" y="17"/>
                  </a:lnTo>
                  <a:lnTo>
                    <a:pt x="293" y="26"/>
                  </a:lnTo>
                  <a:lnTo>
                    <a:pt x="281" y="36"/>
                  </a:lnTo>
                  <a:lnTo>
                    <a:pt x="270" y="49"/>
                  </a:lnTo>
                  <a:lnTo>
                    <a:pt x="257" y="61"/>
                  </a:lnTo>
                  <a:lnTo>
                    <a:pt x="243" y="76"/>
                  </a:lnTo>
                  <a:lnTo>
                    <a:pt x="236" y="82"/>
                  </a:lnTo>
                  <a:lnTo>
                    <a:pt x="230" y="89"/>
                  </a:lnTo>
                  <a:lnTo>
                    <a:pt x="222" y="99"/>
                  </a:lnTo>
                  <a:lnTo>
                    <a:pt x="217" y="108"/>
                  </a:lnTo>
                  <a:lnTo>
                    <a:pt x="207" y="116"/>
                  </a:lnTo>
                  <a:lnTo>
                    <a:pt x="200" y="125"/>
                  </a:lnTo>
                  <a:lnTo>
                    <a:pt x="192" y="133"/>
                  </a:lnTo>
                  <a:lnTo>
                    <a:pt x="186" y="144"/>
                  </a:lnTo>
                  <a:lnTo>
                    <a:pt x="177" y="154"/>
                  </a:lnTo>
                  <a:lnTo>
                    <a:pt x="169" y="163"/>
                  </a:lnTo>
                  <a:lnTo>
                    <a:pt x="162" y="175"/>
                  </a:lnTo>
                  <a:lnTo>
                    <a:pt x="156" y="186"/>
                  </a:lnTo>
                  <a:lnTo>
                    <a:pt x="146" y="196"/>
                  </a:lnTo>
                  <a:lnTo>
                    <a:pt x="139" y="207"/>
                  </a:lnTo>
                  <a:lnTo>
                    <a:pt x="131" y="218"/>
                  </a:lnTo>
                  <a:lnTo>
                    <a:pt x="124" y="230"/>
                  </a:lnTo>
                  <a:lnTo>
                    <a:pt x="116" y="241"/>
                  </a:lnTo>
                  <a:lnTo>
                    <a:pt x="108" y="253"/>
                  </a:lnTo>
                  <a:lnTo>
                    <a:pt x="101" y="266"/>
                  </a:lnTo>
                  <a:lnTo>
                    <a:pt x="95" y="279"/>
                  </a:lnTo>
                  <a:lnTo>
                    <a:pt x="87" y="291"/>
                  </a:lnTo>
                  <a:lnTo>
                    <a:pt x="80" y="304"/>
                  </a:lnTo>
                  <a:lnTo>
                    <a:pt x="72" y="317"/>
                  </a:lnTo>
                  <a:lnTo>
                    <a:pt x="67" y="331"/>
                  </a:lnTo>
                  <a:lnTo>
                    <a:pt x="59" y="344"/>
                  </a:lnTo>
                  <a:lnTo>
                    <a:pt x="53" y="357"/>
                  </a:lnTo>
                  <a:lnTo>
                    <a:pt x="49" y="371"/>
                  </a:lnTo>
                  <a:lnTo>
                    <a:pt x="44" y="386"/>
                  </a:lnTo>
                  <a:lnTo>
                    <a:pt x="38" y="399"/>
                  </a:lnTo>
                  <a:lnTo>
                    <a:pt x="32" y="412"/>
                  </a:lnTo>
                  <a:lnTo>
                    <a:pt x="29" y="428"/>
                  </a:lnTo>
                  <a:lnTo>
                    <a:pt x="23" y="441"/>
                  </a:lnTo>
                  <a:lnTo>
                    <a:pt x="19" y="456"/>
                  </a:lnTo>
                  <a:lnTo>
                    <a:pt x="13" y="471"/>
                  </a:lnTo>
                  <a:lnTo>
                    <a:pt x="11" y="487"/>
                  </a:lnTo>
                  <a:lnTo>
                    <a:pt x="10" y="502"/>
                  </a:lnTo>
                  <a:lnTo>
                    <a:pt x="6" y="515"/>
                  </a:lnTo>
                  <a:lnTo>
                    <a:pt x="4" y="530"/>
                  </a:lnTo>
                  <a:lnTo>
                    <a:pt x="0" y="546"/>
                  </a:lnTo>
                  <a:lnTo>
                    <a:pt x="0" y="563"/>
                  </a:lnTo>
                  <a:lnTo>
                    <a:pt x="0" y="578"/>
                  </a:lnTo>
                  <a:lnTo>
                    <a:pt x="0" y="595"/>
                  </a:lnTo>
                  <a:lnTo>
                    <a:pt x="0" y="610"/>
                  </a:lnTo>
                  <a:lnTo>
                    <a:pt x="2" y="625"/>
                  </a:lnTo>
                  <a:lnTo>
                    <a:pt x="2" y="641"/>
                  </a:lnTo>
                  <a:lnTo>
                    <a:pt x="4" y="656"/>
                  </a:lnTo>
                  <a:lnTo>
                    <a:pt x="6" y="669"/>
                  </a:lnTo>
                  <a:lnTo>
                    <a:pt x="10" y="684"/>
                  </a:lnTo>
                  <a:lnTo>
                    <a:pt x="13" y="696"/>
                  </a:lnTo>
                  <a:lnTo>
                    <a:pt x="17" y="707"/>
                  </a:lnTo>
                  <a:lnTo>
                    <a:pt x="21" y="720"/>
                  </a:lnTo>
                  <a:lnTo>
                    <a:pt x="29" y="732"/>
                  </a:lnTo>
                  <a:lnTo>
                    <a:pt x="32" y="743"/>
                  </a:lnTo>
                  <a:lnTo>
                    <a:pt x="40" y="753"/>
                  </a:lnTo>
                  <a:lnTo>
                    <a:pt x="46" y="762"/>
                  </a:lnTo>
                  <a:lnTo>
                    <a:pt x="55" y="774"/>
                  </a:lnTo>
                  <a:lnTo>
                    <a:pt x="63" y="781"/>
                  </a:lnTo>
                  <a:lnTo>
                    <a:pt x="72" y="789"/>
                  </a:lnTo>
                  <a:lnTo>
                    <a:pt x="80" y="797"/>
                  </a:lnTo>
                  <a:lnTo>
                    <a:pt x="91" y="806"/>
                  </a:lnTo>
                  <a:lnTo>
                    <a:pt x="101" y="812"/>
                  </a:lnTo>
                  <a:lnTo>
                    <a:pt x="108" y="817"/>
                  </a:lnTo>
                  <a:lnTo>
                    <a:pt x="120" y="823"/>
                  </a:lnTo>
                  <a:lnTo>
                    <a:pt x="131" y="829"/>
                  </a:lnTo>
                  <a:lnTo>
                    <a:pt x="141" y="833"/>
                  </a:lnTo>
                  <a:lnTo>
                    <a:pt x="154" y="838"/>
                  </a:lnTo>
                  <a:lnTo>
                    <a:pt x="164" y="842"/>
                  </a:lnTo>
                  <a:lnTo>
                    <a:pt x="177" y="846"/>
                  </a:lnTo>
                  <a:lnTo>
                    <a:pt x="188" y="848"/>
                  </a:lnTo>
                  <a:lnTo>
                    <a:pt x="200" y="850"/>
                  </a:lnTo>
                  <a:lnTo>
                    <a:pt x="211" y="852"/>
                  </a:lnTo>
                  <a:lnTo>
                    <a:pt x="226" y="854"/>
                  </a:lnTo>
                  <a:lnTo>
                    <a:pt x="238" y="854"/>
                  </a:lnTo>
                  <a:lnTo>
                    <a:pt x="249" y="855"/>
                  </a:lnTo>
                  <a:lnTo>
                    <a:pt x="262" y="855"/>
                  </a:lnTo>
                  <a:lnTo>
                    <a:pt x="276" y="857"/>
                  </a:lnTo>
                  <a:lnTo>
                    <a:pt x="287" y="855"/>
                  </a:lnTo>
                  <a:lnTo>
                    <a:pt x="299" y="854"/>
                  </a:lnTo>
                  <a:lnTo>
                    <a:pt x="312" y="854"/>
                  </a:lnTo>
                  <a:lnTo>
                    <a:pt x="323" y="852"/>
                  </a:lnTo>
                  <a:lnTo>
                    <a:pt x="337" y="848"/>
                  </a:lnTo>
                  <a:lnTo>
                    <a:pt x="348" y="846"/>
                  </a:lnTo>
                  <a:lnTo>
                    <a:pt x="359" y="842"/>
                  </a:lnTo>
                  <a:lnTo>
                    <a:pt x="373" y="838"/>
                  </a:lnTo>
                  <a:lnTo>
                    <a:pt x="382" y="833"/>
                  </a:lnTo>
                  <a:lnTo>
                    <a:pt x="395" y="829"/>
                  </a:lnTo>
                  <a:lnTo>
                    <a:pt x="405" y="825"/>
                  </a:lnTo>
                  <a:lnTo>
                    <a:pt x="416" y="819"/>
                  </a:lnTo>
                  <a:lnTo>
                    <a:pt x="428" y="814"/>
                  </a:lnTo>
                  <a:lnTo>
                    <a:pt x="439" y="808"/>
                  </a:lnTo>
                  <a:lnTo>
                    <a:pt x="449" y="802"/>
                  </a:lnTo>
                  <a:lnTo>
                    <a:pt x="460" y="795"/>
                  </a:lnTo>
                  <a:lnTo>
                    <a:pt x="468" y="787"/>
                  </a:lnTo>
                  <a:lnTo>
                    <a:pt x="475" y="779"/>
                  </a:lnTo>
                  <a:lnTo>
                    <a:pt x="485" y="770"/>
                  </a:lnTo>
                  <a:lnTo>
                    <a:pt x="494" y="762"/>
                  </a:lnTo>
                  <a:lnTo>
                    <a:pt x="500" y="751"/>
                  </a:lnTo>
                  <a:lnTo>
                    <a:pt x="508" y="743"/>
                  </a:lnTo>
                  <a:lnTo>
                    <a:pt x="515" y="734"/>
                  </a:lnTo>
                  <a:lnTo>
                    <a:pt x="523" y="724"/>
                  </a:lnTo>
                  <a:lnTo>
                    <a:pt x="527" y="713"/>
                  </a:lnTo>
                  <a:lnTo>
                    <a:pt x="532" y="701"/>
                  </a:lnTo>
                  <a:lnTo>
                    <a:pt x="536" y="692"/>
                  </a:lnTo>
                  <a:lnTo>
                    <a:pt x="540" y="681"/>
                  </a:lnTo>
                  <a:lnTo>
                    <a:pt x="544" y="669"/>
                  </a:lnTo>
                  <a:lnTo>
                    <a:pt x="548" y="656"/>
                  </a:lnTo>
                  <a:lnTo>
                    <a:pt x="548" y="644"/>
                  </a:lnTo>
                  <a:lnTo>
                    <a:pt x="551" y="633"/>
                  </a:lnTo>
                  <a:lnTo>
                    <a:pt x="549" y="620"/>
                  </a:lnTo>
                  <a:lnTo>
                    <a:pt x="549" y="606"/>
                  </a:lnTo>
                  <a:lnTo>
                    <a:pt x="549" y="593"/>
                  </a:lnTo>
                  <a:lnTo>
                    <a:pt x="549" y="580"/>
                  </a:lnTo>
                  <a:lnTo>
                    <a:pt x="548" y="566"/>
                  </a:lnTo>
                  <a:lnTo>
                    <a:pt x="548" y="553"/>
                  </a:lnTo>
                  <a:lnTo>
                    <a:pt x="546" y="538"/>
                  </a:lnTo>
                  <a:lnTo>
                    <a:pt x="546" y="527"/>
                  </a:lnTo>
                  <a:lnTo>
                    <a:pt x="542" y="513"/>
                  </a:lnTo>
                  <a:lnTo>
                    <a:pt x="540" y="500"/>
                  </a:lnTo>
                  <a:lnTo>
                    <a:pt x="536" y="487"/>
                  </a:lnTo>
                  <a:lnTo>
                    <a:pt x="534" y="471"/>
                  </a:lnTo>
                  <a:lnTo>
                    <a:pt x="530" y="458"/>
                  </a:lnTo>
                  <a:lnTo>
                    <a:pt x="529" y="445"/>
                  </a:lnTo>
                  <a:lnTo>
                    <a:pt x="525" y="431"/>
                  </a:lnTo>
                  <a:lnTo>
                    <a:pt x="523" y="418"/>
                  </a:lnTo>
                  <a:lnTo>
                    <a:pt x="519" y="405"/>
                  </a:lnTo>
                  <a:lnTo>
                    <a:pt x="513" y="390"/>
                  </a:lnTo>
                  <a:lnTo>
                    <a:pt x="510" y="376"/>
                  </a:lnTo>
                  <a:lnTo>
                    <a:pt x="504" y="363"/>
                  </a:lnTo>
                  <a:lnTo>
                    <a:pt x="498" y="350"/>
                  </a:lnTo>
                  <a:lnTo>
                    <a:pt x="494" y="336"/>
                  </a:lnTo>
                  <a:lnTo>
                    <a:pt x="491" y="323"/>
                  </a:lnTo>
                  <a:lnTo>
                    <a:pt x="485" y="310"/>
                  </a:lnTo>
                  <a:lnTo>
                    <a:pt x="479" y="296"/>
                  </a:lnTo>
                  <a:lnTo>
                    <a:pt x="475" y="283"/>
                  </a:lnTo>
                  <a:lnTo>
                    <a:pt x="468" y="272"/>
                  </a:lnTo>
                  <a:lnTo>
                    <a:pt x="464" y="258"/>
                  </a:lnTo>
                  <a:lnTo>
                    <a:pt x="458" y="245"/>
                  </a:lnTo>
                  <a:lnTo>
                    <a:pt x="453" y="236"/>
                  </a:lnTo>
                  <a:lnTo>
                    <a:pt x="449" y="222"/>
                  </a:lnTo>
                  <a:lnTo>
                    <a:pt x="445" y="213"/>
                  </a:lnTo>
                  <a:lnTo>
                    <a:pt x="439" y="199"/>
                  </a:lnTo>
                  <a:lnTo>
                    <a:pt x="432" y="188"/>
                  </a:lnTo>
                  <a:lnTo>
                    <a:pt x="426" y="177"/>
                  </a:lnTo>
                  <a:lnTo>
                    <a:pt x="422" y="167"/>
                  </a:lnTo>
                  <a:lnTo>
                    <a:pt x="416" y="154"/>
                  </a:lnTo>
                  <a:lnTo>
                    <a:pt x="409" y="144"/>
                  </a:lnTo>
                  <a:lnTo>
                    <a:pt x="403" y="135"/>
                  </a:lnTo>
                  <a:lnTo>
                    <a:pt x="399" y="125"/>
                  </a:lnTo>
                  <a:lnTo>
                    <a:pt x="394" y="116"/>
                  </a:lnTo>
                  <a:lnTo>
                    <a:pt x="388" y="104"/>
                  </a:lnTo>
                  <a:lnTo>
                    <a:pt x="382" y="95"/>
                  </a:lnTo>
                  <a:lnTo>
                    <a:pt x="378" y="89"/>
                  </a:lnTo>
                  <a:lnTo>
                    <a:pt x="373" y="80"/>
                  </a:lnTo>
                  <a:lnTo>
                    <a:pt x="369" y="72"/>
                  </a:lnTo>
                  <a:lnTo>
                    <a:pt x="365" y="64"/>
                  </a:lnTo>
                  <a:lnTo>
                    <a:pt x="361" y="59"/>
                  </a:lnTo>
                  <a:lnTo>
                    <a:pt x="352" y="44"/>
                  </a:lnTo>
                  <a:lnTo>
                    <a:pt x="346" y="30"/>
                  </a:lnTo>
                  <a:lnTo>
                    <a:pt x="338" y="23"/>
                  </a:lnTo>
                  <a:lnTo>
                    <a:pt x="335" y="15"/>
                  </a:lnTo>
                  <a:lnTo>
                    <a:pt x="327" y="2"/>
                  </a:lnTo>
                  <a:lnTo>
                    <a:pt x="325" y="0"/>
                  </a:lnTo>
                  <a:lnTo>
                    <a:pt x="32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4" name="Freeform 17"/>
            <p:cNvSpPr>
              <a:spLocks/>
            </p:cNvSpPr>
            <p:nvPr/>
          </p:nvSpPr>
          <p:spPr bwMode="auto">
            <a:xfrm>
              <a:off x="-961" y="1788"/>
              <a:ext cx="234" cy="376"/>
            </a:xfrm>
            <a:custGeom>
              <a:avLst/>
              <a:gdLst>
                <a:gd name="T0" fmla="*/ 262 w 468"/>
                <a:gd name="T1" fmla="*/ 11 h 751"/>
                <a:gd name="T2" fmla="*/ 239 w 468"/>
                <a:gd name="T3" fmla="*/ 32 h 751"/>
                <a:gd name="T4" fmla="*/ 207 w 468"/>
                <a:gd name="T5" fmla="*/ 66 h 751"/>
                <a:gd name="T6" fmla="*/ 177 w 468"/>
                <a:gd name="T7" fmla="*/ 100 h 751"/>
                <a:gd name="T8" fmla="*/ 158 w 468"/>
                <a:gd name="T9" fmla="*/ 127 h 751"/>
                <a:gd name="T10" fmla="*/ 137 w 468"/>
                <a:gd name="T11" fmla="*/ 152 h 751"/>
                <a:gd name="T12" fmla="*/ 120 w 468"/>
                <a:gd name="T13" fmla="*/ 182 h 751"/>
                <a:gd name="T14" fmla="*/ 97 w 468"/>
                <a:gd name="T15" fmla="*/ 211 h 751"/>
                <a:gd name="T16" fmla="*/ 82 w 468"/>
                <a:gd name="T17" fmla="*/ 243 h 751"/>
                <a:gd name="T18" fmla="*/ 61 w 468"/>
                <a:gd name="T19" fmla="*/ 277 h 751"/>
                <a:gd name="T20" fmla="*/ 45 w 468"/>
                <a:gd name="T21" fmla="*/ 311 h 751"/>
                <a:gd name="T22" fmla="*/ 30 w 468"/>
                <a:gd name="T23" fmla="*/ 348 h 751"/>
                <a:gd name="T24" fmla="*/ 19 w 468"/>
                <a:gd name="T25" fmla="*/ 386 h 751"/>
                <a:gd name="T26" fmla="*/ 9 w 468"/>
                <a:gd name="T27" fmla="*/ 426 h 751"/>
                <a:gd name="T28" fmla="*/ 2 w 468"/>
                <a:gd name="T29" fmla="*/ 464 h 751"/>
                <a:gd name="T30" fmla="*/ 0 w 468"/>
                <a:gd name="T31" fmla="*/ 505 h 751"/>
                <a:gd name="T32" fmla="*/ 2 w 468"/>
                <a:gd name="T33" fmla="*/ 547 h 751"/>
                <a:gd name="T34" fmla="*/ 4 w 468"/>
                <a:gd name="T35" fmla="*/ 585 h 751"/>
                <a:gd name="T36" fmla="*/ 13 w 468"/>
                <a:gd name="T37" fmla="*/ 618 h 751"/>
                <a:gd name="T38" fmla="*/ 28 w 468"/>
                <a:gd name="T39" fmla="*/ 648 h 751"/>
                <a:gd name="T40" fmla="*/ 45 w 468"/>
                <a:gd name="T41" fmla="*/ 677 h 751"/>
                <a:gd name="T42" fmla="*/ 66 w 468"/>
                <a:gd name="T43" fmla="*/ 697 h 751"/>
                <a:gd name="T44" fmla="*/ 91 w 468"/>
                <a:gd name="T45" fmla="*/ 716 h 751"/>
                <a:gd name="T46" fmla="*/ 120 w 468"/>
                <a:gd name="T47" fmla="*/ 728 h 751"/>
                <a:gd name="T48" fmla="*/ 148 w 468"/>
                <a:gd name="T49" fmla="*/ 741 h 751"/>
                <a:gd name="T50" fmla="*/ 179 w 468"/>
                <a:gd name="T51" fmla="*/ 745 h 751"/>
                <a:gd name="T52" fmla="*/ 211 w 468"/>
                <a:gd name="T53" fmla="*/ 749 h 751"/>
                <a:gd name="T54" fmla="*/ 243 w 468"/>
                <a:gd name="T55" fmla="*/ 749 h 751"/>
                <a:gd name="T56" fmla="*/ 274 w 468"/>
                <a:gd name="T57" fmla="*/ 745 h 751"/>
                <a:gd name="T58" fmla="*/ 304 w 468"/>
                <a:gd name="T59" fmla="*/ 736 h 751"/>
                <a:gd name="T60" fmla="*/ 334 w 468"/>
                <a:gd name="T61" fmla="*/ 726 h 751"/>
                <a:gd name="T62" fmla="*/ 361 w 468"/>
                <a:gd name="T63" fmla="*/ 711 h 751"/>
                <a:gd name="T64" fmla="*/ 390 w 468"/>
                <a:gd name="T65" fmla="*/ 696 h 751"/>
                <a:gd name="T66" fmla="*/ 430 w 468"/>
                <a:gd name="T67" fmla="*/ 650 h 751"/>
                <a:gd name="T68" fmla="*/ 449 w 468"/>
                <a:gd name="T69" fmla="*/ 616 h 751"/>
                <a:gd name="T70" fmla="*/ 460 w 468"/>
                <a:gd name="T71" fmla="*/ 587 h 751"/>
                <a:gd name="T72" fmla="*/ 468 w 468"/>
                <a:gd name="T73" fmla="*/ 555 h 751"/>
                <a:gd name="T74" fmla="*/ 466 w 468"/>
                <a:gd name="T75" fmla="*/ 519 h 751"/>
                <a:gd name="T76" fmla="*/ 462 w 468"/>
                <a:gd name="T77" fmla="*/ 485 h 751"/>
                <a:gd name="T78" fmla="*/ 458 w 468"/>
                <a:gd name="T79" fmla="*/ 446 h 751"/>
                <a:gd name="T80" fmla="*/ 454 w 468"/>
                <a:gd name="T81" fmla="*/ 412 h 751"/>
                <a:gd name="T82" fmla="*/ 445 w 468"/>
                <a:gd name="T83" fmla="*/ 376 h 751"/>
                <a:gd name="T84" fmla="*/ 435 w 468"/>
                <a:gd name="T85" fmla="*/ 342 h 751"/>
                <a:gd name="T86" fmla="*/ 424 w 468"/>
                <a:gd name="T87" fmla="*/ 306 h 751"/>
                <a:gd name="T88" fmla="*/ 411 w 468"/>
                <a:gd name="T89" fmla="*/ 272 h 751"/>
                <a:gd name="T90" fmla="*/ 397 w 468"/>
                <a:gd name="T91" fmla="*/ 237 h 751"/>
                <a:gd name="T92" fmla="*/ 384 w 468"/>
                <a:gd name="T93" fmla="*/ 205 h 751"/>
                <a:gd name="T94" fmla="*/ 371 w 468"/>
                <a:gd name="T95" fmla="*/ 175 h 751"/>
                <a:gd name="T96" fmla="*/ 357 w 468"/>
                <a:gd name="T97" fmla="*/ 144 h 751"/>
                <a:gd name="T98" fmla="*/ 344 w 468"/>
                <a:gd name="T99" fmla="*/ 118 h 751"/>
                <a:gd name="T100" fmla="*/ 331 w 468"/>
                <a:gd name="T101" fmla="*/ 93 h 751"/>
                <a:gd name="T102" fmla="*/ 314 w 468"/>
                <a:gd name="T103" fmla="*/ 64 h 751"/>
                <a:gd name="T104" fmla="*/ 293 w 468"/>
                <a:gd name="T105" fmla="*/ 28 h 751"/>
                <a:gd name="T106" fmla="*/ 277 w 468"/>
                <a:gd name="T107" fmla="*/ 3 h 7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68" h="751">
                  <a:moveTo>
                    <a:pt x="276" y="0"/>
                  </a:moveTo>
                  <a:lnTo>
                    <a:pt x="272" y="2"/>
                  </a:lnTo>
                  <a:lnTo>
                    <a:pt x="262" y="11"/>
                  </a:lnTo>
                  <a:lnTo>
                    <a:pt x="255" y="15"/>
                  </a:lnTo>
                  <a:lnTo>
                    <a:pt x="249" y="24"/>
                  </a:lnTo>
                  <a:lnTo>
                    <a:pt x="239" y="32"/>
                  </a:lnTo>
                  <a:lnTo>
                    <a:pt x="230" y="43"/>
                  </a:lnTo>
                  <a:lnTo>
                    <a:pt x="218" y="53"/>
                  </a:lnTo>
                  <a:lnTo>
                    <a:pt x="207" y="66"/>
                  </a:lnTo>
                  <a:lnTo>
                    <a:pt x="196" y="80"/>
                  </a:lnTo>
                  <a:lnTo>
                    <a:pt x="184" y="95"/>
                  </a:lnTo>
                  <a:lnTo>
                    <a:pt x="177" y="100"/>
                  </a:lnTo>
                  <a:lnTo>
                    <a:pt x="169" y="108"/>
                  </a:lnTo>
                  <a:lnTo>
                    <a:pt x="161" y="118"/>
                  </a:lnTo>
                  <a:lnTo>
                    <a:pt x="158" y="127"/>
                  </a:lnTo>
                  <a:lnTo>
                    <a:pt x="150" y="135"/>
                  </a:lnTo>
                  <a:lnTo>
                    <a:pt x="144" y="144"/>
                  </a:lnTo>
                  <a:lnTo>
                    <a:pt x="137" y="152"/>
                  </a:lnTo>
                  <a:lnTo>
                    <a:pt x="133" y="163"/>
                  </a:lnTo>
                  <a:lnTo>
                    <a:pt x="125" y="173"/>
                  </a:lnTo>
                  <a:lnTo>
                    <a:pt x="120" y="182"/>
                  </a:lnTo>
                  <a:lnTo>
                    <a:pt x="112" y="190"/>
                  </a:lnTo>
                  <a:lnTo>
                    <a:pt x="104" y="201"/>
                  </a:lnTo>
                  <a:lnTo>
                    <a:pt x="97" y="211"/>
                  </a:lnTo>
                  <a:lnTo>
                    <a:pt x="93" y="220"/>
                  </a:lnTo>
                  <a:lnTo>
                    <a:pt x="85" y="232"/>
                  </a:lnTo>
                  <a:lnTo>
                    <a:pt x="82" y="243"/>
                  </a:lnTo>
                  <a:lnTo>
                    <a:pt x="74" y="254"/>
                  </a:lnTo>
                  <a:lnTo>
                    <a:pt x="66" y="266"/>
                  </a:lnTo>
                  <a:lnTo>
                    <a:pt x="61" y="277"/>
                  </a:lnTo>
                  <a:lnTo>
                    <a:pt x="57" y="289"/>
                  </a:lnTo>
                  <a:lnTo>
                    <a:pt x="51" y="300"/>
                  </a:lnTo>
                  <a:lnTo>
                    <a:pt x="45" y="311"/>
                  </a:lnTo>
                  <a:lnTo>
                    <a:pt x="42" y="323"/>
                  </a:lnTo>
                  <a:lnTo>
                    <a:pt x="38" y="336"/>
                  </a:lnTo>
                  <a:lnTo>
                    <a:pt x="30" y="348"/>
                  </a:lnTo>
                  <a:lnTo>
                    <a:pt x="26" y="359"/>
                  </a:lnTo>
                  <a:lnTo>
                    <a:pt x="23" y="372"/>
                  </a:lnTo>
                  <a:lnTo>
                    <a:pt x="19" y="386"/>
                  </a:lnTo>
                  <a:lnTo>
                    <a:pt x="15" y="397"/>
                  </a:lnTo>
                  <a:lnTo>
                    <a:pt x="11" y="410"/>
                  </a:lnTo>
                  <a:lnTo>
                    <a:pt x="9" y="426"/>
                  </a:lnTo>
                  <a:lnTo>
                    <a:pt x="7" y="439"/>
                  </a:lnTo>
                  <a:lnTo>
                    <a:pt x="4" y="450"/>
                  </a:lnTo>
                  <a:lnTo>
                    <a:pt x="2" y="464"/>
                  </a:lnTo>
                  <a:lnTo>
                    <a:pt x="0" y="477"/>
                  </a:lnTo>
                  <a:lnTo>
                    <a:pt x="0" y="492"/>
                  </a:lnTo>
                  <a:lnTo>
                    <a:pt x="0" y="505"/>
                  </a:lnTo>
                  <a:lnTo>
                    <a:pt x="0" y="519"/>
                  </a:lnTo>
                  <a:lnTo>
                    <a:pt x="0" y="532"/>
                  </a:lnTo>
                  <a:lnTo>
                    <a:pt x="2" y="547"/>
                  </a:lnTo>
                  <a:lnTo>
                    <a:pt x="2" y="559"/>
                  </a:lnTo>
                  <a:lnTo>
                    <a:pt x="2" y="572"/>
                  </a:lnTo>
                  <a:lnTo>
                    <a:pt x="4" y="585"/>
                  </a:lnTo>
                  <a:lnTo>
                    <a:pt x="7" y="597"/>
                  </a:lnTo>
                  <a:lnTo>
                    <a:pt x="9" y="608"/>
                  </a:lnTo>
                  <a:lnTo>
                    <a:pt x="13" y="618"/>
                  </a:lnTo>
                  <a:lnTo>
                    <a:pt x="17" y="629"/>
                  </a:lnTo>
                  <a:lnTo>
                    <a:pt x="23" y="640"/>
                  </a:lnTo>
                  <a:lnTo>
                    <a:pt x="28" y="648"/>
                  </a:lnTo>
                  <a:lnTo>
                    <a:pt x="32" y="658"/>
                  </a:lnTo>
                  <a:lnTo>
                    <a:pt x="38" y="667"/>
                  </a:lnTo>
                  <a:lnTo>
                    <a:pt x="45" y="677"/>
                  </a:lnTo>
                  <a:lnTo>
                    <a:pt x="53" y="682"/>
                  </a:lnTo>
                  <a:lnTo>
                    <a:pt x="59" y="690"/>
                  </a:lnTo>
                  <a:lnTo>
                    <a:pt x="66" y="697"/>
                  </a:lnTo>
                  <a:lnTo>
                    <a:pt x="76" y="705"/>
                  </a:lnTo>
                  <a:lnTo>
                    <a:pt x="84" y="711"/>
                  </a:lnTo>
                  <a:lnTo>
                    <a:pt x="91" y="716"/>
                  </a:lnTo>
                  <a:lnTo>
                    <a:pt x="101" y="720"/>
                  </a:lnTo>
                  <a:lnTo>
                    <a:pt x="110" y="726"/>
                  </a:lnTo>
                  <a:lnTo>
                    <a:pt x="120" y="728"/>
                  </a:lnTo>
                  <a:lnTo>
                    <a:pt x="129" y="734"/>
                  </a:lnTo>
                  <a:lnTo>
                    <a:pt x="139" y="736"/>
                  </a:lnTo>
                  <a:lnTo>
                    <a:pt x="148" y="741"/>
                  </a:lnTo>
                  <a:lnTo>
                    <a:pt x="158" y="741"/>
                  </a:lnTo>
                  <a:lnTo>
                    <a:pt x="169" y="743"/>
                  </a:lnTo>
                  <a:lnTo>
                    <a:pt x="179" y="745"/>
                  </a:lnTo>
                  <a:lnTo>
                    <a:pt x="190" y="749"/>
                  </a:lnTo>
                  <a:lnTo>
                    <a:pt x="199" y="749"/>
                  </a:lnTo>
                  <a:lnTo>
                    <a:pt x="211" y="749"/>
                  </a:lnTo>
                  <a:lnTo>
                    <a:pt x="222" y="749"/>
                  </a:lnTo>
                  <a:lnTo>
                    <a:pt x="234" y="751"/>
                  </a:lnTo>
                  <a:lnTo>
                    <a:pt x="243" y="749"/>
                  </a:lnTo>
                  <a:lnTo>
                    <a:pt x="253" y="749"/>
                  </a:lnTo>
                  <a:lnTo>
                    <a:pt x="264" y="747"/>
                  </a:lnTo>
                  <a:lnTo>
                    <a:pt x="274" y="745"/>
                  </a:lnTo>
                  <a:lnTo>
                    <a:pt x="283" y="741"/>
                  </a:lnTo>
                  <a:lnTo>
                    <a:pt x="295" y="739"/>
                  </a:lnTo>
                  <a:lnTo>
                    <a:pt x="304" y="736"/>
                  </a:lnTo>
                  <a:lnTo>
                    <a:pt x="315" y="734"/>
                  </a:lnTo>
                  <a:lnTo>
                    <a:pt x="323" y="730"/>
                  </a:lnTo>
                  <a:lnTo>
                    <a:pt x="334" y="726"/>
                  </a:lnTo>
                  <a:lnTo>
                    <a:pt x="344" y="720"/>
                  </a:lnTo>
                  <a:lnTo>
                    <a:pt x="353" y="716"/>
                  </a:lnTo>
                  <a:lnTo>
                    <a:pt x="361" y="711"/>
                  </a:lnTo>
                  <a:lnTo>
                    <a:pt x="371" y="705"/>
                  </a:lnTo>
                  <a:lnTo>
                    <a:pt x="380" y="699"/>
                  </a:lnTo>
                  <a:lnTo>
                    <a:pt x="390" y="696"/>
                  </a:lnTo>
                  <a:lnTo>
                    <a:pt x="403" y="680"/>
                  </a:lnTo>
                  <a:lnTo>
                    <a:pt x="418" y="667"/>
                  </a:lnTo>
                  <a:lnTo>
                    <a:pt x="430" y="650"/>
                  </a:lnTo>
                  <a:lnTo>
                    <a:pt x="441" y="635"/>
                  </a:lnTo>
                  <a:lnTo>
                    <a:pt x="445" y="623"/>
                  </a:lnTo>
                  <a:lnTo>
                    <a:pt x="449" y="616"/>
                  </a:lnTo>
                  <a:lnTo>
                    <a:pt x="454" y="606"/>
                  </a:lnTo>
                  <a:lnTo>
                    <a:pt x="458" y="597"/>
                  </a:lnTo>
                  <a:lnTo>
                    <a:pt x="460" y="587"/>
                  </a:lnTo>
                  <a:lnTo>
                    <a:pt x="462" y="576"/>
                  </a:lnTo>
                  <a:lnTo>
                    <a:pt x="464" y="564"/>
                  </a:lnTo>
                  <a:lnTo>
                    <a:pt x="468" y="555"/>
                  </a:lnTo>
                  <a:lnTo>
                    <a:pt x="466" y="542"/>
                  </a:lnTo>
                  <a:lnTo>
                    <a:pt x="466" y="530"/>
                  </a:lnTo>
                  <a:lnTo>
                    <a:pt x="466" y="519"/>
                  </a:lnTo>
                  <a:lnTo>
                    <a:pt x="466" y="507"/>
                  </a:lnTo>
                  <a:lnTo>
                    <a:pt x="464" y="496"/>
                  </a:lnTo>
                  <a:lnTo>
                    <a:pt x="462" y="485"/>
                  </a:lnTo>
                  <a:lnTo>
                    <a:pt x="462" y="471"/>
                  </a:lnTo>
                  <a:lnTo>
                    <a:pt x="462" y="462"/>
                  </a:lnTo>
                  <a:lnTo>
                    <a:pt x="458" y="446"/>
                  </a:lnTo>
                  <a:lnTo>
                    <a:pt x="456" y="437"/>
                  </a:lnTo>
                  <a:lnTo>
                    <a:pt x="456" y="424"/>
                  </a:lnTo>
                  <a:lnTo>
                    <a:pt x="454" y="412"/>
                  </a:lnTo>
                  <a:lnTo>
                    <a:pt x="450" y="401"/>
                  </a:lnTo>
                  <a:lnTo>
                    <a:pt x="449" y="388"/>
                  </a:lnTo>
                  <a:lnTo>
                    <a:pt x="445" y="376"/>
                  </a:lnTo>
                  <a:lnTo>
                    <a:pt x="443" y="367"/>
                  </a:lnTo>
                  <a:lnTo>
                    <a:pt x="439" y="351"/>
                  </a:lnTo>
                  <a:lnTo>
                    <a:pt x="435" y="342"/>
                  </a:lnTo>
                  <a:lnTo>
                    <a:pt x="431" y="329"/>
                  </a:lnTo>
                  <a:lnTo>
                    <a:pt x="428" y="317"/>
                  </a:lnTo>
                  <a:lnTo>
                    <a:pt x="424" y="306"/>
                  </a:lnTo>
                  <a:lnTo>
                    <a:pt x="418" y="294"/>
                  </a:lnTo>
                  <a:lnTo>
                    <a:pt x="414" y="283"/>
                  </a:lnTo>
                  <a:lnTo>
                    <a:pt x="411" y="272"/>
                  </a:lnTo>
                  <a:lnTo>
                    <a:pt x="407" y="260"/>
                  </a:lnTo>
                  <a:lnTo>
                    <a:pt x="403" y="249"/>
                  </a:lnTo>
                  <a:lnTo>
                    <a:pt x="397" y="237"/>
                  </a:lnTo>
                  <a:lnTo>
                    <a:pt x="393" y="226"/>
                  </a:lnTo>
                  <a:lnTo>
                    <a:pt x="390" y="216"/>
                  </a:lnTo>
                  <a:lnTo>
                    <a:pt x="384" y="205"/>
                  </a:lnTo>
                  <a:lnTo>
                    <a:pt x="380" y="196"/>
                  </a:lnTo>
                  <a:lnTo>
                    <a:pt x="376" y="186"/>
                  </a:lnTo>
                  <a:lnTo>
                    <a:pt x="371" y="175"/>
                  </a:lnTo>
                  <a:lnTo>
                    <a:pt x="367" y="165"/>
                  </a:lnTo>
                  <a:lnTo>
                    <a:pt x="361" y="154"/>
                  </a:lnTo>
                  <a:lnTo>
                    <a:pt x="357" y="144"/>
                  </a:lnTo>
                  <a:lnTo>
                    <a:pt x="353" y="137"/>
                  </a:lnTo>
                  <a:lnTo>
                    <a:pt x="348" y="127"/>
                  </a:lnTo>
                  <a:lnTo>
                    <a:pt x="344" y="118"/>
                  </a:lnTo>
                  <a:lnTo>
                    <a:pt x="338" y="110"/>
                  </a:lnTo>
                  <a:lnTo>
                    <a:pt x="334" y="100"/>
                  </a:lnTo>
                  <a:lnTo>
                    <a:pt x="331" y="93"/>
                  </a:lnTo>
                  <a:lnTo>
                    <a:pt x="325" y="85"/>
                  </a:lnTo>
                  <a:lnTo>
                    <a:pt x="321" y="78"/>
                  </a:lnTo>
                  <a:lnTo>
                    <a:pt x="314" y="64"/>
                  </a:lnTo>
                  <a:lnTo>
                    <a:pt x="308" y="51"/>
                  </a:lnTo>
                  <a:lnTo>
                    <a:pt x="298" y="38"/>
                  </a:lnTo>
                  <a:lnTo>
                    <a:pt x="293" y="28"/>
                  </a:lnTo>
                  <a:lnTo>
                    <a:pt x="287" y="21"/>
                  </a:lnTo>
                  <a:lnTo>
                    <a:pt x="283" y="13"/>
                  </a:lnTo>
                  <a:lnTo>
                    <a:pt x="277" y="3"/>
                  </a:lnTo>
                  <a:lnTo>
                    <a:pt x="276" y="0"/>
                  </a:lnTo>
                  <a:lnTo>
                    <a:pt x="276" y="0"/>
                  </a:lnTo>
                  <a:close/>
                </a:path>
              </a:pathLst>
            </a:custGeom>
            <a:solidFill>
              <a:srgbClr val="0099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5" name="Freeform 19"/>
            <p:cNvSpPr>
              <a:spLocks/>
            </p:cNvSpPr>
            <p:nvPr/>
          </p:nvSpPr>
          <p:spPr bwMode="auto">
            <a:xfrm>
              <a:off x="-943" y="1821"/>
              <a:ext cx="159" cy="329"/>
            </a:xfrm>
            <a:custGeom>
              <a:avLst/>
              <a:gdLst>
                <a:gd name="T0" fmla="*/ 219 w 317"/>
                <a:gd name="T1" fmla="*/ 0 h 658"/>
                <a:gd name="T2" fmla="*/ 152 w 317"/>
                <a:gd name="T3" fmla="*/ 76 h 658"/>
                <a:gd name="T4" fmla="*/ 93 w 317"/>
                <a:gd name="T5" fmla="*/ 162 h 658"/>
                <a:gd name="T6" fmla="*/ 44 w 317"/>
                <a:gd name="T7" fmla="*/ 261 h 658"/>
                <a:gd name="T8" fmla="*/ 8 w 317"/>
                <a:gd name="T9" fmla="*/ 365 h 658"/>
                <a:gd name="T10" fmla="*/ 0 w 317"/>
                <a:gd name="T11" fmla="*/ 462 h 658"/>
                <a:gd name="T12" fmla="*/ 9 w 317"/>
                <a:gd name="T13" fmla="*/ 548 h 658"/>
                <a:gd name="T14" fmla="*/ 46 w 317"/>
                <a:gd name="T15" fmla="*/ 613 h 658"/>
                <a:gd name="T16" fmla="*/ 112 w 317"/>
                <a:gd name="T17" fmla="*/ 647 h 658"/>
                <a:gd name="T18" fmla="*/ 179 w 317"/>
                <a:gd name="T19" fmla="*/ 658 h 658"/>
                <a:gd name="T20" fmla="*/ 243 w 317"/>
                <a:gd name="T21" fmla="*/ 639 h 658"/>
                <a:gd name="T22" fmla="*/ 289 w 317"/>
                <a:gd name="T23" fmla="*/ 592 h 658"/>
                <a:gd name="T24" fmla="*/ 317 w 317"/>
                <a:gd name="T25" fmla="*/ 489 h 658"/>
                <a:gd name="T26" fmla="*/ 317 w 317"/>
                <a:gd name="T27" fmla="*/ 371 h 658"/>
                <a:gd name="T28" fmla="*/ 295 w 317"/>
                <a:gd name="T29" fmla="*/ 215 h 658"/>
                <a:gd name="T30" fmla="*/ 219 w 317"/>
                <a:gd name="T31" fmla="*/ 0 h 658"/>
                <a:gd name="T32" fmla="*/ 219 w 317"/>
                <a:gd name="T33" fmla="*/ 0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17" h="658">
                  <a:moveTo>
                    <a:pt x="219" y="0"/>
                  </a:moveTo>
                  <a:lnTo>
                    <a:pt x="152" y="76"/>
                  </a:lnTo>
                  <a:lnTo>
                    <a:pt x="93" y="162"/>
                  </a:lnTo>
                  <a:lnTo>
                    <a:pt x="44" y="261"/>
                  </a:lnTo>
                  <a:lnTo>
                    <a:pt x="8" y="365"/>
                  </a:lnTo>
                  <a:lnTo>
                    <a:pt x="0" y="462"/>
                  </a:lnTo>
                  <a:lnTo>
                    <a:pt x="9" y="548"/>
                  </a:lnTo>
                  <a:lnTo>
                    <a:pt x="46" y="613"/>
                  </a:lnTo>
                  <a:lnTo>
                    <a:pt x="112" y="647"/>
                  </a:lnTo>
                  <a:lnTo>
                    <a:pt x="179" y="658"/>
                  </a:lnTo>
                  <a:lnTo>
                    <a:pt x="243" y="639"/>
                  </a:lnTo>
                  <a:lnTo>
                    <a:pt x="289" y="592"/>
                  </a:lnTo>
                  <a:lnTo>
                    <a:pt x="317" y="489"/>
                  </a:lnTo>
                  <a:lnTo>
                    <a:pt x="317" y="371"/>
                  </a:lnTo>
                  <a:lnTo>
                    <a:pt x="295" y="215"/>
                  </a:lnTo>
                  <a:lnTo>
                    <a:pt x="219" y="0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4DB3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6" name="Freeform 20"/>
            <p:cNvSpPr>
              <a:spLocks/>
            </p:cNvSpPr>
            <p:nvPr/>
          </p:nvSpPr>
          <p:spPr bwMode="auto">
            <a:xfrm>
              <a:off x="-921" y="1859"/>
              <a:ext cx="115" cy="268"/>
            </a:xfrm>
            <a:custGeom>
              <a:avLst/>
              <a:gdLst>
                <a:gd name="T0" fmla="*/ 156 w 230"/>
                <a:gd name="T1" fmla="*/ 0 h 537"/>
                <a:gd name="T2" fmla="*/ 89 w 230"/>
                <a:gd name="T3" fmla="*/ 88 h 537"/>
                <a:gd name="T4" fmla="*/ 45 w 230"/>
                <a:gd name="T5" fmla="*/ 189 h 537"/>
                <a:gd name="T6" fmla="*/ 9 w 230"/>
                <a:gd name="T7" fmla="*/ 287 h 537"/>
                <a:gd name="T8" fmla="*/ 0 w 230"/>
                <a:gd name="T9" fmla="*/ 390 h 537"/>
                <a:gd name="T10" fmla="*/ 11 w 230"/>
                <a:gd name="T11" fmla="*/ 466 h 537"/>
                <a:gd name="T12" fmla="*/ 57 w 230"/>
                <a:gd name="T13" fmla="*/ 519 h 537"/>
                <a:gd name="T14" fmla="*/ 116 w 230"/>
                <a:gd name="T15" fmla="*/ 537 h 537"/>
                <a:gd name="T16" fmla="*/ 175 w 230"/>
                <a:gd name="T17" fmla="*/ 519 h 537"/>
                <a:gd name="T18" fmla="*/ 215 w 230"/>
                <a:gd name="T19" fmla="*/ 449 h 537"/>
                <a:gd name="T20" fmla="*/ 230 w 230"/>
                <a:gd name="T21" fmla="*/ 320 h 537"/>
                <a:gd name="T22" fmla="*/ 222 w 230"/>
                <a:gd name="T23" fmla="*/ 202 h 537"/>
                <a:gd name="T24" fmla="*/ 175 w 230"/>
                <a:gd name="T25" fmla="*/ 44 h 537"/>
                <a:gd name="T26" fmla="*/ 156 w 230"/>
                <a:gd name="T27" fmla="*/ 0 h 537"/>
                <a:gd name="T28" fmla="*/ 156 w 230"/>
                <a:gd name="T29" fmla="*/ 0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0" h="537">
                  <a:moveTo>
                    <a:pt x="156" y="0"/>
                  </a:moveTo>
                  <a:lnTo>
                    <a:pt x="89" y="88"/>
                  </a:lnTo>
                  <a:lnTo>
                    <a:pt x="45" y="189"/>
                  </a:lnTo>
                  <a:lnTo>
                    <a:pt x="9" y="287"/>
                  </a:lnTo>
                  <a:lnTo>
                    <a:pt x="0" y="390"/>
                  </a:lnTo>
                  <a:lnTo>
                    <a:pt x="11" y="466"/>
                  </a:lnTo>
                  <a:lnTo>
                    <a:pt x="57" y="519"/>
                  </a:lnTo>
                  <a:lnTo>
                    <a:pt x="116" y="537"/>
                  </a:lnTo>
                  <a:lnTo>
                    <a:pt x="175" y="519"/>
                  </a:lnTo>
                  <a:lnTo>
                    <a:pt x="215" y="449"/>
                  </a:lnTo>
                  <a:lnTo>
                    <a:pt x="230" y="320"/>
                  </a:lnTo>
                  <a:lnTo>
                    <a:pt x="222" y="202"/>
                  </a:lnTo>
                  <a:lnTo>
                    <a:pt x="175" y="44"/>
                  </a:lnTo>
                  <a:lnTo>
                    <a:pt x="156" y="0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8CD9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7" name="Freeform 21"/>
            <p:cNvSpPr>
              <a:spLocks/>
            </p:cNvSpPr>
            <p:nvPr/>
          </p:nvSpPr>
          <p:spPr bwMode="auto">
            <a:xfrm>
              <a:off x="-847" y="1827"/>
              <a:ext cx="106" cy="339"/>
            </a:xfrm>
            <a:custGeom>
              <a:avLst/>
              <a:gdLst>
                <a:gd name="T0" fmla="*/ 59 w 213"/>
                <a:gd name="T1" fmla="*/ 0 h 677"/>
                <a:gd name="T2" fmla="*/ 97 w 213"/>
                <a:gd name="T3" fmla="*/ 97 h 677"/>
                <a:gd name="T4" fmla="*/ 141 w 213"/>
                <a:gd name="T5" fmla="*/ 239 h 677"/>
                <a:gd name="T6" fmla="*/ 162 w 213"/>
                <a:gd name="T7" fmla="*/ 367 h 677"/>
                <a:gd name="T8" fmla="*/ 158 w 213"/>
                <a:gd name="T9" fmla="*/ 483 h 677"/>
                <a:gd name="T10" fmla="*/ 137 w 213"/>
                <a:gd name="T11" fmla="*/ 583 h 677"/>
                <a:gd name="T12" fmla="*/ 82 w 213"/>
                <a:gd name="T13" fmla="*/ 644 h 677"/>
                <a:gd name="T14" fmla="*/ 0 w 213"/>
                <a:gd name="T15" fmla="*/ 677 h 677"/>
                <a:gd name="T16" fmla="*/ 105 w 213"/>
                <a:gd name="T17" fmla="*/ 661 h 677"/>
                <a:gd name="T18" fmla="*/ 173 w 213"/>
                <a:gd name="T19" fmla="*/ 618 h 677"/>
                <a:gd name="T20" fmla="*/ 203 w 213"/>
                <a:gd name="T21" fmla="*/ 553 h 677"/>
                <a:gd name="T22" fmla="*/ 213 w 213"/>
                <a:gd name="T23" fmla="*/ 467 h 677"/>
                <a:gd name="T24" fmla="*/ 203 w 213"/>
                <a:gd name="T25" fmla="*/ 348 h 677"/>
                <a:gd name="T26" fmla="*/ 177 w 213"/>
                <a:gd name="T27" fmla="*/ 241 h 677"/>
                <a:gd name="T28" fmla="*/ 114 w 213"/>
                <a:gd name="T29" fmla="*/ 83 h 677"/>
                <a:gd name="T30" fmla="*/ 59 w 213"/>
                <a:gd name="T31" fmla="*/ 0 h 677"/>
                <a:gd name="T32" fmla="*/ 59 w 213"/>
                <a:gd name="T33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3" h="677">
                  <a:moveTo>
                    <a:pt x="59" y="0"/>
                  </a:moveTo>
                  <a:lnTo>
                    <a:pt x="97" y="97"/>
                  </a:lnTo>
                  <a:lnTo>
                    <a:pt x="141" y="239"/>
                  </a:lnTo>
                  <a:lnTo>
                    <a:pt x="162" y="367"/>
                  </a:lnTo>
                  <a:lnTo>
                    <a:pt x="158" y="483"/>
                  </a:lnTo>
                  <a:lnTo>
                    <a:pt x="137" y="583"/>
                  </a:lnTo>
                  <a:lnTo>
                    <a:pt x="82" y="644"/>
                  </a:lnTo>
                  <a:lnTo>
                    <a:pt x="0" y="677"/>
                  </a:lnTo>
                  <a:lnTo>
                    <a:pt x="105" y="661"/>
                  </a:lnTo>
                  <a:lnTo>
                    <a:pt x="173" y="618"/>
                  </a:lnTo>
                  <a:lnTo>
                    <a:pt x="203" y="553"/>
                  </a:lnTo>
                  <a:lnTo>
                    <a:pt x="213" y="467"/>
                  </a:lnTo>
                  <a:lnTo>
                    <a:pt x="203" y="348"/>
                  </a:lnTo>
                  <a:lnTo>
                    <a:pt x="177" y="241"/>
                  </a:lnTo>
                  <a:lnTo>
                    <a:pt x="114" y="83"/>
                  </a:lnTo>
                  <a:lnTo>
                    <a:pt x="59" y="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rgbClr val="0080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8" name="Freeform 22"/>
            <p:cNvSpPr>
              <a:spLocks/>
            </p:cNvSpPr>
            <p:nvPr/>
          </p:nvSpPr>
          <p:spPr bwMode="auto">
            <a:xfrm>
              <a:off x="-902" y="1909"/>
              <a:ext cx="63" cy="192"/>
            </a:xfrm>
            <a:custGeom>
              <a:avLst/>
              <a:gdLst>
                <a:gd name="T0" fmla="*/ 89 w 125"/>
                <a:gd name="T1" fmla="*/ 0 h 384"/>
                <a:gd name="T2" fmla="*/ 47 w 125"/>
                <a:gd name="T3" fmla="*/ 76 h 384"/>
                <a:gd name="T4" fmla="*/ 19 w 125"/>
                <a:gd name="T5" fmla="*/ 160 h 384"/>
                <a:gd name="T6" fmla="*/ 0 w 125"/>
                <a:gd name="T7" fmla="*/ 251 h 384"/>
                <a:gd name="T8" fmla="*/ 0 w 125"/>
                <a:gd name="T9" fmla="*/ 320 h 384"/>
                <a:gd name="T10" fmla="*/ 21 w 125"/>
                <a:gd name="T11" fmla="*/ 371 h 384"/>
                <a:gd name="T12" fmla="*/ 51 w 125"/>
                <a:gd name="T13" fmla="*/ 384 h 384"/>
                <a:gd name="T14" fmla="*/ 87 w 125"/>
                <a:gd name="T15" fmla="*/ 367 h 384"/>
                <a:gd name="T16" fmla="*/ 118 w 125"/>
                <a:gd name="T17" fmla="*/ 308 h 384"/>
                <a:gd name="T18" fmla="*/ 125 w 125"/>
                <a:gd name="T19" fmla="*/ 221 h 384"/>
                <a:gd name="T20" fmla="*/ 121 w 125"/>
                <a:gd name="T21" fmla="*/ 109 h 384"/>
                <a:gd name="T22" fmla="*/ 89 w 125"/>
                <a:gd name="T23" fmla="*/ 0 h 384"/>
                <a:gd name="T24" fmla="*/ 89 w 125"/>
                <a:gd name="T25" fmla="*/ 0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5" h="384">
                  <a:moveTo>
                    <a:pt x="89" y="0"/>
                  </a:moveTo>
                  <a:lnTo>
                    <a:pt x="47" y="76"/>
                  </a:lnTo>
                  <a:lnTo>
                    <a:pt x="19" y="160"/>
                  </a:lnTo>
                  <a:lnTo>
                    <a:pt x="0" y="251"/>
                  </a:lnTo>
                  <a:lnTo>
                    <a:pt x="0" y="320"/>
                  </a:lnTo>
                  <a:lnTo>
                    <a:pt x="21" y="371"/>
                  </a:lnTo>
                  <a:lnTo>
                    <a:pt x="51" y="384"/>
                  </a:lnTo>
                  <a:lnTo>
                    <a:pt x="87" y="367"/>
                  </a:lnTo>
                  <a:lnTo>
                    <a:pt x="118" y="308"/>
                  </a:lnTo>
                  <a:lnTo>
                    <a:pt x="125" y="221"/>
                  </a:lnTo>
                  <a:lnTo>
                    <a:pt x="121" y="109"/>
                  </a:lnTo>
                  <a:lnTo>
                    <a:pt x="89" y="0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rgbClr val="BAE8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199" name="Group 7"/>
          <p:cNvGrpSpPr>
            <a:grpSpLocks noChangeAspect="1"/>
          </p:cNvGrpSpPr>
          <p:nvPr/>
        </p:nvGrpSpPr>
        <p:grpSpPr bwMode="auto">
          <a:xfrm>
            <a:off x="-911140" y="4247761"/>
            <a:ext cx="370572" cy="576000"/>
            <a:chOff x="-982" y="1758"/>
            <a:chExt cx="276" cy="429"/>
          </a:xfrm>
        </p:grpSpPr>
        <p:sp>
          <p:nvSpPr>
            <p:cNvPr id="200" name="Freeform 16"/>
            <p:cNvSpPr>
              <a:spLocks/>
            </p:cNvSpPr>
            <p:nvPr/>
          </p:nvSpPr>
          <p:spPr bwMode="auto">
            <a:xfrm>
              <a:off x="-982" y="1758"/>
              <a:ext cx="276" cy="429"/>
            </a:xfrm>
            <a:custGeom>
              <a:avLst/>
              <a:gdLst>
                <a:gd name="T0" fmla="*/ 308 w 551"/>
                <a:gd name="T1" fmla="*/ 11 h 857"/>
                <a:gd name="T2" fmla="*/ 281 w 551"/>
                <a:gd name="T3" fmla="*/ 36 h 857"/>
                <a:gd name="T4" fmla="*/ 243 w 551"/>
                <a:gd name="T5" fmla="*/ 76 h 857"/>
                <a:gd name="T6" fmla="*/ 222 w 551"/>
                <a:gd name="T7" fmla="*/ 99 h 857"/>
                <a:gd name="T8" fmla="*/ 200 w 551"/>
                <a:gd name="T9" fmla="*/ 125 h 857"/>
                <a:gd name="T10" fmla="*/ 177 w 551"/>
                <a:gd name="T11" fmla="*/ 154 h 857"/>
                <a:gd name="T12" fmla="*/ 156 w 551"/>
                <a:gd name="T13" fmla="*/ 186 h 857"/>
                <a:gd name="T14" fmla="*/ 131 w 551"/>
                <a:gd name="T15" fmla="*/ 218 h 857"/>
                <a:gd name="T16" fmla="*/ 108 w 551"/>
                <a:gd name="T17" fmla="*/ 253 h 857"/>
                <a:gd name="T18" fmla="*/ 87 w 551"/>
                <a:gd name="T19" fmla="*/ 291 h 857"/>
                <a:gd name="T20" fmla="*/ 67 w 551"/>
                <a:gd name="T21" fmla="*/ 331 h 857"/>
                <a:gd name="T22" fmla="*/ 49 w 551"/>
                <a:gd name="T23" fmla="*/ 371 h 857"/>
                <a:gd name="T24" fmla="*/ 32 w 551"/>
                <a:gd name="T25" fmla="*/ 412 h 857"/>
                <a:gd name="T26" fmla="*/ 19 w 551"/>
                <a:gd name="T27" fmla="*/ 456 h 857"/>
                <a:gd name="T28" fmla="*/ 10 w 551"/>
                <a:gd name="T29" fmla="*/ 502 h 857"/>
                <a:gd name="T30" fmla="*/ 0 w 551"/>
                <a:gd name="T31" fmla="*/ 546 h 857"/>
                <a:gd name="T32" fmla="*/ 0 w 551"/>
                <a:gd name="T33" fmla="*/ 595 h 857"/>
                <a:gd name="T34" fmla="*/ 2 w 551"/>
                <a:gd name="T35" fmla="*/ 641 h 857"/>
                <a:gd name="T36" fmla="*/ 10 w 551"/>
                <a:gd name="T37" fmla="*/ 684 h 857"/>
                <a:gd name="T38" fmla="*/ 21 w 551"/>
                <a:gd name="T39" fmla="*/ 720 h 857"/>
                <a:gd name="T40" fmla="*/ 40 w 551"/>
                <a:gd name="T41" fmla="*/ 753 h 857"/>
                <a:gd name="T42" fmla="*/ 63 w 551"/>
                <a:gd name="T43" fmla="*/ 781 h 857"/>
                <a:gd name="T44" fmla="*/ 91 w 551"/>
                <a:gd name="T45" fmla="*/ 806 h 857"/>
                <a:gd name="T46" fmla="*/ 120 w 551"/>
                <a:gd name="T47" fmla="*/ 823 h 857"/>
                <a:gd name="T48" fmla="*/ 154 w 551"/>
                <a:gd name="T49" fmla="*/ 838 h 857"/>
                <a:gd name="T50" fmla="*/ 188 w 551"/>
                <a:gd name="T51" fmla="*/ 848 h 857"/>
                <a:gd name="T52" fmla="*/ 226 w 551"/>
                <a:gd name="T53" fmla="*/ 854 h 857"/>
                <a:gd name="T54" fmla="*/ 262 w 551"/>
                <a:gd name="T55" fmla="*/ 855 h 857"/>
                <a:gd name="T56" fmla="*/ 299 w 551"/>
                <a:gd name="T57" fmla="*/ 854 h 857"/>
                <a:gd name="T58" fmla="*/ 337 w 551"/>
                <a:gd name="T59" fmla="*/ 848 h 857"/>
                <a:gd name="T60" fmla="*/ 373 w 551"/>
                <a:gd name="T61" fmla="*/ 838 h 857"/>
                <a:gd name="T62" fmla="*/ 405 w 551"/>
                <a:gd name="T63" fmla="*/ 825 h 857"/>
                <a:gd name="T64" fmla="*/ 439 w 551"/>
                <a:gd name="T65" fmla="*/ 808 h 857"/>
                <a:gd name="T66" fmla="*/ 468 w 551"/>
                <a:gd name="T67" fmla="*/ 787 h 857"/>
                <a:gd name="T68" fmla="*/ 494 w 551"/>
                <a:gd name="T69" fmla="*/ 762 h 857"/>
                <a:gd name="T70" fmla="*/ 515 w 551"/>
                <a:gd name="T71" fmla="*/ 734 h 857"/>
                <a:gd name="T72" fmla="*/ 532 w 551"/>
                <a:gd name="T73" fmla="*/ 701 h 857"/>
                <a:gd name="T74" fmla="*/ 544 w 551"/>
                <a:gd name="T75" fmla="*/ 669 h 857"/>
                <a:gd name="T76" fmla="*/ 551 w 551"/>
                <a:gd name="T77" fmla="*/ 633 h 857"/>
                <a:gd name="T78" fmla="*/ 549 w 551"/>
                <a:gd name="T79" fmla="*/ 593 h 857"/>
                <a:gd name="T80" fmla="*/ 548 w 551"/>
                <a:gd name="T81" fmla="*/ 553 h 857"/>
                <a:gd name="T82" fmla="*/ 542 w 551"/>
                <a:gd name="T83" fmla="*/ 513 h 857"/>
                <a:gd name="T84" fmla="*/ 534 w 551"/>
                <a:gd name="T85" fmla="*/ 471 h 857"/>
                <a:gd name="T86" fmla="*/ 525 w 551"/>
                <a:gd name="T87" fmla="*/ 431 h 857"/>
                <a:gd name="T88" fmla="*/ 513 w 551"/>
                <a:gd name="T89" fmla="*/ 390 h 857"/>
                <a:gd name="T90" fmla="*/ 498 w 551"/>
                <a:gd name="T91" fmla="*/ 350 h 857"/>
                <a:gd name="T92" fmla="*/ 485 w 551"/>
                <a:gd name="T93" fmla="*/ 310 h 857"/>
                <a:gd name="T94" fmla="*/ 468 w 551"/>
                <a:gd name="T95" fmla="*/ 272 h 857"/>
                <a:gd name="T96" fmla="*/ 453 w 551"/>
                <a:gd name="T97" fmla="*/ 236 h 857"/>
                <a:gd name="T98" fmla="*/ 439 w 551"/>
                <a:gd name="T99" fmla="*/ 199 h 857"/>
                <a:gd name="T100" fmla="*/ 422 w 551"/>
                <a:gd name="T101" fmla="*/ 167 h 857"/>
                <a:gd name="T102" fmla="*/ 403 w 551"/>
                <a:gd name="T103" fmla="*/ 135 h 857"/>
                <a:gd name="T104" fmla="*/ 388 w 551"/>
                <a:gd name="T105" fmla="*/ 104 h 857"/>
                <a:gd name="T106" fmla="*/ 373 w 551"/>
                <a:gd name="T107" fmla="*/ 80 h 857"/>
                <a:gd name="T108" fmla="*/ 361 w 551"/>
                <a:gd name="T109" fmla="*/ 59 h 857"/>
                <a:gd name="T110" fmla="*/ 338 w 551"/>
                <a:gd name="T111" fmla="*/ 23 h 857"/>
                <a:gd name="T112" fmla="*/ 325 w 551"/>
                <a:gd name="T113" fmla="*/ 0 h 8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51" h="857">
                  <a:moveTo>
                    <a:pt x="325" y="0"/>
                  </a:moveTo>
                  <a:lnTo>
                    <a:pt x="321" y="2"/>
                  </a:lnTo>
                  <a:lnTo>
                    <a:pt x="308" y="11"/>
                  </a:lnTo>
                  <a:lnTo>
                    <a:pt x="299" y="17"/>
                  </a:lnTo>
                  <a:lnTo>
                    <a:pt x="293" y="26"/>
                  </a:lnTo>
                  <a:lnTo>
                    <a:pt x="281" y="36"/>
                  </a:lnTo>
                  <a:lnTo>
                    <a:pt x="270" y="49"/>
                  </a:lnTo>
                  <a:lnTo>
                    <a:pt x="257" y="61"/>
                  </a:lnTo>
                  <a:lnTo>
                    <a:pt x="243" y="76"/>
                  </a:lnTo>
                  <a:lnTo>
                    <a:pt x="236" y="82"/>
                  </a:lnTo>
                  <a:lnTo>
                    <a:pt x="230" y="89"/>
                  </a:lnTo>
                  <a:lnTo>
                    <a:pt x="222" y="99"/>
                  </a:lnTo>
                  <a:lnTo>
                    <a:pt x="217" y="108"/>
                  </a:lnTo>
                  <a:lnTo>
                    <a:pt x="207" y="116"/>
                  </a:lnTo>
                  <a:lnTo>
                    <a:pt x="200" y="125"/>
                  </a:lnTo>
                  <a:lnTo>
                    <a:pt x="192" y="133"/>
                  </a:lnTo>
                  <a:lnTo>
                    <a:pt x="186" y="144"/>
                  </a:lnTo>
                  <a:lnTo>
                    <a:pt x="177" y="154"/>
                  </a:lnTo>
                  <a:lnTo>
                    <a:pt x="169" y="163"/>
                  </a:lnTo>
                  <a:lnTo>
                    <a:pt x="162" y="175"/>
                  </a:lnTo>
                  <a:lnTo>
                    <a:pt x="156" y="186"/>
                  </a:lnTo>
                  <a:lnTo>
                    <a:pt x="146" y="196"/>
                  </a:lnTo>
                  <a:lnTo>
                    <a:pt x="139" y="207"/>
                  </a:lnTo>
                  <a:lnTo>
                    <a:pt x="131" y="218"/>
                  </a:lnTo>
                  <a:lnTo>
                    <a:pt x="124" y="230"/>
                  </a:lnTo>
                  <a:lnTo>
                    <a:pt x="116" y="241"/>
                  </a:lnTo>
                  <a:lnTo>
                    <a:pt x="108" y="253"/>
                  </a:lnTo>
                  <a:lnTo>
                    <a:pt x="101" y="266"/>
                  </a:lnTo>
                  <a:lnTo>
                    <a:pt x="95" y="279"/>
                  </a:lnTo>
                  <a:lnTo>
                    <a:pt x="87" y="291"/>
                  </a:lnTo>
                  <a:lnTo>
                    <a:pt x="80" y="304"/>
                  </a:lnTo>
                  <a:lnTo>
                    <a:pt x="72" y="317"/>
                  </a:lnTo>
                  <a:lnTo>
                    <a:pt x="67" y="331"/>
                  </a:lnTo>
                  <a:lnTo>
                    <a:pt x="59" y="344"/>
                  </a:lnTo>
                  <a:lnTo>
                    <a:pt x="53" y="357"/>
                  </a:lnTo>
                  <a:lnTo>
                    <a:pt x="49" y="371"/>
                  </a:lnTo>
                  <a:lnTo>
                    <a:pt x="44" y="386"/>
                  </a:lnTo>
                  <a:lnTo>
                    <a:pt x="38" y="399"/>
                  </a:lnTo>
                  <a:lnTo>
                    <a:pt x="32" y="412"/>
                  </a:lnTo>
                  <a:lnTo>
                    <a:pt x="29" y="428"/>
                  </a:lnTo>
                  <a:lnTo>
                    <a:pt x="23" y="441"/>
                  </a:lnTo>
                  <a:lnTo>
                    <a:pt x="19" y="456"/>
                  </a:lnTo>
                  <a:lnTo>
                    <a:pt x="13" y="471"/>
                  </a:lnTo>
                  <a:lnTo>
                    <a:pt x="11" y="487"/>
                  </a:lnTo>
                  <a:lnTo>
                    <a:pt x="10" y="502"/>
                  </a:lnTo>
                  <a:lnTo>
                    <a:pt x="6" y="515"/>
                  </a:lnTo>
                  <a:lnTo>
                    <a:pt x="4" y="530"/>
                  </a:lnTo>
                  <a:lnTo>
                    <a:pt x="0" y="546"/>
                  </a:lnTo>
                  <a:lnTo>
                    <a:pt x="0" y="563"/>
                  </a:lnTo>
                  <a:lnTo>
                    <a:pt x="0" y="578"/>
                  </a:lnTo>
                  <a:lnTo>
                    <a:pt x="0" y="595"/>
                  </a:lnTo>
                  <a:lnTo>
                    <a:pt x="0" y="610"/>
                  </a:lnTo>
                  <a:lnTo>
                    <a:pt x="2" y="625"/>
                  </a:lnTo>
                  <a:lnTo>
                    <a:pt x="2" y="641"/>
                  </a:lnTo>
                  <a:lnTo>
                    <a:pt x="4" y="656"/>
                  </a:lnTo>
                  <a:lnTo>
                    <a:pt x="6" y="669"/>
                  </a:lnTo>
                  <a:lnTo>
                    <a:pt x="10" y="684"/>
                  </a:lnTo>
                  <a:lnTo>
                    <a:pt x="13" y="696"/>
                  </a:lnTo>
                  <a:lnTo>
                    <a:pt x="17" y="707"/>
                  </a:lnTo>
                  <a:lnTo>
                    <a:pt x="21" y="720"/>
                  </a:lnTo>
                  <a:lnTo>
                    <a:pt x="29" y="732"/>
                  </a:lnTo>
                  <a:lnTo>
                    <a:pt x="32" y="743"/>
                  </a:lnTo>
                  <a:lnTo>
                    <a:pt x="40" y="753"/>
                  </a:lnTo>
                  <a:lnTo>
                    <a:pt x="46" y="762"/>
                  </a:lnTo>
                  <a:lnTo>
                    <a:pt x="55" y="774"/>
                  </a:lnTo>
                  <a:lnTo>
                    <a:pt x="63" y="781"/>
                  </a:lnTo>
                  <a:lnTo>
                    <a:pt x="72" y="789"/>
                  </a:lnTo>
                  <a:lnTo>
                    <a:pt x="80" y="797"/>
                  </a:lnTo>
                  <a:lnTo>
                    <a:pt x="91" y="806"/>
                  </a:lnTo>
                  <a:lnTo>
                    <a:pt x="101" y="812"/>
                  </a:lnTo>
                  <a:lnTo>
                    <a:pt x="108" y="817"/>
                  </a:lnTo>
                  <a:lnTo>
                    <a:pt x="120" y="823"/>
                  </a:lnTo>
                  <a:lnTo>
                    <a:pt x="131" y="829"/>
                  </a:lnTo>
                  <a:lnTo>
                    <a:pt x="141" y="833"/>
                  </a:lnTo>
                  <a:lnTo>
                    <a:pt x="154" y="838"/>
                  </a:lnTo>
                  <a:lnTo>
                    <a:pt x="164" y="842"/>
                  </a:lnTo>
                  <a:lnTo>
                    <a:pt x="177" y="846"/>
                  </a:lnTo>
                  <a:lnTo>
                    <a:pt x="188" y="848"/>
                  </a:lnTo>
                  <a:lnTo>
                    <a:pt x="200" y="850"/>
                  </a:lnTo>
                  <a:lnTo>
                    <a:pt x="211" y="852"/>
                  </a:lnTo>
                  <a:lnTo>
                    <a:pt x="226" y="854"/>
                  </a:lnTo>
                  <a:lnTo>
                    <a:pt x="238" y="854"/>
                  </a:lnTo>
                  <a:lnTo>
                    <a:pt x="249" y="855"/>
                  </a:lnTo>
                  <a:lnTo>
                    <a:pt x="262" y="855"/>
                  </a:lnTo>
                  <a:lnTo>
                    <a:pt x="276" y="857"/>
                  </a:lnTo>
                  <a:lnTo>
                    <a:pt x="287" y="855"/>
                  </a:lnTo>
                  <a:lnTo>
                    <a:pt x="299" y="854"/>
                  </a:lnTo>
                  <a:lnTo>
                    <a:pt x="312" y="854"/>
                  </a:lnTo>
                  <a:lnTo>
                    <a:pt x="323" y="852"/>
                  </a:lnTo>
                  <a:lnTo>
                    <a:pt x="337" y="848"/>
                  </a:lnTo>
                  <a:lnTo>
                    <a:pt x="348" y="846"/>
                  </a:lnTo>
                  <a:lnTo>
                    <a:pt x="359" y="842"/>
                  </a:lnTo>
                  <a:lnTo>
                    <a:pt x="373" y="838"/>
                  </a:lnTo>
                  <a:lnTo>
                    <a:pt x="382" y="833"/>
                  </a:lnTo>
                  <a:lnTo>
                    <a:pt x="395" y="829"/>
                  </a:lnTo>
                  <a:lnTo>
                    <a:pt x="405" y="825"/>
                  </a:lnTo>
                  <a:lnTo>
                    <a:pt x="416" y="819"/>
                  </a:lnTo>
                  <a:lnTo>
                    <a:pt x="428" y="814"/>
                  </a:lnTo>
                  <a:lnTo>
                    <a:pt x="439" y="808"/>
                  </a:lnTo>
                  <a:lnTo>
                    <a:pt x="449" y="802"/>
                  </a:lnTo>
                  <a:lnTo>
                    <a:pt x="460" y="795"/>
                  </a:lnTo>
                  <a:lnTo>
                    <a:pt x="468" y="787"/>
                  </a:lnTo>
                  <a:lnTo>
                    <a:pt x="475" y="779"/>
                  </a:lnTo>
                  <a:lnTo>
                    <a:pt x="485" y="770"/>
                  </a:lnTo>
                  <a:lnTo>
                    <a:pt x="494" y="762"/>
                  </a:lnTo>
                  <a:lnTo>
                    <a:pt x="500" y="751"/>
                  </a:lnTo>
                  <a:lnTo>
                    <a:pt x="508" y="743"/>
                  </a:lnTo>
                  <a:lnTo>
                    <a:pt x="515" y="734"/>
                  </a:lnTo>
                  <a:lnTo>
                    <a:pt x="523" y="724"/>
                  </a:lnTo>
                  <a:lnTo>
                    <a:pt x="527" y="713"/>
                  </a:lnTo>
                  <a:lnTo>
                    <a:pt x="532" y="701"/>
                  </a:lnTo>
                  <a:lnTo>
                    <a:pt x="536" y="692"/>
                  </a:lnTo>
                  <a:lnTo>
                    <a:pt x="540" y="681"/>
                  </a:lnTo>
                  <a:lnTo>
                    <a:pt x="544" y="669"/>
                  </a:lnTo>
                  <a:lnTo>
                    <a:pt x="548" y="656"/>
                  </a:lnTo>
                  <a:lnTo>
                    <a:pt x="548" y="644"/>
                  </a:lnTo>
                  <a:lnTo>
                    <a:pt x="551" y="633"/>
                  </a:lnTo>
                  <a:lnTo>
                    <a:pt x="549" y="620"/>
                  </a:lnTo>
                  <a:lnTo>
                    <a:pt x="549" y="606"/>
                  </a:lnTo>
                  <a:lnTo>
                    <a:pt x="549" y="593"/>
                  </a:lnTo>
                  <a:lnTo>
                    <a:pt x="549" y="580"/>
                  </a:lnTo>
                  <a:lnTo>
                    <a:pt x="548" y="566"/>
                  </a:lnTo>
                  <a:lnTo>
                    <a:pt x="548" y="553"/>
                  </a:lnTo>
                  <a:lnTo>
                    <a:pt x="546" y="538"/>
                  </a:lnTo>
                  <a:lnTo>
                    <a:pt x="546" y="527"/>
                  </a:lnTo>
                  <a:lnTo>
                    <a:pt x="542" y="513"/>
                  </a:lnTo>
                  <a:lnTo>
                    <a:pt x="540" y="500"/>
                  </a:lnTo>
                  <a:lnTo>
                    <a:pt x="536" y="487"/>
                  </a:lnTo>
                  <a:lnTo>
                    <a:pt x="534" y="471"/>
                  </a:lnTo>
                  <a:lnTo>
                    <a:pt x="530" y="458"/>
                  </a:lnTo>
                  <a:lnTo>
                    <a:pt x="529" y="445"/>
                  </a:lnTo>
                  <a:lnTo>
                    <a:pt x="525" y="431"/>
                  </a:lnTo>
                  <a:lnTo>
                    <a:pt x="523" y="418"/>
                  </a:lnTo>
                  <a:lnTo>
                    <a:pt x="519" y="405"/>
                  </a:lnTo>
                  <a:lnTo>
                    <a:pt x="513" y="390"/>
                  </a:lnTo>
                  <a:lnTo>
                    <a:pt x="510" y="376"/>
                  </a:lnTo>
                  <a:lnTo>
                    <a:pt x="504" y="363"/>
                  </a:lnTo>
                  <a:lnTo>
                    <a:pt x="498" y="350"/>
                  </a:lnTo>
                  <a:lnTo>
                    <a:pt x="494" y="336"/>
                  </a:lnTo>
                  <a:lnTo>
                    <a:pt x="491" y="323"/>
                  </a:lnTo>
                  <a:lnTo>
                    <a:pt x="485" y="310"/>
                  </a:lnTo>
                  <a:lnTo>
                    <a:pt x="479" y="296"/>
                  </a:lnTo>
                  <a:lnTo>
                    <a:pt x="475" y="283"/>
                  </a:lnTo>
                  <a:lnTo>
                    <a:pt x="468" y="272"/>
                  </a:lnTo>
                  <a:lnTo>
                    <a:pt x="464" y="258"/>
                  </a:lnTo>
                  <a:lnTo>
                    <a:pt x="458" y="245"/>
                  </a:lnTo>
                  <a:lnTo>
                    <a:pt x="453" y="236"/>
                  </a:lnTo>
                  <a:lnTo>
                    <a:pt x="449" y="222"/>
                  </a:lnTo>
                  <a:lnTo>
                    <a:pt x="445" y="213"/>
                  </a:lnTo>
                  <a:lnTo>
                    <a:pt x="439" y="199"/>
                  </a:lnTo>
                  <a:lnTo>
                    <a:pt x="432" y="188"/>
                  </a:lnTo>
                  <a:lnTo>
                    <a:pt x="426" y="177"/>
                  </a:lnTo>
                  <a:lnTo>
                    <a:pt x="422" y="167"/>
                  </a:lnTo>
                  <a:lnTo>
                    <a:pt x="416" y="154"/>
                  </a:lnTo>
                  <a:lnTo>
                    <a:pt x="409" y="144"/>
                  </a:lnTo>
                  <a:lnTo>
                    <a:pt x="403" y="135"/>
                  </a:lnTo>
                  <a:lnTo>
                    <a:pt x="399" y="125"/>
                  </a:lnTo>
                  <a:lnTo>
                    <a:pt x="394" y="116"/>
                  </a:lnTo>
                  <a:lnTo>
                    <a:pt x="388" y="104"/>
                  </a:lnTo>
                  <a:lnTo>
                    <a:pt x="382" y="95"/>
                  </a:lnTo>
                  <a:lnTo>
                    <a:pt x="378" y="89"/>
                  </a:lnTo>
                  <a:lnTo>
                    <a:pt x="373" y="80"/>
                  </a:lnTo>
                  <a:lnTo>
                    <a:pt x="369" y="72"/>
                  </a:lnTo>
                  <a:lnTo>
                    <a:pt x="365" y="64"/>
                  </a:lnTo>
                  <a:lnTo>
                    <a:pt x="361" y="59"/>
                  </a:lnTo>
                  <a:lnTo>
                    <a:pt x="352" y="44"/>
                  </a:lnTo>
                  <a:lnTo>
                    <a:pt x="346" y="30"/>
                  </a:lnTo>
                  <a:lnTo>
                    <a:pt x="338" y="23"/>
                  </a:lnTo>
                  <a:lnTo>
                    <a:pt x="335" y="15"/>
                  </a:lnTo>
                  <a:lnTo>
                    <a:pt x="327" y="2"/>
                  </a:lnTo>
                  <a:lnTo>
                    <a:pt x="325" y="0"/>
                  </a:lnTo>
                  <a:lnTo>
                    <a:pt x="32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1" name="Freeform 17"/>
            <p:cNvSpPr>
              <a:spLocks/>
            </p:cNvSpPr>
            <p:nvPr/>
          </p:nvSpPr>
          <p:spPr bwMode="auto">
            <a:xfrm>
              <a:off x="-961" y="1788"/>
              <a:ext cx="234" cy="376"/>
            </a:xfrm>
            <a:custGeom>
              <a:avLst/>
              <a:gdLst>
                <a:gd name="T0" fmla="*/ 262 w 468"/>
                <a:gd name="T1" fmla="*/ 11 h 751"/>
                <a:gd name="T2" fmla="*/ 239 w 468"/>
                <a:gd name="T3" fmla="*/ 32 h 751"/>
                <a:gd name="T4" fmla="*/ 207 w 468"/>
                <a:gd name="T5" fmla="*/ 66 h 751"/>
                <a:gd name="T6" fmla="*/ 177 w 468"/>
                <a:gd name="T7" fmla="*/ 100 h 751"/>
                <a:gd name="T8" fmla="*/ 158 w 468"/>
                <a:gd name="T9" fmla="*/ 127 h 751"/>
                <a:gd name="T10" fmla="*/ 137 w 468"/>
                <a:gd name="T11" fmla="*/ 152 h 751"/>
                <a:gd name="T12" fmla="*/ 120 w 468"/>
                <a:gd name="T13" fmla="*/ 182 h 751"/>
                <a:gd name="T14" fmla="*/ 97 w 468"/>
                <a:gd name="T15" fmla="*/ 211 h 751"/>
                <a:gd name="T16" fmla="*/ 82 w 468"/>
                <a:gd name="T17" fmla="*/ 243 h 751"/>
                <a:gd name="T18" fmla="*/ 61 w 468"/>
                <a:gd name="T19" fmla="*/ 277 h 751"/>
                <a:gd name="T20" fmla="*/ 45 w 468"/>
                <a:gd name="T21" fmla="*/ 311 h 751"/>
                <a:gd name="T22" fmla="*/ 30 w 468"/>
                <a:gd name="T23" fmla="*/ 348 h 751"/>
                <a:gd name="T24" fmla="*/ 19 w 468"/>
                <a:gd name="T25" fmla="*/ 386 h 751"/>
                <a:gd name="T26" fmla="*/ 9 w 468"/>
                <a:gd name="T27" fmla="*/ 426 h 751"/>
                <a:gd name="T28" fmla="*/ 2 w 468"/>
                <a:gd name="T29" fmla="*/ 464 h 751"/>
                <a:gd name="T30" fmla="*/ 0 w 468"/>
                <a:gd name="T31" fmla="*/ 505 h 751"/>
                <a:gd name="T32" fmla="*/ 2 w 468"/>
                <a:gd name="T33" fmla="*/ 547 h 751"/>
                <a:gd name="T34" fmla="*/ 4 w 468"/>
                <a:gd name="T35" fmla="*/ 585 h 751"/>
                <a:gd name="T36" fmla="*/ 13 w 468"/>
                <a:gd name="T37" fmla="*/ 618 h 751"/>
                <a:gd name="T38" fmla="*/ 28 w 468"/>
                <a:gd name="T39" fmla="*/ 648 h 751"/>
                <a:gd name="T40" fmla="*/ 45 w 468"/>
                <a:gd name="T41" fmla="*/ 677 h 751"/>
                <a:gd name="T42" fmla="*/ 66 w 468"/>
                <a:gd name="T43" fmla="*/ 697 h 751"/>
                <a:gd name="T44" fmla="*/ 91 w 468"/>
                <a:gd name="T45" fmla="*/ 716 h 751"/>
                <a:gd name="T46" fmla="*/ 120 w 468"/>
                <a:gd name="T47" fmla="*/ 728 h 751"/>
                <a:gd name="T48" fmla="*/ 148 w 468"/>
                <a:gd name="T49" fmla="*/ 741 h 751"/>
                <a:gd name="T50" fmla="*/ 179 w 468"/>
                <a:gd name="T51" fmla="*/ 745 h 751"/>
                <a:gd name="T52" fmla="*/ 211 w 468"/>
                <a:gd name="T53" fmla="*/ 749 h 751"/>
                <a:gd name="T54" fmla="*/ 243 w 468"/>
                <a:gd name="T55" fmla="*/ 749 h 751"/>
                <a:gd name="T56" fmla="*/ 274 w 468"/>
                <a:gd name="T57" fmla="*/ 745 h 751"/>
                <a:gd name="T58" fmla="*/ 304 w 468"/>
                <a:gd name="T59" fmla="*/ 736 h 751"/>
                <a:gd name="T60" fmla="*/ 334 w 468"/>
                <a:gd name="T61" fmla="*/ 726 h 751"/>
                <a:gd name="T62" fmla="*/ 361 w 468"/>
                <a:gd name="T63" fmla="*/ 711 h 751"/>
                <a:gd name="T64" fmla="*/ 390 w 468"/>
                <a:gd name="T65" fmla="*/ 696 h 751"/>
                <a:gd name="T66" fmla="*/ 430 w 468"/>
                <a:gd name="T67" fmla="*/ 650 h 751"/>
                <a:gd name="T68" fmla="*/ 449 w 468"/>
                <a:gd name="T69" fmla="*/ 616 h 751"/>
                <a:gd name="T70" fmla="*/ 460 w 468"/>
                <a:gd name="T71" fmla="*/ 587 h 751"/>
                <a:gd name="T72" fmla="*/ 468 w 468"/>
                <a:gd name="T73" fmla="*/ 555 h 751"/>
                <a:gd name="T74" fmla="*/ 466 w 468"/>
                <a:gd name="T75" fmla="*/ 519 h 751"/>
                <a:gd name="T76" fmla="*/ 462 w 468"/>
                <a:gd name="T77" fmla="*/ 485 h 751"/>
                <a:gd name="T78" fmla="*/ 458 w 468"/>
                <a:gd name="T79" fmla="*/ 446 h 751"/>
                <a:gd name="T80" fmla="*/ 454 w 468"/>
                <a:gd name="T81" fmla="*/ 412 h 751"/>
                <a:gd name="T82" fmla="*/ 445 w 468"/>
                <a:gd name="T83" fmla="*/ 376 h 751"/>
                <a:gd name="T84" fmla="*/ 435 w 468"/>
                <a:gd name="T85" fmla="*/ 342 h 751"/>
                <a:gd name="T86" fmla="*/ 424 w 468"/>
                <a:gd name="T87" fmla="*/ 306 h 751"/>
                <a:gd name="T88" fmla="*/ 411 w 468"/>
                <a:gd name="T89" fmla="*/ 272 h 751"/>
                <a:gd name="T90" fmla="*/ 397 w 468"/>
                <a:gd name="T91" fmla="*/ 237 h 751"/>
                <a:gd name="T92" fmla="*/ 384 w 468"/>
                <a:gd name="T93" fmla="*/ 205 h 751"/>
                <a:gd name="T94" fmla="*/ 371 w 468"/>
                <a:gd name="T95" fmla="*/ 175 h 751"/>
                <a:gd name="T96" fmla="*/ 357 w 468"/>
                <a:gd name="T97" fmla="*/ 144 h 751"/>
                <a:gd name="T98" fmla="*/ 344 w 468"/>
                <a:gd name="T99" fmla="*/ 118 h 751"/>
                <a:gd name="T100" fmla="*/ 331 w 468"/>
                <a:gd name="T101" fmla="*/ 93 h 751"/>
                <a:gd name="T102" fmla="*/ 314 w 468"/>
                <a:gd name="T103" fmla="*/ 64 h 751"/>
                <a:gd name="T104" fmla="*/ 293 w 468"/>
                <a:gd name="T105" fmla="*/ 28 h 751"/>
                <a:gd name="T106" fmla="*/ 277 w 468"/>
                <a:gd name="T107" fmla="*/ 3 h 7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68" h="751">
                  <a:moveTo>
                    <a:pt x="276" y="0"/>
                  </a:moveTo>
                  <a:lnTo>
                    <a:pt x="272" y="2"/>
                  </a:lnTo>
                  <a:lnTo>
                    <a:pt x="262" y="11"/>
                  </a:lnTo>
                  <a:lnTo>
                    <a:pt x="255" y="15"/>
                  </a:lnTo>
                  <a:lnTo>
                    <a:pt x="249" y="24"/>
                  </a:lnTo>
                  <a:lnTo>
                    <a:pt x="239" y="32"/>
                  </a:lnTo>
                  <a:lnTo>
                    <a:pt x="230" y="43"/>
                  </a:lnTo>
                  <a:lnTo>
                    <a:pt x="218" y="53"/>
                  </a:lnTo>
                  <a:lnTo>
                    <a:pt x="207" y="66"/>
                  </a:lnTo>
                  <a:lnTo>
                    <a:pt x="196" y="80"/>
                  </a:lnTo>
                  <a:lnTo>
                    <a:pt x="184" y="95"/>
                  </a:lnTo>
                  <a:lnTo>
                    <a:pt x="177" y="100"/>
                  </a:lnTo>
                  <a:lnTo>
                    <a:pt x="169" y="108"/>
                  </a:lnTo>
                  <a:lnTo>
                    <a:pt x="161" y="118"/>
                  </a:lnTo>
                  <a:lnTo>
                    <a:pt x="158" y="127"/>
                  </a:lnTo>
                  <a:lnTo>
                    <a:pt x="150" y="135"/>
                  </a:lnTo>
                  <a:lnTo>
                    <a:pt x="144" y="144"/>
                  </a:lnTo>
                  <a:lnTo>
                    <a:pt x="137" y="152"/>
                  </a:lnTo>
                  <a:lnTo>
                    <a:pt x="133" y="163"/>
                  </a:lnTo>
                  <a:lnTo>
                    <a:pt x="125" y="173"/>
                  </a:lnTo>
                  <a:lnTo>
                    <a:pt x="120" y="182"/>
                  </a:lnTo>
                  <a:lnTo>
                    <a:pt x="112" y="190"/>
                  </a:lnTo>
                  <a:lnTo>
                    <a:pt x="104" y="201"/>
                  </a:lnTo>
                  <a:lnTo>
                    <a:pt x="97" y="211"/>
                  </a:lnTo>
                  <a:lnTo>
                    <a:pt x="93" y="220"/>
                  </a:lnTo>
                  <a:lnTo>
                    <a:pt x="85" y="232"/>
                  </a:lnTo>
                  <a:lnTo>
                    <a:pt x="82" y="243"/>
                  </a:lnTo>
                  <a:lnTo>
                    <a:pt x="74" y="254"/>
                  </a:lnTo>
                  <a:lnTo>
                    <a:pt x="66" y="266"/>
                  </a:lnTo>
                  <a:lnTo>
                    <a:pt x="61" y="277"/>
                  </a:lnTo>
                  <a:lnTo>
                    <a:pt x="57" y="289"/>
                  </a:lnTo>
                  <a:lnTo>
                    <a:pt x="51" y="300"/>
                  </a:lnTo>
                  <a:lnTo>
                    <a:pt x="45" y="311"/>
                  </a:lnTo>
                  <a:lnTo>
                    <a:pt x="42" y="323"/>
                  </a:lnTo>
                  <a:lnTo>
                    <a:pt x="38" y="336"/>
                  </a:lnTo>
                  <a:lnTo>
                    <a:pt x="30" y="348"/>
                  </a:lnTo>
                  <a:lnTo>
                    <a:pt x="26" y="359"/>
                  </a:lnTo>
                  <a:lnTo>
                    <a:pt x="23" y="372"/>
                  </a:lnTo>
                  <a:lnTo>
                    <a:pt x="19" y="386"/>
                  </a:lnTo>
                  <a:lnTo>
                    <a:pt x="15" y="397"/>
                  </a:lnTo>
                  <a:lnTo>
                    <a:pt x="11" y="410"/>
                  </a:lnTo>
                  <a:lnTo>
                    <a:pt x="9" y="426"/>
                  </a:lnTo>
                  <a:lnTo>
                    <a:pt x="7" y="439"/>
                  </a:lnTo>
                  <a:lnTo>
                    <a:pt x="4" y="450"/>
                  </a:lnTo>
                  <a:lnTo>
                    <a:pt x="2" y="464"/>
                  </a:lnTo>
                  <a:lnTo>
                    <a:pt x="0" y="477"/>
                  </a:lnTo>
                  <a:lnTo>
                    <a:pt x="0" y="492"/>
                  </a:lnTo>
                  <a:lnTo>
                    <a:pt x="0" y="505"/>
                  </a:lnTo>
                  <a:lnTo>
                    <a:pt x="0" y="519"/>
                  </a:lnTo>
                  <a:lnTo>
                    <a:pt x="0" y="532"/>
                  </a:lnTo>
                  <a:lnTo>
                    <a:pt x="2" y="547"/>
                  </a:lnTo>
                  <a:lnTo>
                    <a:pt x="2" y="559"/>
                  </a:lnTo>
                  <a:lnTo>
                    <a:pt x="2" y="572"/>
                  </a:lnTo>
                  <a:lnTo>
                    <a:pt x="4" y="585"/>
                  </a:lnTo>
                  <a:lnTo>
                    <a:pt x="7" y="597"/>
                  </a:lnTo>
                  <a:lnTo>
                    <a:pt x="9" y="608"/>
                  </a:lnTo>
                  <a:lnTo>
                    <a:pt x="13" y="618"/>
                  </a:lnTo>
                  <a:lnTo>
                    <a:pt x="17" y="629"/>
                  </a:lnTo>
                  <a:lnTo>
                    <a:pt x="23" y="640"/>
                  </a:lnTo>
                  <a:lnTo>
                    <a:pt x="28" y="648"/>
                  </a:lnTo>
                  <a:lnTo>
                    <a:pt x="32" y="658"/>
                  </a:lnTo>
                  <a:lnTo>
                    <a:pt x="38" y="667"/>
                  </a:lnTo>
                  <a:lnTo>
                    <a:pt x="45" y="677"/>
                  </a:lnTo>
                  <a:lnTo>
                    <a:pt x="53" y="682"/>
                  </a:lnTo>
                  <a:lnTo>
                    <a:pt x="59" y="690"/>
                  </a:lnTo>
                  <a:lnTo>
                    <a:pt x="66" y="697"/>
                  </a:lnTo>
                  <a:lnTo>
                    <a:pt x="76" y="705"/>
                  </a:lnTo>
                  <a:lnTo>
                    <a:pt x="84" y="711"/>
                  </a:lnTo>
                  <a:lnTo>
                    <a:pt x="91" y="716"/>
                  </a:lnTo>
                  <a:lnTo>
                    <a:pt x="101" y="720"/>
                  </a:lnTo>
                  <a:lnTo>
                    <a:pt x="110" y="726"/>
                  </a:lnTo>
                  <a:lnTo>
                    <a:pt x="120" y="728"/>
                  </a:lnTo>
                  <a:lnTo>
                    <a:pt x="129" y="734"/>
                  </a:lnTo>
                  <a:lnTo>
                    <a:pt x="139" y="736"/>
                  </a:lnTo>
                  <a:lnTo>
                    <a:pt x="148" y="741"/>
                  </a:lnTo>
                  <a:lnTo>
                    <a:pt x="158" y="741"/>
                  </a:lnTo>
                  <a:lnTo>
                    <a:pt x="169" y="743"/>
                  </a:lnTo>
                  <a:lnTo>
                    <a:pt x="179" y="745"/>
                  </a:lnTo>
                  <a:lnTo>
                    <a:pt x="190" y="749"/>
                  </a:lnTo>
                  <a:lnTo>
                    <a:pt x="199" y="749"/>
                  </a:lnTo>
                  <a:lnTo>
                    <a:pt x="211" y="749"/>
                  </a:lnTo>
                  <a:lnTo>
                    <a:pt x="222" y="749"/>
                  </a:lnTo>
                  <a:lnTo>
                    <a:pt x="234" y="751"/>
                  </a:lnTo>
                  <a:lnTo>
                    <a:pt x="243" y="749"/>
                  </a:lnTo>
                  <a:lnTo>
                    <a:pt x="253" y="749"/>
                  </a:lnTo>
                  <a:lnTo>
                    <a:pt x="264" y="747"/>
                  </a:lnTo>
                  <a:lnTo>
                    <a:pt x="274" y="745"/>
                  </a:lnTo>
                  <a:lnTo>
                    <a:pt x="283" y="741"/>
                  </a:lnTo>
                  <a:lnTo>
                    <a:pt x="295" y="739"/>
                  </a:lnTo>
                  <a:lnTo>
                    <a:pt x="304" y="736"/>
                  </a:lnTo>
                  <a:lnTo>
                    <a:pt x="315" y="734"/>
                  </a:lnTo>
                  <a:lnTo>
                    <a:pt x="323" y="730"/>
                  </a:lnTo>
                  <a:lnTo>
                    <a:pt x="334" y="726"/>
                  </a:lnTo>
                  <a:lnTo>
                    <a:pt x="344" y="720"/>
                  </a:lnTo>
                  <a:lnTo>
                    <a:pt x="353" y="716"/>
                  </a:lnTo>
                  <a:lnTo>
                    <a:pt x="361" y="711"/>
                  </a:lnTo>
                  <a:lnTo>
                    <a:pt x="371" y="705"/>
                  </a:lnTo>
                  <a:lnTo>
                    <a:pt x="380" y="699"/>
                  </a:lnTo>
                  <a:lnTo>
                    <a:pt x="390" y="696"/>
                  </a:lnTo>
                  <a:lnTo>
                    <a:pt x="403" y="680"/>
                  </a:lnTo>
                  <a:lnTo>
                    <a:pt x="418" y="667"/>
                  </a:lnTo>
                  <a:lnTo>
                    <a:pt x="430" y="650"/>
                  </a:lnTo>
                  <a:lnTo>
                    <a:pt x="441" y="635"/>
                  </a:lnTo>
                  <a:lnTo>
                    <a:pt x="445" y="623"/>
                  </a:lnTo>
                  <a:lnTo>
                    <a:pt x="449" y="616"/>
                  </a:lnTo>
                  <a:lnTo>
                    <a:pt x="454" y="606"/>
                  </a:lnTo>
                  <a:lnTo>
                    <a:pt x="458" y="597"/>
                  </a:lnTo>
                  <a:lnTo>
                    <a:pt x="460" y="587"/>
                  </a:lnTo>
                  <a:lnTo>
                    <a:pt x="462" y="576"/>
                  </a:lnTo>
                  <a:lnTo>
                    <a:pt x="464" y="564"/>
                  </a:lnTo>
                  <a:lnTo>
                    <a:pt x="468" y="555"/>
                  </a:lnTo>
                  <a:lnTo>
                    <a:pt x="466" y="542"/>
                  </a:lnTo>
                  <a:lnTo>
                    <a:pt x="466" y="530"/>
                  </a:lnTo>
                  <a:lnTo>
                    <a:pt x="466" y="519"/>
                  </a:lnTo>
                  <a:lnTo>
                    <a:pt x="466" y="507"/>
                  </a:lnTo>
                  <a:lnTo>
                    <a:pt x="464" y="496"/>
                  </a:lnTo>
                  <a:lnTo>
                    <a:pt x="462" y="485"/>
                  </a:lnTo>
                  <a:lnTo>
                    <a:pt x="462" y="471"/>
                  </a:lnTo>
                  <a:lnTo>
                    <a:pt x="462" y="462"/>
                  </a:lnTo>
                  <a:lnTo>
                    <a:pt x="458" y="446"/>
                  </a:lnTo>
                  <a:lnTo>
                    <a:pt x="456" y="437"/>
                  </a:lnTo>
                  <a:lnTo>
                    <a:pt x="456" y="424"/>
                  </a:lnTo>
                  <a:lnTo>
                    <a:pt x="454" y="412"/>
                  </a:lnTo>
                  <a:lnTo>
                    <a:pt x="450" y="401"/>
                  </a:lnTo>
                  <a:lnTo>
                    <a:pt x="449" y="388"/>
                  </a:lnTo>
                  <a:lnTo>
                    <a:pt x="445" y="376"/>
                  </a:lnTo>
                  <a:lnTo>
                    <a:pt x="443" y="367"/>
                  </a:lnTo>
                  <a:lnTo>
                    <a:pt x="439" y="351"/>
                  </a:lnTo>
                  <a:lnTo>
                    <a:pt x="435" y="342"/>
                  </a:lnTo>
                  <a:lnTo>
                    <a:pt x="431" y="329"/>
                  </a:lnTo>
                  <a:lnTo>
                    <a:pt x="428" y="317"/>
                  </a:lnTo>
                  <a:lnTo>
                    <a:pt x="424" y="306"/>
                  </a:lnTo>
                  <a:lnTo>
                    <a:pt x="418" y="294"/>
                  </a:lnTo>
                  <a:lnTo>
                    <a:pt x="414" y="283"/>
                  </a:lnTo>
                  <a:lnTo>
                    <a:pt x="411" y="272"/>
                  </a:lnTo>
                  <a:lnTo>
                    <a:pt x="407" y="260"/>
                  </a:lnTo>
                  <a:lnTo>
                    <a:pt x="403" y="249"/>
                  </a:lnTo>
                  <a:lnTo>
                    <a:pt x="397" y="237"/>
                  </a:lnTo>
                  <a:lnTo>
                    <a:pt x="393" y="226"/>
                  </a:lnTo>
                  <a:lnTo>
                    <a:pt x="390" y="216"/>
                  </a:lnTo>
                  <a:lnTo>
                    <a:pt x="384" y="205"/>
                  </a:lnTo>
                  <a:lnTo>
                    <a:pt x="380" y="196"/>
                  </a:lnTo>
                  <a:lnTo>
                    <a:pt x="376" y="186"/>
                  </a:lnTo>
                  <a:lnTo>
                    <a:pt x="371" y="175"/>
                  </a:lnTo>
                  <a:lnTo>
                    <a:pt x="367" y="165"/>
                  </a:lnTo>
                  <a:lnTo>
                    <a:pt x="361" y="154"/>
                  </a:lnTo>
                  <a:lnTo>
                    <a:pt x="357" y="144"/>
                  </a:lnTo>
                  <a:lnTo>
                    <a:pt x="353" y="137"/>
                  </a:lnTo>
                  <a:lnTo>
                    <a:pt x="348" y="127"/>
                  </a:lnTo>
                  <a:lnTo>
                    <a:pt x="344" y="118"/>
                  </a:lnTo>
                  <a:lnTo>
                    <a:pt x="338" y="110"/>
                  </a:lnTo>
                  <a:lnTo>
                    <a:pt x="334" y="100"/>
                  </a:lnTo>
                  <a:lnTo>
                    <a:pt x="331" y="93"/>
                  </a:lnTo>
                  <a:lnTo>
                    <a:pt x="325" y="85"/>
                  </a:lnTo>
                  <a:lnTo>
                    <a:pt x="321" y="78"/>
                  </a:lnTo>
                  <a:lnTo>
                    <a:pt x="314" y="64"/>
                  </a:lnTo>
                  <a:lnTo>
                    <a:pt x="308" y="51"/>
                  </a:lnTo>
                  <a:lnTo>
                    <a:pt x="298" y="38"/>
                  </a:lnTo>
                  <a:lnTo>
                    <a:pt x="293" y="28"/>
                  </a:lnTo>
                  <a:lnTo>
                    <a:pt x="287" y="21"/>
                  </a:lnTo>
                  <a:lnTo>
                    <a:pt x="283" y="13"/>
                  </a:lnTo>
                  <a:lnTo>
                    <a:pt x="277" y="3"/>
                  </a:lnTo>
                  <a:lnTo>
                    <a:pt x="276" y="0"/>
                  </a:lnTo>
                  <a:lnTo>
                    <a:pt x="276" y="0"/>
                  </a:lnTo>
                  <a:close/>
                </a:path>
              </a:pathLst>
            </a:custGeom>
            <a:solidFill>
              <a:srgbClr val="0099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2" name="Freeform 19"/>
            <p:cNvSpPr>
              <a:spLocks/>
            </p:cNvSpPr>
            <p:nvPr/>
          </p:nvSpPr>
          <p:spPr bwMode="auto">
            <a:xfrm>
              <a:off x="-943" y="1821"/>
              <a:ext cx="159" cy="329"/>
            </a:xfrm>
            <a:custGeom>
              <a:avLst/>
              <a:gdLst>
                <a:gd name="T0" fmla="*/ 219 w 317"/>
                <a:gd name="T1" fmla="*/ 0 h 658"/>
                <a:gd name="T2" fmla="*/ 152 w 317"/>
                <a:gd name="T3" fmla="*/ 76 h 658"/>
                <a:gd name="T4" fmla="*/ 93 w 317"/>
                <a:gd name="T5" fmla="*/ 162 h 658"/>
                <a:gd name="T6" fmla="*/ 44 w 317"/>
                <a:gd name="T7" fmla="*/ 261 h 658"/>
                <a:gd name="T8" fmla="*/ 8 w 317"/>
                <a:gd name="T9" fmla="*/ 365 h 658"/>
                <a:gd name="T10" fmla="*/ 0 w 317"/>
                <a:gd name="T11" fmla="*/ 462 h 658"/>
                <a:gd name="T12" fmla="*/ 9 w 317"/>
                <a:gd name="T13" fmla="*/ 548 h 658"/>
                <a:gd name="T14" fmla="*/ 46 w 317"/>
                <a:gd name="T15" fmla="*/ 613 h 658"/>
                <a:gd name="T16" fmla="*/ 112 w 317"/>
                <a:gd name="T17" fmla="*/ 647 h 658"/>
                <a:gd name="T18" fmla="*/ 179 w 317"/>
                <a:gd name="T19" fmla="*/ 658 h 658"/>
                <a:gd name="T20" fmla="*/ 243 w 317"/>
                <a:gd name="T21" fmla="*/ 639 h 658"/>
                <a:gd name="T22" fmla="*/ 289 w 317"/>
                <a:gd name="T23" fmla="*/ 592 h 658"/>
                <a:gd name="T24" fmla="*/ 317 w 317"/>
                <a:gd name="T25" fmla="*/ 489 h 658"/>
                <a:gd name="T26" fmla="*/ 317 w 317"/>
                <a:gd name="T27" fmla="*/ 371 h 658"/>
                <a:gd name="T28" fmla="*/ 295 w 317"/>
                <a:gd name="T29" fmla="*/ 215 h 658"/>
                <a:gd name="T30" fmla="*/ 219 w 317"/>
                <a:gd name="T31" fmla="*/ 0 h 658"/>
                <a:gd name="T32" fmla="*/ 219 w 317"/>
                <a:gd name="T33" fmla="*/ 0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17" h="658">
                  <a:moveTo>
                    <a:pt x="219" y="0"/>
                  </a:moveTo>
                  <a:lnTo>
                    <a:pt x="152" y="76"/>
                  </a:lnTo>
                  <a:lnTo>
                    <a:pt x="93" y="162"/>
                  </a:lnTo>
                  <a:lnTo>
                    <a:pt x="44" y="261"/>
                  </a:lnTo>
                  <a:lnTo>
                    <a:pt x="8" y="365"/>
                  </a:lnTo>
                  <a:lnTo>
                    <a:pt x="0" y="462"/>
                  </a:lnTo>
                  <a:lnTo>
                    <a:pt x="9" y="548"/>
                  </a:lnTo>
                  <a:lnTo>
                    <a:pt x="46" y="613"/>
                  </a:lnTo>
                  <a:lnTo>
                    <a:pt x="112" y="647"/>
                  </a:lnTo>
                  <a:lnTo>
                    <a:pt x="179" y="658"/>
                  </a:lnTo>
                  <a:lnTo>
                    <a:pt x="243" y="639"/>
                  </a:lnTo>
                  <a:lnTo>
                    <a:pt x="289" y="592"/>
                  </a:lnTo>
                  <a:lnTo>
                    <a:pt x="317" y="489"/>
                  </a:lnTo>
                  <a:lnTo>
                    <a:pt x="317" y="371"/>
                  </a:lnTo>
                  <a:lnTo>
                    <a:pt x="295" y="215"/>
                  </a:lnTo>
                  <a:lnTo>
                    <a:pt x="219" y="0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4DB3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3" name="Freeform 20"/>
            <p:cNvSpPr>
              <a:spLocks/>
            </p:cNvSpPr>
            <p:nvPr/>
          </p:nvSpPr>
          <p:spPr bwMode="auto">
            <a:xfrm>
              <a:off x="-921" y="1859"/>
              <a:ext cx="115" cy="268"/>
            </a:xfrm>
            <a:custGeom>
              <a:avLst/>
              <a:gdLst>
                <a:gd name="T0" fmla="*/ 156 w 230"/>
                <a:gd name="T1" fmla="*/ 0 h 537"/>
                <a:gd name="T2" fmla="*/ 89 w 230"/>
                <a:gd name="T3" fmla="*/ 88 h 537"/>
                <a:gd name="T4" fmla="*/ 45 w 230"/>
                <a:gd name="T5" fmla="*/ 189 h 537"/>
                <a:gd name="T6" fmla="*/ 9 w 230"/>
                <a:gd name="T7" fmla="*/ 287 h 537"/>
                <a:gd name="T8" fmla="*/ 0 w 230"/>
                <a:gd name="T9" fmla="*/ 390 h 537"/>
                <a:gd name="T10" fmla="*/ 11 w 230"/>
                <a:gd name="T11" fmla="*/ 466 h 537"/>
                <a:gd name="T12" fmla="*/ 57 w 230"/>
                <a:gd name="T13" fmla="*/ 519 h 537"/>
                <a:gd name="T14" fmla="*/ 116 w 230"/>
                <a:gd name="T15" fmla="*/ 537 h 537"/>
                <a:gd name="T16" fmla="*/ 175 w 230"/>
                <a:gd name="T17" fmla="*/ 519 h 537"/>
                <a:gd name="T18" fmla="*/ 215 w 230"/>
                <a:gd name="T19" fmla="*/ 449 h 537"/>
                <a:gd name="T20" fmla="*/ 230 w 230"/>
                <a:gd name="T21" fmla="*/ 320 h 537"/>
                <a:gd name="T22" fmla="*/ 222 w 230"/>
                <a:gd name="T23" fmla="*/ 202 h 537"/>
                <a:gd name="T24" fmla="*/ 175 w 230"/>
                <a:gd name="T25" fmla="*/ 44 h 537"/>
                <a:gd name="T26" fmla="*/ 156 w 230"/>
                <a:gd name="T27" fmla="*/ 0 h 537"/>
                <a:gd name="T28" fmla="*/ 156 w 230"/>
                <a:gd name="T29" fmla="*/ 0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0" h="537">
                  <a:moveTo>
                    <a:pt x="156" y="0"/>
                  </a:moveTo>
                  <a:lnTo>
                    <a:pt x="89" y="88"/>
                  </a:lnTo>
                  <a:lnTo>
                    <a:pt x="45" y="189"/>
                  </a:lnTo>
                  <a:lnTo>
                    <a:pt x="9" y="287"/>
                  </a:lnTo>
                  <a:lnTo>
                    <a:pt x="0" y="390"/>
                  </a:lnTo>
                  <a:lnTo>
                    <a:pt x="11" y="466"/>
                  </a:lnTo>
                  <a:lnTo>
                    <a:pt x="57" y="519"/>
                  </a:lnTo>
                  <a:lnTo>
                    <a:pt x="116" y="537"/>
                  </a:lnTo>
                  <a:lnTo>
                    <a:pt x="175" y="519"/>
                  </a:lnTo>
                  <a:lnTo>
                    <a:pt x="215" y="449"/>
                  </a:lnTo>
                  <a:lnTo>
                    <a:pt x="230" y="320"/>
                  </a:lnTo>
                  <a:lnTo>
                    <a:pt x="222" y="202"/>
                  </a:lnTo>
                  <a:lnTo>
                    <a:pt x="175" y="44"/>
                  </a:lnTo>
                  <a:lnTo>
                    <a:pt x="156" y="0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8CD9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4" name="Freeform 21"/>
            <p:cNvSpPr>
              <a:spLocks/>
            </p:cNvSpPr>
            <p:nvPr/>
          </p:nvSpPr>
          <p:spPr bwMode="auto">
            <a:xfrm>
              <a:off x="-847" y="1827"/>
              <a:ext cx="106" cy="339"/>
            </a:xfrm>
            <a:custGeom>
              <a:avLst/>
              <a:gdLst>
                <a:gd name="T0" fmla="*/ 59 w 213"/>
                <a:gd name="T1" fmla="*/ 0 h 677"/>
                <a:gd name="T2" fmla="*/ 97 w 213"/>
                <a:gd name="T3" fmla="*/ 97 h 677"/>
                <a:gd name="T4" fmla="*/ 141 w 213"/>
                <a:gd name="T5" fmla="*/ 239 h 677"/>
                <a:gd name="T6" fmla="*/ 162 w 213"/>
                <a:gd name="T7" fmla="*/ 367 h 677"/>
                <a:gd name="T8" fmla="*/ 158 w 213"/>
                <a:gd name="T9" fmla="*/ 483 h 677"/>
                <a:gd name="T10" fmla="*/ 137 w 213"/>
                <a:gd name="T11" fmla="*/ 583 h 677"/>
                <a:gd name="T12" fmla="*/ 82 w 213"/>
                <a:gd name="T13" fmla="*/ 644 h 677"/>
                <a:gd name="T14" fmla="*/ 0 w 213"/>
                <a:gd name="T15" fmla="*/ 677 h 677"/>
                <a:gd name="T16" fmla="*/ 105 w 213"/>
                <a:gd name="T17" fmla="*/ 661 h 677"/>
                <a:gd name="T18" fmla="*/ 173 w 213"/>
                <a:gd name="T19" fmla="*/ 618 h 677"/>
                <a:gd name="T20" fmla="*/ 203 w 213"/>
                <a:gd name="T21" fmla="*/ 553 h 677"/>
                <a:gd name="T22" fmla="*/ 213 w 213"/>
                <a:gd name="T23" fmla="*/ 467 h 677"/>
                <a:gd name="T24" fmla="*/ 203 w 213"/>
                <a:gd name="T25" fmla="*/ 348 h 677"/>
                <a:gd name="T26" fmla="*/ 177 w 213"/>
                <a:gd name="T27" fmla="*/ 241 h 677"/>
                <a:gd name="T28" fmla="*/ 114 w 213"/>
                <a:gd name="T29" fmla="*/ 83 h 677"/>
                <a:gd name="T30" fmla="*/ 59 w 213"/>
                <a:gd name="T31" fmla="*/ 0 h 677"/>
                <a:gd name="T32" fmla="*/ 59 w 213"/>
                <a:gd name="T33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3" h="677">
                  <a:moveTo>
                    <a:pt x="59" y="0"/>
                  </a:moveTo>
                  <a:lnTo>
                    <a:pt x="97" y="97"/>
                  </a:lnTo>
                  <a:lnTo>
                    <a:pt x="141" y="239"/>
                  </a:lnTo>
                  <a:lnTo>
                    <a:pt x="162" y="367"/>
                  </a:lnTo>
                  <a:lnTo>
                    <a:pt x="158" y="483"/>
                  </a:lnTo>
                  <a:lnTo>
                    <a:pt x="137" y="583"/>
                  </a:lnTo>
                  <a:lnTo>
                    <a:pt x="82" y="644"/>
                  </a:lnTo>
                  <a:lnTo>
                    <a:pt x="0" y="677"/>
                  </a:lnTo>
                  <a:lnTo>
                    <a:pt x="105" y="661"/>
                  </a:lnTo>
                  <a:lnTo>
                    <a:pt x="173" y="618"/>
                  </a:lnTo>
                  <a:lnTo>
                    <a:pt x="203" y="553"/>
                  </a:lnTo>
                  <a:lnTo>
                    <a:pt x="213" y="467"/>
                  </a:lnTo>
                  <a:lnTo>
                    <a:pt x="203" y="348"/>
                  </a:lnTo>
                  <a:lnTo>
                    <a:pt x="177" y="241"/>
                  </a:lnTo>
                  <a:lnTo>
                    <a:pt x="114" y="83"/>
                  </a:lnTo>
                  <a:lnTo>
                    <a:pt x="59" y="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rgbClr val="0080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5" name="Freeform 22"/>
            <p:cNvSpPr>
              <a:spLocks/>
            </p:cNvSpPr>
            <p:nvPr/>
          </p:nvSpPr>
          <p:spPr bwMode="auto">
            <a:xfrm>
              <a:off x="-902" y="1909"/>
              <a:ext cx="63" cy="192"/>
            </a:xfrm>
            <a:custGeom>
              <a:avLst/>
              <a:gdLst>
                <a:gd name="T0" fmla="*/ 89 w 125"/>
                <a:gd name="T1" fmla="*/ 0 h 384"/>
                <a:gd name="T2" fmla="*/ 47 w 125"/>
                <a:gd name="T3" fmla="*/ 76 h 384"/>
                <a:gd name="T4" fmla="*/ 19 w 125"/>
                <a:gd name="T5" fmla="*/ 160 h 384"/>
                <a:gd name="T6" fmla="*/ 0 w 125"/>
                <a:gd name="T7" fmla="*/ 251 h 384"/>
                <a:gd name="T8" fmla="*/ 0 w 125"/>
                <a:gd name="T9" fmla="*/ 320 h 384"/>
                <a:gd name="T10" fmla="*/ 21 w 125"/>
                <a:gd name="T11" fmla="*/ 371 h 384"/>
                <a:gd name="T12" fmla="*/ 51 w 125"/>
                <a:gd name="T13" fmla="*/ 384 h 384"/>
                <a:gd name="T14" fmla="*/ 87 w 125"/>
                <a:gd name="T15" fmla="*/ 367 h 384"/>
                <a:gd name="T16" fmla="*/ 118 w 125"/>
                <a:gd name="T17" fmla="*/ 308 h 384"/>
                <a:gd name="T18" fmla="*/ 125 w 125"/>
                <a:gd name="T19" fmla="*/ 221 h 384"/>
                <a:gd name="T20" fmla="*/ 121 w 125"/>
                <a:gd name="T21" fmla="*/ 109 h 384"/>
                <a:gd name="T22" fmla="*/ 89 w 125"/>
                <a:gd name="T23" fmla="*/ 0 h 384"/>
                <a:gd name="T24" fmla="*/ 89 w 125"/>
                <a:gd name="T25" fmla="*/ 0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5" h="384">
                  <a:moveTo>
                    <a:pt x="89" y="0"/>
                  </a:moveTo>
                  <a:lnTo>
                    <a:pt x="47" y="76"/>
                  </a:lnTo>
                  <a:lnTo>
                    <a:pt x="19" y="160"/>
                  </a:lnTo>
                  <a:lnTo>
                    <a:pt x="0" y="251"/>
                  </a:lnTo>
                  <a:lnTo>
                    <a:pt x="0" y="320"/>
                  </a:lnTo>
                  <a:lnTo>
                    <a:pt x="21" y="371"/>
                  </a:lnTo>
                  <a:lnTo>
                    <a:pt x="51" y="384"/>
                  </a:lnTo>
                  <a:lnTo>
                    <a:pt x="87" y="367"/>
                  </a:lnTo>
                  <a:lnTo>
                    <a:pt x="118" y="308"/>
                  </a:lnTo>
                  <a:lnTo>
                    <a:pt x="125" y="221"/>
                  </a:lnTo>
                  <a:lnTo>
                    <a:pt x="121" y="109"/>
                  </a:lnTo>
                  <a:lnTo>
                    <a:pt x="89" y="0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rgbClr val="BAE8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206" name="Group 7"/>
          <p:cNvGrpSpPr>
            <a:grpSpLocks noChangeAspect="1"/>
          </p:cNvGrpSpPr>
          <p:nvPr/>
        </p:nvGrpSpPr>
        <p:grpSpPr bwMode="auto">
          <a:xfrm>
            <a:off x="-911140" y="5250479"/>
            <a:ext cx="370572" cy="576000"/>
            <a:chOff x="-982" y="1758"/>
            <a:chExt cx="276" cy="429"/>
          </a:xfrm>
        </p:grpSpPr>
        <p:sp>
          <p:nvSpPr>
            <p:cNvPr id="207" name="Freeform 16"/>
            <p:cNvSpPr>
              <a:spLocks/>
            </p:cNvSpPr>
            <p:nvPr/>
          </p:nvSpPr>
          <p:spPr bwMode="auto">
            <a:xfrm>
              <a:off x="-982" y="1758"/>
              <a:ext cx="276" cy="429"/>
            </a:xfrm>
            <a:custGeom>
              <a:avLst/>
              <a:gdLst>
                <a:gd name="T0" fmla="*/ 308 w 551"/>
                <a:gd name="T1" fmla="*/ 11 h 857"/>
                <a:gd name="T2" fmla="*/ 281 w 551"/>
                <a:gd name="T3" fmla="*/ 36 h 857"/>
                <a:gd name="T4" fmla="*/ 243 w 551"/>
                <a:gd name="T5" fmla="*/ 76 h 857"/>
                <a:gd name="T6" fmla="*/ 222 w 551"/>
                <a:gd name="T7" fmla="*/ 99 h 857"/>
                <a:gd name="T8" fmla="*/ 200 w 551"/>
                <a:gd name="T9" fmla="*/ 125 h 857"/>
                <a:gd name="T10" fmla="*/ 177 w 551"/>
                <a:gd name="T11" fmla="*/ 154 h 857"/>
                <a:gd name="T12" fmla="*/ 156 w 551"/>
                <a:gd name="T13" fmla="*/ 186 h 857"/>
                <a:gd name="T14" fmla="*/ 131 w 551"/>
                <a:gd name="T15" fmla="*/ 218 h 857"/>
                <a:gd name="T16" fmla="*/ 108 w 551"/>
                <a:gd name="T17" fmla="*/ 253 h 857"/>
                <a:gd name="T18" fmla="*/ 87 w 551"/>
                <a:gd name="T19" fmla="*/ 291 h 857"/>
                <a:gd name="T20" fmla="*/ 67 w 551"/>
                <a:gd name="T21" fmla="*/ 331 h 857"/>
                <a:gd name="T22" fmla="*/ 49 w 551"/>
                <a:gd name="T23" fmla="*/ 371 h 857"/>
                <a:gd name="T24" fmla="*/ 32 w 551"/>
                <a:gd name="T25" fmla="*/ 412 h 857"/>
                <a:gd name="T26" fmla="*/ 19 w 551"/>
                <a:gd name="T27" fmla="*/ 456 h 857"/>
                <a:gd name="T28" fmla="*/ 10 w 551"/>
                <a:gd name="T29" fmla="*/ 502 h 857"/>
                <a:gd name="T30" fmla="*/ 0 w 551"/>
                <a:gd name="T31" fmla="*/ 546 h 857"/>
                <a:gd name="T32" fmla="*/ 0 w 551"/>
                <a:gd name="T33" fmla="*/ 595 h 857"/>
                <a:gd name="T34" fmla="*/ 2 w 551"/>
                <a:gd name="T35" fmla="*/ 641 h 857"/>
                <a:gd name="T36" fmla="*/ 10 w 551"/>
                <a:gd name="T37" fmla="*/ 684 h 857"/>
                <a:gd name="T38" fmla="*/ 21 w 551"/>
                <a:gd name="T39" fmla="*/ 720 h 857"/>
                <a:gd name="T40" fmla="*/ 40 w 551"/>
                <a:gd name="T41" fmla="*/ 753 h 857"/>
                <a:gd name="T42" fmla="*/ 63 w 551"/>
                <a:gd name="T43" fmla="*/ 781 h 857"/>
                <a:gd name="T44" fmla="*/ 91 w 551"/>
                <a:gd name="T45" fmla="*/ 806 h 857"/>
                <a:gd name="T46" fmla="*/ 120 w 551"/>
                <a:gd name="T47" fmla="*/ 823 h 857"/>
                <a:gd name="T48" fmla="*/ 154 w 551"/>
                <a:gd name="T49" fmla="*/ 838 h 857"/>
                <a:gd name="T50" fmla="*/ 188 w 551"/>
                <a:gd name="T51" fmla="*/ 848 h 857"/>
                <a:gd name="T52" fmla="*/ 226 w 551"/>
                <a:gd name="T53" fmla="*/ 854 h 857"/>
                <a:gd name="T54" fmla="*/ 262 w 551"/>
                <a:gd name="T55" fmla="*/ 855 h 857"/>
                <a:gd name="T56" fmla="*/ 299 w 551"/>
                <a:gd name="T57" fmla="*/ 854 h 857"/>
                <a:gd name="T58" fmla="*/ 337 w 551"/>
                <a:gd name="T59" fmla="*/ 848 h 857"/>
                <a:gd name="T60" fmla="*/ 373 w 551"/>
                <a:gd name="T61" fmla="*/ 838 h 857"/>
                <a:gd name="T62" fmla="*/ 405 w 551"/>
                <a:gd name="T63" fmla="*/ 825 h 857"/>
                <a:gd name="T64" fmla="*/ 439 w 551"/>
                <a:gd name="T65" fmla="*/ 808 h 857"/>
                <a:gd name="T66" fmla="*/ 468 w 551"/>
                <a:gd name="T67" fmla="*/ 787 h 857"/>
                <a:gd name="T68" fmla="*/ 494 w 551"/>
                <a:gd name="T69" fmla="*/ 762 h 857"/>
                <a:gd name="T70" fmla="*/ 515 w 551"/>
                <a:gd name="T71" fmla="*/ 734 h 857"/>
                <a:gd name="T72" fmla="*/ 532 w 551"/>
                <a:gd name="T73" fmla="*/ 701 h 857"/>
                <a:gd name="T74" fmla="*/ 544 w 551"/>
                <a:gd name="T75" fmla="*/ 669 h 857"/>
                <a:gd name="T76" fmla="*/ 551 w 551"/>
                <a:gd name="T77" fmla="*/ 633 h 857"/>
                <a:gd name="T78" fmla="*/ 549 w 551"/>
                <a:gd name="T79" fmla="*/ 593 h 857"/>
                <a:gd name="T80" fmla="*/ 548 w 551"/>
                <a:gd name="T81" fmla="*/ 553 h 857"/>
                <a:gd name="T82" fmla="*/ 542 w 551"/>
                <a:gd name="T83" fmla="*/ 513 h 857"/>
                <a:gd name="T84" fmla="*/ 534 w 551"/>
                <a:gd name="T85" fmla="*/ 471 h 857"/>
                <a:gd name="T86" fmla="*/ 525 w 551"/>
                <a:gd name="T87" fmla="*/ 431 h 857"/>
                <a:gd name="T88" fmla="*/ 513 w 551"/>
                <a:gd name="T89" fmla="*/ 390 h 857"/>
                <a:gd name="T90" fmla="*/ 498 w 551"/>
                <a:gd name="T91" fmla="*/ 350 h 857"/>
                <a:gd name="T92" fmla="*/ 485 w 551"/>
                <a:gd name="T93" fmla="*/ 310 h 857"/>
                <a:gd name="T94" fmla="*/ 468 w 551"/>
                <a:gd name="T95" fmla="*/ 272 h 857"/>
                <a:gd name="T96" fmla="*/ 453 w 551"/>
                <a:gd name="T97" fmla="*/ 236 h 857"/>
                <a:gd name="T98" fmla="*/ 439 w 551"/>
                <a:gd name="T99" fmla="*/ 199 h 857"/>
                <a:gd name="T100" fmla="*/ 422 w 551"/>
                <a:gd name="T101" fmla="*/ 167 h 857"/>
                <a:gd name="T102" fmla="*/ 403 w 551"/>
                <a:gd name="T103" fmla="*/ 135 h 857"/>
                <a:gd name="T104" fmla="*/ 388 w 551"/>
                <a:gd name="T105" fmla="*/ 104 h 857"/>
                <a:gd name="T106" fmla="*/ 373 w 551"/>
                <a:gd name="T107" fmla="*/ 80 h 857"/>
                <a:gd name="T108" fmla="*/ 361 w 551"/>
                <a:gd name="T109" fmla="*/ 59 h 857"/>
                <a:gd name="T110" fmla="*/ 338 w 551"/>
                <a:gd name="T111" fmla="*/ 23 h 857"/>
                <a:gd name="T112" fmla="*/ 325 w 551"/>
                <a:gd name="T113" fmla="*/ 0 h 8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51" h="857">
                  <a:moveTo>
                    <a:pt x="325" y="0"/>
                  </a:moveTo>
                  <a:lnTo>
                    <a:pt x="321" y="2"/>
                  </a:lnTo>
                  <a:lnTo>
                    <a:pt x="308" y="11"/>
                  </a:lnTo>
                  <a:lnTo>
                    <a:pt x="299" y="17"/>
                  </a:lnTo>
                  <a:lnTo>
                    <a:pt x="293" y="26"/>
                  </a:lnTo>
                  <a:lnTo>
                    <a:pt x="281" y="36"/>
                  </a:lnTo>
                  <a:lnTo>
                    <a:pt x="270" y="49"/>
                  </a:lnTo>
                  <a:lnTo>
                    <a:pt x="257" y="61"/>
                  </a:lnTo>
                  <a:lnTo>
                    <a:pt x="243" y="76"/>
                  </a:lnTo>
                  <a:lnTo>
                    <a:pt x="236" y="82"/>
                  </a:lnTo>
                  <a:lnTo>
                    <a:pt x="230" y="89"/>
                  </a:lnTo>
                  <a:lnTo>
                    <a:pt x="222" y="99"/>
                  </a:lnTo>
                  <a:lnTo>
                    <a:pt x="217" y="108"/>
                  </a:lnTo>
                  <a:lnTo>
                    <a:pt x="207" y="116"/>
                  </a:lnTo>
                  <a:lnTo>
                    <a:pt x="200" y="125"/>
                  </a:lnTo>
                  <a:lnTo>
                    <a:pt x="192" y="133"/>
                  </a:lnTo>
                  <a:lnTo>
                    <a:pt x="186" y="144"/>
                  </a:lnTo>
                  <a:lnTo>
                    <a:pt x="177" y="154"/>
                  </a:lnTo>
                  <a:lnTo>
                    <a:pt x="169" y="163"/>
                  </a:lnTo>
                  <a:lnTo>
                    <a:pt x="162" y="175"/>
                  </a:lnTo>
                  <a:lnTo>
                    <a:pt x="156" y="186"/>
                  </a:lnTo>
                  <a:lnTo>
                    <a:pt x="146" y="196"/>
                  </a:lnTo>
                  <a:lnTo>
                    <a:pt x="139" y="207"/>
                  </a:lnTo>
                  <a:lnTo>
                    <a:pt x="131" y="218"/>
                  </a:lnTo>
                  <a:lnTo>
                    <a:pt x="124" y="230"/>
                  </a:lnTo>
                  <a:lnTo>
                    <a:pt x="116" y="241"/>
                  </a:lnTo>
                  <a:lnTo>
                    <a:pt x="108" y="253"/>
                  </a:lnTo>
                  <a:lnTo>
                    <a:pt x="101" y="266"/>
                  </a:lnTo>
                  <a:lnTo>
                    <a:pt x="95" y="279"/>
                  </a:lnTo>
                  <a:lnTo>
                    <a:pt x="87" y="291"/>
                  </a:lnTo>
                  <a:lnTo>
                    <a:pt x="80" y="304"/>
                  </a:lnTo>
                  <a:lnTo>
                    <a:pt x="72" y="317"/>
                  </a:lnTo>
                  <a:lnTo>
                    <a:pt x="67" y="331"/>
                  </a:lnTo>
                  <a:lnTo>
                    <a:pt x="59" y="344"/>
                  </a:lnTo>
                  <a:lnTo>
                    <a:pt x="53" y="357"/>
                  </a:lnTo>
                  <a:lnTo>
                    <a:pt x="49" y="371"/>
                  </a:lnTo>
                  <a:lnTo>
                    <a:pt x="44" y="386"/>
                  </a:lnTo>
                  <a:lnTo>
                    <a:pt x="38" y="399"/>
                  </a:lnTo>
                  <a:lnTo>
                    <a:pt x="32" y="412"/>
                  </a:lnTo>
                  <a:lnTo>
                    <a:pt x="29" y="428"/>
                  </a:lnTo>
                  <a:lnTo>
                    <a:pt x="23" y="441"/>
                  </a:lnTo>
                  <a:lnTo>
                    <a:pt x="19" y="456"/>
                  </a:lnTo>
                  <a:lnTo>
                    <a:pt x="13" y="471"/>
                  </a:lnTo>
                  <a:lnTo>
                    <a:pt x="11" y="487"/>
                  </a:lnTo>
                  <a:lnTo>
                    <a:pt x="10" y="502"/>
                  </a:lnTo>
                  <a:lnTo>
                    <a:pt x="6" y="515"/>
                  </a:lnTo>
                  <a:lnTo>
                    <a:pt x="4" y="530"/>
                  </a:lnTo>
                  <a:lnTo>
                    <a:pt x="0" y="546"/>
                  </a:lnTo>
                  <a:lnTo>
                    <a:pt x="0" y="563"/>
                  </a:lnTo>
                  <a:lnTo>
                    <a:pt x="0" y="578"/>
                  </a:lnTo>
                  <a:lnTo>
                    <a:pt x="0" y="595"/>
                  </a:lnTo>
                  <a:lnTo>
                    <a:pt x="0" y="610"/>
                  </a:lnTo>
                  <a:lnTo>
                    <a:pt x="2" y="625"/>
                  </a:lnTo>
                  <a:lnTo>
                    <a:pt x="2" y="641"/>
                  </a:lnTo>
                  <a:lnTo>
                    <a:pt x="4" y="656"/>
                  </a:lnTo>
                  <a:lnTo>
                    <a:pt x="6" y="669"/>
                  </a:lnTo>
                  <a:lnTo>
                    <a:pt x="10" y="684"/>
                  </a:lnTo>
                  <a:lnTo>
                    <a:pt x="13" y="696"/>
                  </a:lnTo>
                  <a:lnTo>
                    <a:pt x="17" y="707"/>
                  </a:lnTo>
                  <a:lnTo>
                    <a:pt x="21" y="720"/>
                  </a:lnTo>
                  <a:lnTo>
                    <a:pt x="29" y="732"/>
                  </a:lnTo>
                  <a:lnTo>
                    <a:pt x="32" y="743"/>
                  </a:lnTo>
                  <a:lnTo>
                    <a:pt x="40" y="753"/>
                  </a:lnTo>
                  <a:lnTo>
                    <a:pt x="46" y="762"/>
                  </a:lnTo>
                  <a:lnTo>
                    <a:pt x="55" y="774"/>
                  </a:lnTo>
                  <a:lnTo>
                    <a:pt x="63" y="781"/>
                  </a:lnTo>
                  <a:lnTo>
                    <a:pt x="72" y="789"/>
                  </a:lnTo>
                  <a:lnTo>
                    <a:pt x="80" y="797"/>
                  </a:lnTo>
                  <a:lnTo>
                    <a:pt x="91" y="806"/>
                  </a:lnTo>
                  <a:lnTo>
                    <a:pt x="101" y="812"/>
                  </a:lnTo>
                  <a:lnTo>
                    <a:pt x="108" y="817"/>
                  </a:lnTo>
                  <a:lnTo>
                    <a:pt x="120" y="823"/>
                  </a:lnTo>
                  <a:lnTo>
                    <a:pt x="131" y="829"/>
                  </a:lnTo>
                  <a:lnTo>
                    <a:pt x="141" y="833"/>
                  </a:lnTo>
                  <a:lnTo>
                    <a:pt x="154" y="838"/>
                  </a:lnTo>
                  <a:lnTo>
                    <a:pt x="164" y="842"/>
                  </a:lnTo>
                  <a:lnTo>
                    <a:pt x="177" y="846"/>
                  </a:lnTo>
                  <a:lnTo>
                    <a:pt x="188" y="848"/>
                  </a:lnTo>
                  <a:lnTo>
                    <a:pt x="200" y="850"/>
                  </a:lnTo>
                  <a:lnTo>
                    <a:pt x="211" y="852"/>
                  </a:lnTo>
                  <a:lnTo>
                    <a:pt x="226" y="854"/>
                  </a:lnTo>
                  <a:lnTo>
                    <a:pt x="238" y="854"/>
                  </a:lnTo>
                  <a:lnTo>
                    <a:pt x="249" y="855"/>
                  </a:lnTo>
                  <a:lnTo>
                    <a:pt x="262" y="855"/>
                  </a:lnTo>
                  <a:lnTo>
                    <a:pt x="276" y="857"/>
                  </a:lnTo>
                  <a:lnTo>
                    <a:pt x="287" y="855"/>
                  </a:lnTo>
                  <a:lnTo>
                    <a:pt x="299" y="854"/>
                  </a:lnTo>
                  <a:lnTo>
                    <a:pt x="312" y="854"/>
                  </a:lnTo>
                  <a:lnTo>
                    <a:pt x="323" y="852"/>
                  </a:lnTo>
                  <a:lnTo>
                    <a:pt x="337" y="848"/>
                  </a:lnTo>
                  <a:lnTo>
                    <a:pt x="348" y="846"/>
                  </a:lnTo>
                  <a:lnTo>
                    <a:pt x="359" y="842"/>
                  </a:lnTo>
                  <a:lnTo>
                    <a:pt x="373" y="838"/>
                  </a:lnTo>
                  <a:lnTo>
                    <a:pt x="382" y="833"/>
                  </a:lnTo>
                  <a:lnTo>
                    <a:pt x="395" y="829"/>
                  </a:lnTo>
                  <a:lnTo>
                    <a:pt x="405" y="825"/>
                  </a:lnTo>
                  <a:lnTo>
                    <a:pt x="416" y="819"/>
                  </a:lnTo>
                  <a:lnTo>
                    <a:pt x="428" y="814"/>
                  </a:lnTo>
                  <a:lnTo>
                    <a:pt x="439" y="808"/>
                  </a:lnTo>
                  <a:lnTo>
                    <a:pt x="449" y="802"/>
                  </a:lnTo>
                  <a:lnTo>
                    <a:pt x="460" y="795"/>
                  </a:lnTo>
                  <a:lnTo>
                    <a:pt x="468" y="787"/>
                  </a:lnTo>
                  <a:lnTo>
                    <a:pt x="475" y="779"/>
                  </a:lnTo>
                  <a:lnTo>
                    <a:pt x="485" y="770"/>
                  </a:lnTo>
                  <a:lnTo>
                    <a:pt x="494" y="762"/>
                  </a:lnTo>
                  <a:lnTo>
                    <a:pt x="500" y="751"/>
                  </a:lnTo>
                  <a:lnTo>
                    <a:pt x="508" y="743"/>
                  </a:lnTo>
                  <a:lnTo>
                    <a:pt x="515" y="734"/>
                  </a:lnTo>
                  <a:lnTo>
                    <a:pt x="523" y="724"/>
                  </a:lnTo>
                  <a:lnTo>
                    <a:pt x="527" y="713"/>
                  </a:lnTo>
                  <a:lnTo>
                    <a:pt x="532" y="701"/>
                  </a:lnTo>
                  <a:lnTo>
                    <a:pt x="536" y="692"/>
                  </a:lnTo>
                  <a:lnTo>
                    <a:pt x="540" y="681"/>
                  </a:lnTo>
                  <a:lnTo>
                    <a:pt x="544" y="669"/>
                  </a:lnTo>
                  <a:lnTo>
                    <a:pt x="548" y="656"/>
                  </a:lnTo>
                  <a:lnTo>
                    <a:pt x="548" y="644"/>
                  </a:lnTo>
                  <a:lnTo>
                    <a:pt x="551" y="633"/>
                  </a:lnTo>
                  <a:lnTo>
                    <a:pt x="549" y="620"/>
                  </a:lnTo>
                  <a:lnTo>
                    <a:pt x="549" y="606"/>
                  </a:lnTo>
                  <a:lnTo>
                    <a:pt x="549" y="593"/>
                  </a:lnTo>
                  <a:lnTo>
                    <a:pt x="549" y="580"/>
                  </a:lnTo>
                  <a:lnTo>
                    <a:pt x="548" y="566"/>
                  </a:lnTo>
                  <a:lnTo>
                    <a:pt x="548" y="553"/>
                  </a:lnTo>
                  <a:lnTo>
                    <a:pt x="546" y="538"/>
                  </a:lnTo>
                  <a:lnTo>
                    <a:pt x="546" y="527"/>
                  </a:lnTo>
                  <a:lnTo>
                    <a:pt x="542" y="513"/>
                  </a:lnTo>
                  <a:lnTo>
                    <a:pt x="540" y="500"/>
                  </a:lnTo>
                  <a:lnTo>
                    <a:pt x="536" y="487"/>
                  </a:lnTo>
                  <a:lnTo>
                    <a:pt x="534" y="471"/>
                  </a:lnTo>
                  <a:lnTo>
                    <a:pt x="530" y="458"/>
                  </a:lnTo>
                  <a:lnTo>
                    <a:pt x="529" y="445"/>
                  </a:lnTo>
                  <a:lnTo>
                    <a:pt x="525" y="431"/>
                  </a:lnTo>
                  <a:lnTo>
                    <a:pt x="523" y="418"/>
                  </a:lnTo>
                  <a:lnTo>
                    <a:pt x="519" y="405"/>
                  </a:lnTo>
                  <a:lnTo>
                    <a:pt x="513" y="390"/>
                  </a:lnTo>
                  <a:lnTo>
                    <a:pt x="510" y="376"/>
                  </a:lnTo>
                  <a:lnTo>
                    <a:pt x="504" y="363"/>
                  </a:lnTo>
                  <a:lnTo>
                    <a:pt x="498" y="350"/>
                  </a:lnTo>
                  <a:lnTo>
                    <a:pt x="494" y="336"/>
                  </a:lnTo>
                  <a:lnTo>
                    <a:pt x="491" y="323"/>
                  </a:lnTo>
                  <a:lnTo>
                    <a:pt x="485" y="310"/>
                  </a:lnTo>
                  <a:lnTo>
                    <a:pt x="479" y="296"/>
                  </a:lnTo>
                  <a:lnTo>
                    <a:pt x="475" y="283"/>
                  </a:lnTo>
                  <a:lnTo>
                    <a:pt x="468" y="272"/>
                  </a:lnTo>
                  <a:lnTo>
                    <a:pt x="464" y="258"/>
                  </a:lnTo>
                  <a:lnTo>
                    <a:pt x="458" y="245"/>
                  </a:lnTo>
                  <a:lnTo>
                    <a:pt x="453" y="236"/>
                  </a:lnTo>
                  <a:lnTo>
                    <a:pt x="449" y="222"/>
                  </a:lnTo>
                  <a:lnTo>
                    <a:pt x="445" y="213"/>
                  </a:lnTo>
                  <a:lnTo>
                    <a:pt x="439" y="199"/>
                  </a:lnTo>
                  <a:lnTo>
                    <a:pt x="432" y="188"/>
                  </a:lnTo>
                  <a:lnTo>
                    <a:pt x="426" y="177"/>
                  </a:lnTo>
                  <a:lnTo>
                    <a:pt x="422" y="167"/>
                  </a:lnTo>
                  <a:lnTo>
                    <a:pt x="416" y="154"/>
                  </a:lnTo>
                  <a:lnTo>
                    <a:pt x="409" y="144"/>
                  </a:lnTo>
                  <a:lnTo>
                    <a:pt x="403" y="135"/>
                  </a:lnTo>
                  <a:lnTo>
                    <a:pt x="399" y="125"/>
                  </a:lnTo>
                  <a:lnTo>
                    <a:pt x="394" y="116"/>
                  </a:lnTo>
                  <a:lnTo>
                    <a:pt x="388" y="104"/>
                  </a:lnTo>
                  <a:lnTo>
                    <a:pt x="382" y="95"/>
                  </a:lnTo>
                  <a:lnTo>
                    <a:pt x="378" y="89"/>
                  </a:lnTo>
                  <a:lnTo>
                    <a:pt x="373" y="80"/>
                  </a:lnTo>
                  <a:lnTo>
                    <a:pt x="369" y="72"/>
                  </a:lnTo>
                  <a:lnTo>
                    <a:pt x="365" y="64"/>
                  </a:lnTo>
                  <a:lnTo>
                    <a:pt x="361" y="59"/>
                  </a:lnTo>
                  <a:lnTo>
                    <a:pt x="352" y="44"/>
                  </a:lnTo>
                  <a:lnTo>
                    <a:pt x="346" y="30"/>
                  </a:lnTo>
                  <a:lnTo>
                    <a:pt x="338" y="23"/>
                  </a:lnTo>
                  <a:lnTo>
                    <a:pt x="335" y="15"/>
                  </a:lnTo>
                  <a:lnTo>
                    <a:pt x="327" y="2"/>
                  </a:lnTo>
                  <a:lnTo>
                    <a:pt x="325" y="0"/>
                  </a:lnTo>
                  <a:lnTo>
                    <a:pt x="32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8" name="Freeform 17"/>
            <p:cNvSpPr>
              <a:spLocks/>
            </p:cNvSpPr>
            <p:nvPr/>
          </p:nvSpPr>
          <p:spPr bwMode="auto">
            <a:xfrm>
              <a:off x="-961" y="1788"/>
              <a:ext cx="234" cy="376"/>
            </a:xfrm>
            <a:custGeom>
              <a:avLst/>
              <a:gdLst>
                <a:gd name="T0" fmla="*/ 262 w 468"/>
                <a:gd name="T1" fmla="*/ 11 h 751"/>
                <a:gd name="T2" fmla="*/ 239 w 468"/>
                <a:gd name="T3" fmla="*/ 32 h 751"/>
                <a:gd name="T4" fmla="*/ 207 w 468"/>
                <a:gd name="T5" fmla="*/ 66 h 751"/>
                <a:gd name="T6" fmla="*/ 177 w 468"/>
                <a:gd name="T7" fmla="*/ 100 h 751"/>
                <a:gd name="T8" fmla="*/ 158 w 468"/>
                <a:gd name="T9" fmla="*/ 127 h 751"/>
                <a:gd name="T10" fmla="*/ 137 w 468"/>
                <a:gd name="T11" fmla="*/ 152 h 751"/>
                <a:gd name="T12" fmla="*/ 120 w 468"/>
                <a:gd name="T13" fmla="*/ 182 h 751"/>
                <a:gd name="T14" fmla="*/ 97 w 468"/>
                <a:gd name="T15" fmla="*/ 211 h 751"/>
                <a:gd name="T16" fmla="*/ 82 w 468"/>
                <a:gd name="T17" fmla="*/ 243 h 751"/>
                <a:gd name="T18" fmla="*/ 61 w 468"/>
                <a:gd name="T19" fmla="*/ 277 h 751"/>
                <a:gd name="T20" fmla="*/ 45 w 468"/>
                <a:gd name="T21" fmla="*/ 311 h 751"/>
                <a:gd name="T22" fmla="*/ 30 w 468"/>
                <a:gd name="T23" fmla="*/ 348 h 751"/>
                <a:gd name="T24" fmla="*/ 19 w 468"/>
                <a:gd name="T25" fmla="*/ 386 h 751"/>
                <a:gd name="T26" fmla="*/ 9 w 468"/>
                <a:gd name="T27" fmla="*/ 426 h 751"/>
                <a:gd name="T28" fmla="*/ 2 w 468"/>
                <a:gd name="T29" fmla="*/ 464 h 751"/>
                <a:gd name="T30" fmla="*/ 0 w 468"/>
                <a:gd name="T31" fmla="*/ 505 h 751"/>
                <a:gd name="T32" fmla="*/ 2 w 468"/>
                <a:gd name="T33" fmla="*/ 547 h 751"/>
                <a:gd name="T34" fmla="*/ 4 w 468"/>
                <a:gd name="T35" fmla="*/ 585 h 751"/>
                <a:gd name="T36" fmla="*/ 13 w 468"/>
                <a:gd name="T37" fmla="*/ 618 h 751"/>
                <a:gd name="T38" fmla="*/ 28 w 468"/>
                <a:gd name="T39" fmla="*/ 648 h 751"/>
                <a:gd name="T40" fmla="*/ 45 w 468"/>
                <a:gd name="T41" fmla="*/ 677 h 751"/>
                <a:gd name="T42" fmla="*/ 66 w 468"/>
                <a:gd name="T43" fmla="*/ 697 h 751"/>
                <a:gd name="T44" fmla="*/ 91 w 468"/>
                <a:gd name="T45" fmla="*/ 716 h 751"/>
                <a:gd name="T46" fmla="*/ 120 w 468"/>
                <a:gd name="T47" fmla="*/ 728 h 751"/>
                <a:gd name="T48" fmla="*/ 148 w 468"/>
                <a:gd name="T49" fmla="*/ 741 h 751"/>
                <a:gd name="T50" fmla="*/ 179 w 468"/>
                <a:gd name="T51" fmla="*/ 745 h 751"/>
                <a:gd name="T52" fmla="*/ 211 w 468"/>
                <a:gd name="T53" fmla="*/ 749 h 751"/>
                <a:gd name="T54" fmla="*/ 243 w 468"/>
                <a:gd name="T55" fmla="*/ 749 h 751"/>
                <a:gd name="T56" fmla="*/ 274 w 468"/>
                <a:gd name="T57" fmla="*/ 745 h 751"/>
                <a:gd name="T58" fmla="*/ 304 w 468"/>
                <a:gd name="T59" fmla="*/ 736 h 751"/>
                <a:gd name="T60" fmla="*/ 334 w 468"/>
                <a:gd name="T61" fmla="*/ 726 h 751"/>
                <a:gd name="T62" fmla="*/ 361 w 468"/>
                <a:gd name="T63" fmla="*/ 711 h 751"/>
                <a:gd name="T64" fmla="*/ 390 w 468"/>
                <a:gd name="T65" fmla="*/ 696 h 751"/>
                <a:gd name="T66" fmla="*/ 430 w 468"/>
                <a:gd name="T67" fmla="*/ 650 h 751"/>
                <a:gd name="T68" fmla="*/ 449 w 468"/>
                <a:gd name="T69" fmla="*/ 616 h 751"/>
                <a:gd name="T70" fmla="*/ 460 w 468"/>
                <a:gd name="T71" fmla="*/ 587 h 751"/>
                <a:gd name="T72" fmla="*/ 468 w 468"/>
                <a:gd name="T73" fmla="*/ 555 h 751"/>
                <a:gd name="T74" fmla="*/ 466 w 468"/>
                <a:gd name="T75" fmla="*/ 519 h 751"/>
                <a:gd name="T76" fmla="*/ 462 w 468"/>
                <a:gd name="T77" fmla="*/ 485 h 751"/>
                <a:gd name="T78" fmla="*/ 458 w 468"/>
                <a:gd name="T79" fmla="*/ 446 h 751"/>
                <a:gd name="T80" fmla="*/ 454 w 468"/>
                <a:gd name="T81" fmla="*/ 412 h 751"/>
                <a:gd name="T82" fmla="*/ 445 w 468"/>
                <a:gd name="T83" fmla="*/ 376 h 751"/>
                <a:gd name="T84" fmla="*/ 435 w 468"/>
                <a:gd name="T85" fmla="*/ 342 h 751"/>
                <a:gd name="T86" fmla="*/ 424 w 468"/>
                <a:gd name="T87" fmla="*/ 306 h 751"/>
                <a:gd name="T88" fmla="*/ 411 w 468"/>
                <a:gd name="T89" fmla="*/ 272 h 751"/>
                <a:gd name="T90" fmla="*/ 397 w 468"/>
                <a:gd name="T91" fmla="*/ 237 h 751"/>
                <a:gd name="T92" fmla="*/ 384 w 468"/>
                <a:gd name="T93" fmla="*/ 205 h 751"/>
                <a:gd name="T94" fmla="*/ 371 w 468"/>
                <a:gd name="T95" fmla="*/ 175 h 751"/>
                <a:gd name="T96" fmla="*/ 357 w 468"/>
                <a:gd name="T97" fmla="*/ 144 h 751"/>
                <a:gd name="T98" fmla="*/ 344 w 468"/>
                <a:gd name="T99" fmla="*/ 118 h 751"/>
                <a:gd name="T100" fmla="*/ 331 w 468"/>
                <a:gd name="T101" fmla="*/ 93 h 751"/>
                <a:gd name="T102" fmla="*/ 314 w 468"/>
                <a:gd name="T103" fmla="*/ 64 h 751"/>
                <a:gd name="T104" fmla="*/ 293 w 468"/>
                <a:gd name="T105" fmla="*/ 28 h 751"/>
                <a:gd name="T106" fmla="*/ 277 w 468"/>
                <a:gd name="T107" fmla="*/ 3 h 7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68" h="751">
                  <a:moveTo>
                    <a:pt x="276" y="0"/>
                  </a:moveTo>
                  <a:lnTo>
                    <a:pt x="272" y="2"/>
                  </a:lnTo>
                  <a:lnTo>
                    <a:pt x="262" y="11"/>
                  </a:lnTo>
                  <a:lnTo>
                    <a:pt x="255" y="15"/>
                  </a:lnTo>
                  <a:lnTo>
                    <a:pt x="249" y="24"/>
                  </a:lnTo>
                  <a:lnTo>
                    <a:pt x="239" y="32"/>
                  </a:lnTo>
                  <a:lnTo>
                    <a:pt x="230" y="43"/>
                  </a:lnTo>
                  <a:lnTo>
                    <a:pt x="218" y="53"/>
                  </a:lnTo>
                  <a:lnTo>
                    <a:pt x="207" y="66"/>
                  </a:lnTo>
                  <a:lnTo>
                    <a:pt x="196" y="80"/>
                  </a:lnTo>
                  <a:lnTo>
                    <a:pt x="184" y="95"/>
                  </a:lnTo>
                  <a:lnTo>
                    <a:pt x="177" y="100"/>
                  </a:lnTo>
                  <a:lnTo>
                    <a:pt x="169" y="108"/>
                  </a:lnTo>
                  <a:lnTo>
                    <a:pt x="161" y="118"/>
                  </a:lnTo>
                  <a:lnTo>
                    <a:pt x="158" y="127"/>
                  </a:lnTo>
                  <a:lnTo>
                    <a:pt x="150" y="135"/>
                  </a:lnTo>
                  <a:lnTo>
                    <a:pt x="144" y="144"/>
                  </a:lnTo>
                  <a:lnTo>
                    <a:pt x="137" y="152"/>
                  </a:lnTo>
                  <a:lnTo>
                    <a:pt x="133" y="163"/>
                  </a:lnTo>
                  <a:lnTo>
                    <a:pt x="125" y="173"/>
                  </a:lnTo>
                  <a:lnTo>
                    <a:pt x="120" y="182"/>
                  </a:lnTo>
                  <a:lnTo>
                    <a:pt x="112" y="190"/>
                  </a:lnTo>
                  <a:lnTo>
                    <a:pt x="104" y="201"/>
                  </a:lnTo>
                  <a:lnTo>
                    <a:pt x="97" y="211"/>
                  </a:lnTo>
                  <a:lnTo>
                    <a:pt x="93" y="220"/>
                  </a:lnTo>
                  <a:lnTo>
                    <a:pt x="85" y="232"/>
                  </a:lnTo>
                  <a:lnTo>
                    <a:pt x="82" y="243"/>
                  </a:lnTo>
                  <a:lnTo>
                    <a:pt x="74" y="254"/>
                  </a:lnTo>
                  <a:lnTo>
                    <a:pt x="66" y="266"/>
                  </a:lnTo>
                  <a:lnTo>
                    <a:pt x="61" y="277"/>
                  </a:lnTo>
                  <a:lnTo>
                    <a:pt x="57" y="289"/>
                  </a:lnTo>
                  <a:lnTo>
                    <a:pt x="51" y="300"/>
                  </a:lnTo>
                  <a:lnTo>
                    <a:pt x="45" y="311"/>
                  </a:lnTo>
                  <a:lnTo>
                    <a:pt x="42" y="323"/>
                  </a:lnTo>
                  <a:lnTo>
                    <a:pt x="38" y="336"/>
                  </a:lnTo>
                  <a:lnTo>
                    <a:pt x="30" y="348"/>
                  </a:lnTo>
                  <a:lnTo>
                    <a:pt x="26" y="359"/>
                  </a:lnTo>
                  <a:lnTo>
                    <a:pt x="23" y="372"/>
                  </a:lnTo>
                  <a:lnTo>
                    <a:pt x="19" y="386"/>
                  </a:lnTo>
                  <a:lnTo>
                    <a:pt x="15" y="397"/>
                  </a:lnTo>
                  <a:lnTo>
                    <a:pt x="11" y="410"/>
                  </a:lnTo>
                  <a:lnTo>
                    <a:pt x="9" y="426"/>
                  </a:lnTo>
                  <a:lnTo>
                    <a:pt x="7" y="439"/>
                  </a:lnTo>
                  <a:lnTo>
                    <a:pt x="4" y="450"/>
                  </a:lnTo>
                  <a:lnTo>
                    <a:pt x="2" y="464"/>
                  </a:lnTo>
                  <a:lnTo>
                    <a:pt x="0" y="477"/>
                  </a:lnTo>
                  <a:lnTo>
                    <a:pt x="0" y="492"/>
                  </a:lnTo>
                  <a:lnTo>
                    <a:pt x="0" y="505"/>
                  </a:lnTo>
                  <a:lnTo>
                    <a:pt x="0" y="519"/>
                  </a:lnTo>
                  <a:lnTo>
                    <a:pt x="0" y="532"/>
                  </a:lnTo>
                  <a:lnTo>
                    <a:pt x="2" y="547"/>
                  </a:lnTo>
                  <a:lnTo>
                    <a:pt x="2" y="559"/>
                  </a:lnTo>
                  <a:lnTo>
                    <a:pt x="2" y="572"/>
                  </a:lnTo>
                  <a:lnTo>
                    <a:pt x="4" y="585"/>
                  </a:lnTo>
                  <a:lnTo>
                    <a:pt x="7" y="597"/>
                  </a:lnTo>
                  <a:lnTo>
                    <a:pt x="9" y="608"/>
                  </a:lnTo>
                  <a:lnTo>
                    <a:pt x="13" y="618"/>
                  </a:lnTo>
                  <a:lnTo>
                    <a:pt x="17" y="629"/>
                  </a:lnTo>
                  <a:lnTo>
                    <a:pt x="23" y="640"/>
                  </a:lnTo>
                  <a:lnTo>
                    <a:pt x="28" y="648"/>
                  </a:lnTo>
                  <a:lnTo>
                    <a:pt x="32" y="658"/>
                  </a:lnTo>
                  <a:lnTo>
                    <a:pt x="38" y="667"/>
                  </a:lnTo>
                  <a:lnTo>
                    <a:pt x="45" y="677"/>
                  </a:lnTo>
                  <a:lnTo>
                    <a:pt x="53" y="682"/>
                  </a:lnTo>
                  <a:lnTo>
                    <a:pt x="59" y="690"/>
                  </a:lnTo>
                  <a:lnTo>
                    <a:pt x="66" y="697"/>
                  </a:lnTo>
                  <a:lnTo>
                    <a:pt x="76" y="705"/>
                  </a:lnTo>
                  <a:lnTo>
                    <a:pt x="84" y="711"/>
                  </a:lnTo>
                  <a:lnTo>
                    <a:pt x="91" y="716"/>
                  </a:lnTo>
                  <a:lnTo>
                    <a:pt x="101" y="720"/>
                  </a:lnTo>
                  <a:lnTo>
                    <a:pt x="110" y="726"/>
                  </a:lnTo>
                  <a:lnTo>
                    <a:pt x="120" y="728"/>
                  </a:lnTo>
                  <a:lnTo>
                    <a:pt x="129" y="734"/>
                  </a:lnTo>
                  <a:lnTo>
                    <a:pt x="139" y="736"/>
                  </a:lnTo>
                  <a:lnTo>
                    <a:pt x="148" y="741"/>
                  </a:lnTo>
                  <a:lnTo>
                    <a:pt x="158" y="741"/>
                  </a:lnTo>
                  <a:lnTo>
                    <a:pt x="169" y="743"/>
                  </a:lnTo>
                  <a:lnTo>
                    <a:pt x="179" y="745"/>
                  </a:lnTo>
                  <a:lnTo>
                    <a:pt x="190" y="749"/>
                  </a:lnTo>
                  <a:lnTo>
                    <a:pt x="199" y="749"/>
                  </a:lnTo>
                  <a:lnTo>
                    <a:pt x="211" y="749"/>
                  </a:lnTo>
                  <a:lnTo>
                    <a:pt x="222" y="749"/>
                  </a:lnTo>
                  <a:lnTo>
                    <a:pt x="234" y="751"/>
                  </a:lnTo>
                  <a:lnTo>
                    <a:pt x="243" y="749"/>
                  </a:lnTo>
                  <a:lnTo>
                    <a:pt x="253" y="749"/>
                  </a:lnTo>
                  <a:lnTo>
                    <a:pt x="264" y="747"/>
                  </a:lnTo>
                  <a:lnTo>
                    <a:pt x="274" y="745"/>
                  </a:lnTo>
                  <a:lnTo>
                    <a:pt x="283" y="741"/>
                  </a:lnTo>
                  <a:lnTo>
                    <a:pt x="295" y="739"/>
                  </a:lnTo>
                  <a:lnTo>
                    <a:pt x="304" y="736"/>
                  </a:lnTo>
                  <a:lnTo>
                    <a:pt x="315" y="734"/>
                  </a:lnTo>
                  <a:lnTo>
                    <a:pt x="323" y="730"/>
                  </a:lnTo>
                  <a:lnTo>
                    <a:pt x="334" y="726"/>
                  </a:lnTo>
                  <a:lnTo>
                    <a:pt x="344" y="720"/>
                  </a:lnTo>
                  <a:lnTo>
                    <a:pt x="353" y="716"/>
                  </a:lnTo>
                  <a:lnTo>
                    <a:pt x="361" y="711"/>
                  </a:lnTo>
                  <a:lnTo>
                    <a:pt x="371" y="705"/>
                  </a:lnTo>
                  <a:lnTo>
                    <a:pt x="380" y="699"/>
                  </a:lnTo>
                  <a:lnTo>
                    <a:pt x="390" y="696"/>
                  </a:lnTo>
                  <a:lnTo>
                    <a:pt x="403" y="680"/>
                  </a:lnTo>
                  <a:lnTo>
                    <a:pt x="418" y="667"/>
                  </a:lnTo>
                  <a:lnTo>
                    <a:pt x="430" y="650"/>
                  </a:lnTo>
                  <a:lnTo>
                    <a:pt x="441" y="635"/>
                  </a:lnTo>
                  <a:lnTo>
                    <a:pt x="445" y="623"/>
                  </a:lnTo>
                  <a:lnTo>
                    <a:pt x="449" y="616"/>
                  </a:lnTo>
                  <a:lnTo>
                    <a:pt x="454" y="606"/>
                  </a:lnTo>
                  <a:lnTo>
                    <a:pt x="458" y="597"/>
                  </a:lnTo>
                  <a:lnTo>
                    <a:pt x="460" y="587"/>
                  </a:lnTo>
                  <a:lnTo>
                    <a:pt x="462" y="576"/>
                  </a:lnTo>
                  <a:lnTo>
                    <a:pt x="464" y="564"/>
                  </a:lnTo>
                  <a:lnTo>
                    <a:pt x="468" y="555"/>
                  </a:lnTo>
                  <a:lnTo>
                    <a:pt x="466" y="542"/>
                  </a:lnTo>
                  <a:lnTo>
                    <a:pt x="466" y="530"/>
                  </a:lnTo>
                  <a:lnTo>
                    <a:pt x="466" y="519"/>
                  </a:lnTo>
                  <a:lnTo>
                    <a:pt x="466" y="507"/>
                  </a:lnTo>
                  <a:lnTo>
                    <a:pt x="464" y="496"/>
                  </a:lnTo>
                  <a:lnTo>
                    <a:pt x="462" y="485"/>
                  </a:lnTo>
                  <a:lnTo>
                    <a:pt x="462" y="471"/>
                  </a:lnTo>
                  <a:lnTo>
                    <a:pt x="462" y="462"/>
                  </a:lnTo>
                  <a:lnTo>
                    <a:pt x="458" y="446"/>
                  </a:lnTo>
                  <a:lnTo>
                    <a:pt x="456" y="437"/>
                  </a:lnTo>
                  <a:lnTo>
                    <a:pt x="456" y="424"/>
                  </a:lnTo>
                  <a:lnTo>
                    <a:pt x="454" y="412"/>
                  </a:lnTo>
                  <a:lnTo>
                    <a:pt x="450" y="401"/>
                  </a:lnTo>
                  <a:lnTo>
                    <a:pt x="449" y="388"/>
                  </a:lnTo>
                  <a:lnTo>
                    <a:pt x="445" y="376"/>
                  </a:lnTo>
                  <a:lnTo>
                    <a:pt x="443" y="367"/>
                  </a:lnTo>
                  <a:lnTo>
                    <a:pt x="439" y="351"/>
                  </a:lnTo>
                  <a:lnTo>
                    <a:pt x="435" y="342"/>
                  </a:lnTo>
                  <a:lnTo>
                    <a:pt x="431" y="329"/>
                  </a:lnTo>
                  <a:lnTo>
                    <a:pt x="428" y="317"/>
                  </a:lnTo>
                  <a:lnTo>
                    <a:pt x="424" y="306"/>
                  </a:lnTo>
                  <a:lnTo>
                    <a:pt x="418" y="294"/>
                  </a:lnTo>
                  <a:lnTo>
                    <a:pt x="414" y="283"/>
                  </a:lnTo>
                  <a:lnTo>
                    <a:pt x="411" y="272"/>
                  </a:lnTo>
                  <a:lnTo>
                    <a:pt x="407" y="260"/>
                  </a:lnTo>
                  <a:lnTo>
                    <a:pt x="403" y="249"/>
                  </a:lnTo>
                  <a:lnTo>
                    <a:pt x="397" y="237"/>
                  </a:lnTo>
                  <a:lnTo>
                    <a:pt x="393" y="226"/>
                  </a:lnTo>
                  <a:lnTo>
                    <a:pt x="390" y="216"/>
                  </a:lnTo>
                  <a:lnTo>
                    <a:pt x="384" y="205"/>
                  </a:lnTo>
                  <a:lnTo>
                    <a:pt x="380" y="196"/>
                  </a:lnTo>
                  <a:lnTo>
                    <a:pt x="376" y="186"/>
                  </a:lnTo>
                  <a:lnTo>
                    <a:pt x="371" y="175"/>
                  </a:lnTo>
                  <a:lnTo>
                    <a:pt x="367" y="165"/>
                  </a:lnTo>
                  <a:lnTo>
                    <a:pt x="361" y="154"/>
                  </a:lnTo>
                  <a:lnTo>
                    <a:pt x="357" y="144"/>
                  </a:lnTo>
                  <a:lnTo>
                    <a:pt x="353" y="137"/>
                  </a:lnTo>
                  <a:lnTo>
                    <a:pt x="348" y="127"/>
                  </a:lnTo>
                  <a:lnTo>
                    <a:pt x="344" y="118"/>
                  </a:lnTo>
                  <a:lnTo>
                    <a:pt x="338" y="110"/>
                  </a:lnTo>
                  <a:lnTo>
                    <a:pt x="334" y="100"/>
                  </a:lnTo>
                  <a:lnTo>
                    <a:pt x="331" y="93"/>
                  </a:lnTo>
                  <a:lnTo>
                    <a:pt x="325" y="85"/>
                  </a:lnTo>
                  <a:lnTo>
                    <a:pt x="321" y="78"/>
                  </a:lnTo>
                  <a:lnTo>
                    <a:pt x="314" y="64"/>
                  </a:lnTo>
                  <a:lnTo>
                    <a:pt x="308" y="51"/>
                  </a:lnTo>
                  <a:lnTo>
                    <a:pt x="298" y="38"/>
                  </a:lnTo>
                  <a:lnTo>
                    <a:pt x="293" y="28"/>
                  </a:lnTo>
                  <a:lnTo>
                    <a:pt x="287" y="21"/>
                  </a:lnTo>
                  <a:lnTo>
                    <a:pt x="283" y="13"/>
                  </a:lnTo>
                  <a:lnTo>
                    <a:pt x="277" y="3"/>
                  </a:lnTo>
                  <a:lnTo>
                    <a:pt x="276" y="0"/>
                  </a:lnTo>
                  <a:lnTo>
                    <a:pt x="276" y="0"/>
                  </a:lnTo>
                  <a:close/>
                </a:path>
              </a:pathLst>
            </a:custGeom>
            <a:solidFill>
              <a:srgbClr val="0099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9" name="Freeform 19"/>
            <p:cNvSpPr>
              <a:spLocks/>
            </p:cNvSpPr>
            <p:nvPr/>
          </p:nvSpPr>
          <p:spPr bwMode="auto">
            <a:xfrm>
              <a:off x="-943" y="1821"/>
              <a:ext cx="159" cy="329"/>
            </a:xfrm>
            <a:custGeom>
              <a:avLst/>
              <a:gdLst>
                <a:gd name="T0" fmla="*/ 219 w 317"/>
                <a:gd name="T1" fmla="*/ 0 h 658"/>
                <a:gd name="T2" fmla="*/ 152 w 317"/>
                <a:gd name="T3" fmla="*/ 76 h 658"/>
                <a:gd name="T4" fmla="*/ 93 w 317"/>
                <a:gd name="T5" fmla="*/ 162 h 658"/>
                <a:gd name="T6" fmla="*/ 44 w 317"/>
                <a:gd name="T7" fmla="*/ 261 h 658"/>
                <a:gd name="T8" fmla="*/ 8 w 317"/>
                <a:gd name="T9" fmla="*/ 365 h 658"/>
                <a:gd name="T10" fmla="*/ 0 w 317"/>
                <a:gd name="T11" fmla="*/ 462 h 658"/>
                <a:gd name="T12" fmla="*/ 9 w 317"/>
                <a:gd name="T13" fmla="*/ 548 h 658"/>
                <a:gd name="T14" fmla="*/ 46 w 317"/>
                <a:gd name="T15" fmla="*/ 613 h 658"/>
                <a:gd name="T16" fmla="*/ 112 w 317"/>
                <a:gd name="T17" fmla="*/ 647 h 658"/>
                <a:gd name="T18" fmla="*/ 179 w 317"/>
                <a:gd name="T19" fmla="*/ 658 h 658"/>
                <a:gd name="T20" fmla="*/ 243 w 317"/>
                <a:gd name="T21" fmla="*/ 639 h 658"/>
                <a:gd name="T22" fmla="*/ 289 w 317"/>
                <a:gd name="T23" fmla="*/ 592 h 658"/>
                <a:gd name="T24" fmla="*/ 317 w 317"/>
                <a:gd name="T25" fmla="*/ 489 h 658"/>
                <a:gd name="T26" fmla="*/ 317 w 317"/>
                <a:gd name="T27" fmla="*/ 371 h 658"/>
                <a:gd name="T28" fmla="*/ 295 w 317"/>
                <a:gd name="T29" fmla="*/ 215 h 658"/>
                <a:gd name="T30" fmla="*/ 219 w 317"/>
                <a:gd name="T31" fmla="*/ 0 h 658"/>
                <a:gd name="T32" fmla="*/ 219 w 317"/>
                <a:gd name="T33" fmla="*/ 0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17" h="658">
                  <a:moveTo>
                    <a:pt x="219" y="0"/>
                  </a:moveTo>
                  <a:lnTo>
                    <a:pt x="152" y="76"/>
                  </a:lnTo>
                  <a:lnTo>
                    <a:pt x="93" y="162"/>
                  </a:lnTo>
                  <a:lnTo>
                    <a:pt x="44" y="261"/>
                  </a:lnTo>
                  <a:lnTo>
                    <a:pt x="8" y="365"/>
                  </a:lnTo>
                  <a:lnTo>
                    <a:pt x="0" y="462"/>
                  </a:lnTo>
                  <a:lnTo>
                    <a:pt x="9" y="548"/>
                  </a:lnTo>
                  <a:lnTo>
                    <a:pt x="46" y="613"/>
                  </a:lnTo>
                  <a:lnTo>
                    <a:pt x="112" y="647"/>
                  </a:lnTo>
                  <a:lnTo>
                    <a:pt x="179" y="658"/>
                  </a:lnTo>
                  <a:lnTo>
                    <a:pt x="243" y="639"/>
                  </a:lnTo>
                  <a:lnTo>
                    <a:pt x="289" y="592"/>
                  </a:lnTo>
                  <a:lnTo>
                    <a:pt x="317" y="489"/>
                  </a:lnTo>
                  <a:lnTo>
                    <a:pt x="317" y="371"/>
                  </a:lnTo>
                  <a:lnTo>
                    <a:pt x="295" y="215"/>
                  </a:lnTo>
                  <a:lnTo>
                    <a:pt x="219" y="0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4DB3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10" name="Freeform 20"/>
            <p:cNvSpPr>
              <a:spLocks/>
            </p:cNvSpPr>
            <p:nvPr/>
          </p:nvSpPr>
          <p:spPr bwMode="auto">
            <a:xfrm>
              <a:off x="-921" y="1859"/>
              <a:ext cx="115" cy="268"/>
            </a:xfrm>
            <a:custGeom>
              <a:avLst/>
              <a:gdLst>
                <a:gd name="T0" fmla="*/ 156 w 230"/>
                <a:gd name="T1" fmla="*/ 0 h 537"/>
                <a:gd name="T2" fmla="*/ 89 w 230"/>
                <a:gd name="T3" fmla="*/ 88 h 537"/>
                <a:gd name="T4" fmla="*/ 45 w 230"/>
                <a:gd name="T5" fmla="*/ 189 h 537"/>
                <a:gd name="T6" fmla="*/ 9 w 230"/>
                <a:gd name="T7" fmla="*/ 287 h 537"/>
                <a:gd name="T8" fmla="*/ 0 w 230"/>
                <a:gd name="T9" fmla="*/ 390 h 537"/>
                <a:gd name="T10" fmla="*/ 11 w 230"/>
                <a:gd name="T11" fmla="*/ 466 h 537"/>
                <a:gd name="T12" fmla="*/ 57 w 230"/>
                <a:gd name="T13" fmla="*/ 519 h 537"/>
                <a:gd name="T14" fmla="*/ 116 w 230"/>
                <a:gd name="T15" fmla="*/ 537 h 537"/>
                <a:gd name="T16" fmla="*/ 175 w 230"/>
                <a:gd name="T17" fmla="*/ 519 h 537"/>
                <a:gd name="T18" fmla="*/ 215 w 230"/>
                <a:gd name="T19" fmla="*/ 449 h 537"/>
                <a:gd name="T20" fmla="*/ 230 w 230"/>
                <a:gd name="T21" fmla="*/ 320 h 537"/>
                <a:gd name="T22" fmla="*/ 222 w 230"/>
                <a:gd name="T23" fmla="*/ 202 h 537"/>
                <a:gd name="T24" fmla="*/ 175 w 230"/>
                <a:gd name="T25" fmla="*/ 44 h 537"/>
                <a:gd name="T26" fmla="*/ 156 w 230"/>
                <a:gd name="T27" fmla="*/ 0 h 537"/>
                <a:gd name="T28" fmla="*/ 156 w 230"/>
                <a:gd name="T29" fmla="*/ 0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0" h="537">
                  <a:moveTo>
                    <a:pt x="156" y="0"/>
                  </a:moveTo>
                  <a:lnTo>
                    <a:pt x="89" y="88"/>
                  </a:lnTo>
                  <a:lnTo>
                    <a:pt x="45" y="189"/>
                  </a:lnTo>
                  <a:lnTo>
                    <a:pt x="9" y="287"/>
                  </a:lnTo>
                  <a:lnTo>
                    <a:pt x="0" y="390"/>
                  </a:lnTo>
                  <a:lnTo>
                    <a:pt x="11" y="466"/>
                  </a:lnTo>
                  <a:lnTo>
                    <a:pt x="57" y="519"/>
                  </a:lnTo>
                  <a:lnTo>
                    <a:pt x="116" y="537"/>
                  </a:lnTo>
                  <a:lnTo>
                    <a:pt x="175" y="519"/>
                  </a:lnTo>
                  <a:lnTo>
                    <a:pt x="215" y="449"/>
                  </a:lnTo>
                  <a:lnTo>
                    <a:pt x="230" y="320"/>
                  </a:lnTo>
                  <a:lnTo>
                    <a:pt x="222" y="202"/>
                  </a:lnTo>
                  <a:lnTo>
                    <a:pt x="175" y="44"/>
                  </a:lnTo>
                  <a:lnTo>
                    <a:pt x="156" y="0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8CD9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11" name="Freeform 21"/>
            <p:cNvSpPr>
              <a:spLocks/>
            </p:cNvSpPr>
            <p:nvPr/>
          </p:nvSpPr>
          <p:spPr bwMode="auto">
            <a:xfrm>
              <a:off x="-847" y="1827"/>
              <a:ext cx="106" cy="339"/>
            </a:xfrm>
            <a:custGeom>
              <a:avLst/>
              <a:gdLst>
                <a:gd name="T0" fmla="*/ 59 w 213"/>
                <a:gd name="T1" fmla="*/ 0 h 677"/>
                <a:gd name="T2" fmla="*/ 97 w 213"/>
                <a:gd name="T3" fmla="*/ 97 h 677"/>
                <a:gd name="T4" fmla="*/ 141 w 213"/>
                <a:gd name="T5" fmla="*/ 239 h 677"/>
                <a:gd name="T6" fmla="*/ 162 w 213"/>
                <a:gd name="T7" fmla="*/ 367 h 677"/>
                <a:gd name="T8" fmla="*/ 158 w 213"/>
                <a:gd name="T9" fmla="*/ 483 h 677"/>
                <a:gd name="T10" fmla="*/ 137 w 213"/>
                <a:gd name="T11" fmla="*/ 583 h 677"/>
                <a:gd name="T12" fmla="*/ 82 w 213"/>
                <a:gd name="T13" fmla="*/ 644 h 677"/>
                <a:gd name="T14" fmla="*/ 0 w 213"/>
                <a:gd name="T15" fmla="*/ 677 h 677"/>
                <a:gd name="T16" fmla="*/ 105 w 213"/>
                <a:gd name="T17" fmla="*/ 661 h 677"/>
                <a:gd name="T18" fmla="*/ 173 w 213"/>
                <a:gd name="T19" fmla="*/ 618 h 677"/>
                <a:gd name="T20" fmla="*/ 203 w 213"/>
                <a:gd name="T21" fmla="*/ 553 h 677"/>
                <a:gd name="T22" fmla="*/ 213 w 213"/>
                <a:gd name="T23" fmla="*/ 467 h 677"/>
                <a:gd name="T24" fmla="*/ 203 w 213"/>
                <a:gd name="T25" fmla="*/ 348 h 677"/>
                <a:gd name="T26" fmla="*/ 177 w 213"/>
                <a:gd name="T27" fmla="*/ 241 h 677"/>
                <a:gd name="T28" fmla="*/ 114 w 213"/>
                <a:gd name="T29" fmla="*/ 83 h 677"/>
                <a:gd name="T30" fmla="*/ 59 w 213"/>
                <a:gd name="T31" fmla="*/ 0 h 677"/>
                <a:gd name="T32" fmla="*/ 59 w 213"/>
                <a:gd name="T33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3" h="677">
                  <a:moveTo>
                    <a:pt x="59" y="0"/>
                  </a:moveTo>
                  <a:lnTo>
                    <a:pt x="97" y="97"/>
                  </a:lnTo>
                  <a:lnTo>
                    <a:pt x="141" y="239"/>
                  </a:lnTo>
                  <a:lnTo>
                    <a:pt x="162" y="367"/>
                  </a:lnTo>
                  <a:lnTo>
                    <a:pt x="158" y="483"/>
                  </a:lnTo>
                  <a:lnTo>
                    <a:pt x="137" y="583"/>
                  </a:lnTo>
                  <a:lnTo>
                    <a:pt x="82" y="644"/>
                  </a:lnTo>
                  <a:lnTo>
                    <a:pt x="0" y="677"/>
                  </a:lnTo>
                  <a:lnTo>
                    <a:pt x="105" y="661"/>
                  </a:lnTo>
                  <a:lnTo>
                    <a:pt x="173" y="618"/>
                  </a:lnTo>
                  <a:lnTo>
                    <a:pt x="203" y="553"/>
                  </a:lnTo>
                  <a:lnTo>
                    <a:pt x="213" y="467"/>
                  </a:lnTo>
                  <a:lnTo>
                    <a:pt x="203" y="348"/>
                  </a:lnTo>
                  <a:lnTo>
                    <a:pt x="177" y="241"/>
                  </a:lnTo>
                  <a:lnTo>
                    <a:pt x="114" y="83"/>
                  </a:lnTo>
                  <a:lnTo>
                    <a:pt x="59" y="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rgbClr val="0080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12" name="Freeform 22"/>
            <p:cNvSpPr>
              <a:spLocks/>
            </p:cNvSpPr>
            <p:nvPr/>
          </p:nvSpPr>
          <p:spPr bwMode="auto">
            <a:xfrm>
              <a:off x="-902" y="1909"/>
              <a:ext cx="63" cy="192"/>
            </a:xfrm>
            <a:custGeom>
              <a:avLst/>
              <a:gdLst>
                <a:gd name="T0" fmla="*/ 89 w 125"/>
                <a:gd name="T1" fmla="*/ 0 h 384"/>
                <a:gd name="T2" fmla="*/ 47 w 125"/>
                <a:gd name="T3" fmla="*/ 76 h 384"/>
                <a:gd name="T4" fmla="*/ 19 w 125"/>
                <a:gd name="T5" fmla="*/ 160 h 384"/>
                <a:gd name="T6" fmla="*/ 0 w 125"/>
                <a:gd name="T7" fmla="*/ 251 h 384"/>
                <a:gd name="T8" fmla="*/ 0 w 125"/>
                <a:gd name="T9" fmla="*/ 320 h 384"/>
                <a:gd name="T10" fmla="*/ 21 w 125"/>
                <a:gd name="T11" fmla="*/ 371 h 384"/>
                <a:gd name="T12" fmla="*/ 51 w 125"/>
                <a:gd name="T13" fmla="*/ 384 h 384"/>
                <a:gd name="T14" fmla="*/ 87 w 125"/>
                <a:gd name="T15" fmla="*/ 367 h 384"/>
                <a:gd name="T16" fmla="*/ 118 w 125"/>
                <a:gd name="T17" fmla="*/ 308 h 384"/>
                <a:gd name="T18" fmla="*/ 125 w 125"/>
                <a:gd name="T19" fmla="*/ 221 h 384"/>
                <a:gd name="T20" fmla="*/ 121 w 125"/>
                <a:gd name="T21" fmla="*/ 109 h 384"/>
                <a:gd name="T22" fmla="*/ 89 w 125"/>
                <a:gd name="T23" fmla="*/ 0 h 384"/>
                <a:gd name="T24" fmla="*/ 89 w 125"/>
                <a:gd name="T25" fmla="*/ 0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5" h="384">
                  <a:moveTo>
                    <a:pt x="89" y="0"/>
                  </a:moveTo>
                  <a:lnTo>
                    <a:pt x="47" y="76"/>
                  </a:lnTo>
                  <a:lnTo>
                    <a:pt x="19" y="160"/>
                  </a:lnTo>
                  <a:lnTo>
                    <a:pt x="0" y="251"/>
                  </a:lnTo>
                  <a:lnTo>
                    <a:pt x="0" y="320"/>
                  </a:lnTo>
                  <a:lnTo>
                    <a:pt x="21" y="371"/>
                  </a:lnTo>
                  <a:lnTo>
                    <a:pt x="51" y="384"/>
                  </a:lnTo>
                  <a:lnTo>
                    <a:pt x="87" y="367"/>
                  </a:lnTo>
                  <a:lnTo>
                    <a:pt x="118" y="308"/>
                  </a:lnTo>
                  <a:lnTo>
                    <a:pt x="125" y="221"/>
                  </a:lnTo>
                  <a:lnTo>
                    <a:pt x="121" y="109"/>
                  </a:lnTo>
                  <a:lnTo>
                    <a:pt x="89" y="0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rgbClr val="BAE8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220" name="Group 7"/>
          <p:cNvGrpSpPr>
            <a:grpSpLocks noChangeAspect="1"/>
          </p:cNvGrpSpPr>
          <p:nvPr/>
        </p:nvGrpSpPr>
        <p:grpSpPr bwMode="auto">
          <a:xfrm>
            <a:off x="9540552" y="6172638"/>
            <a:ext cx="370572" cy="576000"/>
            <a:chOff x="-982" y="1758"/>
            <a:chExt cx="276" cy="429"/>
          </a:xfrm>
        </p:grpSpPr>
        <p:sp>
          <p:nvSpPr>
            <p:cNvPr id="221" name="Freeform 16"/>
            <p:cNvSpPr>
              <a:spLocks/>
            </p:cNvSpPr>
            <p:nvPr/>
          </p:nvSpPr>
          <p:spPr bwMode="auto">
            <a:xfrm>
              <a:off x="-982" y="1758"/>
              <a:ext cx="276" cy="429"/>
            </a:xfrm>
            <a:custGeom>
              <a:avLst/>
              <a:gdLst>
                <a:gd name="T0" fmla="*/ 308 w 551"/>
                <a:gd name="T1" fmla="*/ 11 h 857"/>
                <a:gd name="T2" fmla="*/ 281 w 551"/>
                <a:gd name="T3" fmla="*/ 36 h 857"/>
                <a:gd name="T4" fmla="*/ 243 w 551"/>
                <a:gd name="T5" fmla="*/ 76 h 857"/>
                <a:gd name="T6" fmla="*/ 222 w 551"/>
                <a:gd name="T7" fmla="*/ 99 h 857"/>
                <a:gd name="T8" fmla="*/ 200 w 551"/>
                <a:gd name="T9" fmla="*/ 125 h 857"/>
                <a:gd name="T10" fmla="*/ 177 w 551"/>
                <a:gd name="T11" fmla="*/ 154 h 857"/>
                <a:gd name="T12" fmla="*/ 156 w 551"/>
                <a:gd name="T13" fmla="*/ 186 h 857"/>
                <a:gd name="T14" fmla="*/ 131 w 551"/>
                <a:gd name="T15" fmla="*/ 218 h 857"/>
                <a:gd name="T16" fmla="*/ 108 w 551"/>
                <a:gd name="T17" fmla="*/ 253 h 857"/>
                <a:gd name="T18" fmla="*/ 87 w 551"/>
                <a:gd name="T19" fmla="*/ 291 h 857"/>
                <a:gd name="T20" fmla="*/ 67 w 551"/>
                <a:gd name="T21" fmla="*/ 331 h 857"/>
                <a:gd name="T22" fmla="*/ 49 w 551"/>
                <a:gd name="T23" fmla="*/ 371 h 857"/>
                <a:gd name="T24" fmla="*/ 32 w 551"/>
                <a:gd name="T25" fmla="*/ 412 h 857"/>
                <a:gd name="T26" fmla="*/ 19 w 551"/>
                <a:gd name="T27" fmla="*/ 456 h 857"/>
                <a:gd name="T28" fmla="*/ 10 w 551"/>
                <a:gd name="T29" fmla="*/ 502 h 857"/>
                <a:gd name="T30" fmla="*/ 0 w 551"/>
                <a:gd name="T31" fmla="*/ 546 h 857"/>
                <a:gd name="T32" fmla="*/ 0 w 551"/>
                <a:gd name="T33" fmla="*/ 595 h 857"/>
                <a:gd name="T34" fmla="*/ 2 w 551"/>
                <a:gd name="T35" fmla="*/ 641 h 857"/>
                <a:gd name="T36" fmla="*/ 10 w 551"/>
                <a:gd name="T37" fmla="*/ 684 h 857"/>
                <a:gd name="T38" fmla="*/ 21 w 551"/>
                <a:gd name="T39" fmla="*/ 720 h 857"/>
                <a:gd name="T40" fmla="*/ 40 w 551"/>
                <a:gd name="T41" fmla="*/ 753 h 857"/>
                <a:gd name="T42" fmla="*/ 63 w 551"/>
                <a:gd name="T43" fmla="*/ 781 h 857"/>
                <a:gd name="T44" fmla="*/ 91 w 551"/>
                <a:gd name="T45" fmla="*/ 806 h 857"/>
                <a:gd name="T46" fmla="*/ 120 w 551"/>
                <a:gd name="T47" fmla="*/ 823 h 857"/>
                <a:gd name="T48" fmla="*/ 154 w 551"/>
                <a:gd name="T49" fmla="*/ 838 h 857"/>
                <a:gd name="T50" fmla="*/ 188 w 551"/>
                <a:gd name="T51" fmla="*/ 848 h 857"/>
                <a:gd name="T52" fmla="*/ 226 w 551"/>
                <a:gd name="T53" fmla="*/ 854 h 857"/>
                <a:gd name="T54" fmla="*/ 262 w 551"/>
                <a:gd name="T55" fmla="*/ 855 h 857"/>
                <a:gd name="T56" fmla="*/ 299 w 551"/>
                <a:gd name="T57" fmla="*/ 854 h 857"/>
                <a:gd name="T58" fmla="*/ 337 w 551"/>
                <a:gd name="T59" fmla="*/ 848 h 857"/>
                <a:gd name="T60" fmla="*/ 373 w 551"/>
                <a:gd name="T61" fmla="*/ 838 h 857"/>
                <a:gd name="T62" fmla="*/ 405 w 551"/>
                <a:gd name="T63" fmla="*/ 825 h 857"/>
                <a:gd name="T64" fmla="*/ 439 w 551"/>
                <a:gd name="T65" fmla="*/ 808 h 857"/>
                <a:gd name="T66" fmla="*/ 468 w 551"/>
                <a:gd name="T67" fmla="*/ 787 h 857"/>
                <a:gd name="T68" fmla="*/ 494 w 551"/>
                <a:gd name="T69" fmla="*/ 762 h 857"/>
                <a:gd name="T70" fmla="*/ 515 w 551"/>
                <a:gd name="T71" fmla="*/ 734 h 857"/>
                <a:gd name="T72" fmla="*/ 532 w 551"/>
                <a:gd name="T73" fmla="*/ 701 h 857"/>
                <a:gd name="T74" fmla="*/ 544 w 551"/>
                <a:gd name="T75" fmla="*/ 669 h 857"/>
                <a:gd name="T76" fmla="*/ 551 w 551"/>
                <a:gd name="T77" fmla="*/ 633 h 857"/>
                <a:gd name="T78" fmla="*/ 549 w 551"/>
                <a:gd name="T79" fmla="*/ 593 h 857"/>
                <a:gd name="T80" fmla="*/ 548 w 551"/>
                <a:gd name="T81" fmla="*/ 553 h 857"/>
                <a:gd name="T82" fmla="*/ 542 w 551"/>
                <a:gd name="T83" fmla="*/ 513 h 857"/>
                <a:gd name="T84" fmla="*/ 534 w 551"/>
                <a:gd name="T85" fmla="*/ 471 h 857"/>
                <a:gd name="T86" fmla="*/ 525 w 551"/>
                <a:gd name="T87" fmla="*/ 431 h 857"/>
                <a:gd name="T88" fmla="*/ 513 w 551"/>
                <a:gd name="T89" fmla="*/ 390 h 857"/>
                <a:gd name="T90" fmla="*/ 498 w 551"/>
                <a:gd name="T91" fmla="*/ 350 h 857"/>
                <a:gd name="T92" fmla="*/ 485 w 551"/>
                <a:gd name="T93" fmla="*/ 310 h 857"/>
                <a:gd name="T94" fmla="*/ 468 w 551"/>
                <a:gd name="T95" fmla="*/ 272 h 857"/>
                <a:gd name="T96" fmla="*/ 453 w 551"/>
                <a:gd name="T97" fmla="*/ 236 h 857"/>
                <a:gd name="T98" fmla="*/ 439 w 551"/>
                <a:gd name="T99" fmla="*/ 199 h 857"/>
                <a:gd name="T100" fmla="*/ 422 w 551"/>
                <a:gd name="T101" fmla="*/ 167 h 857"/>
                <a:gd name="T102" fmla="*/ 403 w 551"/>
                <a:gd name="T103" fmla="*/ 135 h 857"/>
                <a:gd name="T104" fmla="*/ 388 w 551"/>
                <a:gd name="T105" fmla="*/ 104 h 857"/>
                <a:gd name="T106" fmla="*/ 373 w 551"/>
                <a:gd name="T107" fmla="*/ 80 h 857"/>
                <a:gd name="T108" fmla="*/ 361 w 551"/>
                <a:gd name="T109" fmla="*/ 59 h 857"/>
                <a:gd name="T110" fmla="*/ 338 w 551"/>
                <a:gd name="T111" fmla="*/ 23 h 857"/>
                <a:gd name="T112" fmla="*/ 325 w 551"/>
                <a:gd name="T113" fmla="*/ 0 h 8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51" h="857">
                  <a:moveTo>
                    <a:pt x="325" y="0"/>
                  </a:moveTo>
                  <a:lnTo>
                    <a:pt x="321" y="2"/>
                  </a:lnTo>
                  <a:lnTo>
                    <a:pt x="308" y="11"/>
                  </a:lnTo>
                  <a:lnTo>
                    <a:pt x="299" y="17"/>
                  </a:lnTo>
                  <a:lnTo>
                    <a:pt x="293" y="26"/>
                  </a:lnTo>
                  <a:lnTo>
                    <a:pt x="281" y="36"/>
                  </a:lnTo>
                  <a:lnTo>
                    <a:pt x="270" y="49"/>
                  </a:lnTo>
                  <a:lnTo>
                    <a:pt x="257" y="61"/>
                  </a:lnTo>
                  <a:lnTo>
                    <a:pt x="243" y="76"/>
                  </a:lnTo>
                  <a:lnTo>
                    <a:pt x="236" y="82"/>
                  </a:lnTo>
                  <a:lnTo>
                    <a:pt x="230" y="89"/>
                  </a:lnTo>
                  <a:lnTo>
                    <a:pt x="222" y="99"/>
                  </a:lnTo>
                  <a:lnTo>
                    <a:pt x="217" y="108"/>
                  </a:lnTo>
                  <a:lnTo>
                    <a:pt x="207" y="116"/>
                  </a:lnTo>
                  <a:lnTo>
                    <a:pt x="200" y="125"/>
                  </a:lnTo>
                  <a:lnTo>
                    <a:pt x="192" y="133"/>
                  </a:lnTo>
                  <a:lnTo>
                    <a:pt x="186" y="144"/>
                  </a:lnTo>
                  <a:lnTo>
                    <a:pt x="177" y="154"/>
                  </a:lnTo>
                  <a:lnTo>
                    <a:pt x="169" y="163"/>
                  </a:lnTo>
                  <a:lnTo>
                    <a:pt x="162" y="175"/>
                  </a:lnTo>
                  <a:lnTo>
                    <a:pt x="156" y="186"/>
                  </a:lnTo>
                  <a:lnTo>
                    <a:pt x="146" y="196"/>
                  </a:lnTo>
                  <a:lnTo>
                    <a:pt x="139" y="207"/>
                  </a:lnTo>
                  <a:lnTo>
                    <a:pt x="131" y="218"/>
                  </a:lnTo>
                  <a:lnTo>
                    <a:pt x="124" y="230"/>
                  </a:lnTo>
                  <a:lnTo>
                    <a:pt x="116" y="241"/>
                  </a:lnTo>
                  <a:lnTo>
                    <a:pt x="108" y="253"/>
                  </a:lnTo>
                  <a:lnTo>
                    <a:pt x="101" y="266"/>
                  </a:lnTo>
                  <a:lnTo>
                    <a:pt x="95" y="279"/>
                  </a:lnTo>
                  <a:lnTo>
                    <a:pt x="87" y="291"/>
                  </a:lnTo>
                  <a:lnTo>
                    <a:pt x="80" y="304"/>
                  </a:lnTo>
                  <a:lnTo>
                    <a:pt x="72" y="317"/>
                  </a:lnTo>
                  <a:lnTo>
                    <a:pt x="67" y="331"/>
                  </a:lnTo>
                  <a:lnTo>
                    <a:pt x="59" y="344"/>
                  </a:lnTo>
                  <a:lnTo>
                    <a:pt x="53" y="357"/>
                  </a:lnTo>
                  <a:lnTo>
                    <a:pt x="49" y="371"/>
                  </a:lnTo>
                  <a:lnTo>
                    <a:pt x="44" y="386"/>
                  </a:lnTo>
                  <a:lnTo>
                    <a:pt x="38" y="399"/>
                  </a:lnTo>
                  <a:lnTo>
                    <a:pt x="32" y="412"/>
                  </a:lnTo>
                  <a:lnTo>
                    <a:pt x="29" y="428"/>
                  </a:lnTo>
                  <a:lnTo>
                    <a:pt x="23" y="441"/>
                  </a:lnTo>
                  <a:lnTo>
                    <a:pt x="19" y="456"/>
                  </a:lnTo>
                  <a:lnTo>
                    <a:pt x="13" y="471"/>
                  </a:lnTo>
                  <a:lnTo>
                    <a:pt x="11" y="487"/>
                  </a:lnTo>
                  <a:lnTo>
                    <a:pt x="10" y="502"/>
                  </a:lnTo>
                  <a:lnTo>
                    <a:pt x="6" y="515"/>
                  </a:lnTo>
                  <a:lnTo>
                    <a:pt x="4" y="530"/>
                  </a:lnTo>
                  <a:lnTo>
                    <a:pt x="0" y="546"/>
                  </a:lnTo>
                  <a:lnTo>
                    <a:pt x="0" y="563"/>
                  </a:lnTo>
                  <a:lnTo>
                    <a:pt x="0" y="578"/>
                  </a:lnTo>
                  <a:lnTo>
                    <a:pt x="0" y="595"/>
                  </a:lnTo>
                  <a:lnTo>
                    <a:pt x="0" y="610"/>
                  </a:lnTo>
                  <a:lnTo>
                    <a:pt x="2" y="625"/>
                  </a:lnTo>
                  <a:lnTo>
                    <a:pt x="2" y="641"/>
                  </a:lnTo>
                  <a:lnTo>
                    <a:pt x="4" y="656"/>
                  </a:lnTo>
                  <a:lnTo>
                    <a:pt x="6" y="669"/>
                  </a:lnTo>
                  <a:lnTo>
                    <a:pt x="10" y="684"/>
                  </a:lnTo>
                  <a:lnTo>
                    <a:pt x="13" y="696"/>
                  </a:lnTo>
                  <a:lnTo>
                    <a:pt x="17" y="707"/>
                  </a:lnTo>
                  <a:lnTo>
                    <a:pt x="21" y="720"/>
                  </a:lnTo>
                  <a:lnTo>
                    <a:pt x="29" y="732"/>
                  </a:lnTo>
                  <a:lnTo>
                    <a:pt x="32" y="743"/>
                  </a:lnTo>
                  <a:lnTo>
                    <a:pt x="40" y="753"/>
                  </a:lnTo>
                  <a:lnTo>
                    <a:pt x="46" y="762"/>
                  </a:lnTo>
                  <a:lnTo>
                    <a:pt x="55" y="774"/>
                  </a:lnTo>
                  <a:lnTo>
                    <a:pt x="63" y="781"/>
                  </a:lnTo>
                  <a:lnTo>
                    <a:pt x="72" y="789"/>
                  </a:lnTo>
                  <a:lnTo>
                    <a:pt x="80" y="797"/>
                  </a:lnTo>
                  <a:lnTo>
                    <a:pt x="91" y="806"/>
                  </a:lnTo>
                  <a:lnTo>
                    <a:pt x="101" y="812"/>
                  </a:lnTo>
                  <a:lnTo>
                    <a:pt x="108" y="817"/>
                  </a:lnTo>
                  <a:lnTo>
                    <a:pt x="120" y="823"/>
                  </a:lnTo>
                  <a:lnTo>
                    <a:pt x="131" y="829"/>
                  </a:lnTo>
                  <a:lnTo>
                    <a:pt x="141" y="833"/>
                  </a:lnTo>
                  <a:lnTo>
                    <a:pt x="154" y="838"/>
                  </a:lnTo>
                  <a:lnTo>
                    <a:pt x="164" y="842"/>
                  </a:lnTo>
                  <a:lnTo>
                    <a:pt x="177" y="846"/>
                  </a:lnTo>
                  <a:lnTo>
                    <a:pt x="188" y="848"/>
                  </a:lnTo>
                  <a:lnTo>
                    <a:pt x="200" y="850"/>
                  </a:lnTo>
                  <a:lnTo>
                    <a:pt x="211" y="852"/>
                  </a:lnTo>
                  <a:lnTo>
                    <a:pt x="226" y="854"/>
                  </a:lnTo>
                  <a:lnTo>
                    <a:pt x="238" y="854"/>
                  </a:lnTo>
                  <a:lnTo>
                    <a:pt x="249" y="855"/>
                  </a:lnTo>
                  <a:lnTo>
                    <a:pt x="262" y="855"/>
                  </a:lnTo>
                  <a:lnTo>
                    <a:pt x="276" y="857"/>
                  </a:lnTo>
                  <a:lnTo>
                    <a:pt x="287" y="855"/>
                  </a:lnTo>
                  <a:lnTo>
                    <a:pt x="299" y="854"/>
                  </a:lnTo>
                  <a:lnTo>
                    <a:pt x="312" y="854"/>
                  </a:lnTo>
                  <a:lnTo>
                    <a:pt x="323" y="852"/>
                  </a:lnTo>
                  <a:lnTo>
                    <a:pt x="337" y="848"/>
                  </a:lnTo>
                  <a:lnTo>
                    <a:pt x="348" y="846"/>
                  </a:lnTo>
                  <a:lnTo>
                    <a:pt x="359" y="842"/>
                  </a:lnTo>
                  <a:lnTo>
                    <a:pt x="373" y="838"/>
                  </a:lnTo>
                  <a:lnTo>
                    <a:pt x="382" y="833"/>
                  </a:lnTo>
                  <a:lnTo>
                    <a:pt x="395" y="829"/>
                  </a:lnTo>
                  <a:lnTo>
                    <a:pt x="405" y="825"/>
                  </a:lnTo>
                  <a:lnTo>
                    <a:pt x="416" y="819"/>
                  </a:lnTo>
                  <a:lnTo>
                    <a:pt x="428" y="814"/>
                  </a:lnTo>
                  <a:lnTo>
                    <a:pt x="439" y="808"/>
                  </a:lnTo>
                  <a:lnTo>
                    <a:pt x="449" y="802"/>
                  </a:lnTo>
                  <a:lnTo>
                    <a:pt x="460" y="795"/>
                  </a:lnTo>
                  <a:lnTo>
                    <a:pt x="468" y="787"/>
                  </a:lnTo>
                  <a:lnTo>
                    <a:pt x="475" y="779"/>
                  </a:lnTo>
                  <a:lnTo>
                    <a:pt x="485" y="770"/>
                  </a:lnTo>
                  <a:lnTo>
                    <a:pt x="494" y="762"/>
                  </a:lnTo>
                  <a:lnTo>
                    <a:pt x="500" y="751"/>
                  </a:lnTo>
                  <a:lnTo>
                    <a:pt x="508" y="743"/>
                  </a:lnTo>
                  <a:lnTo>
                    <a:pt x="515" y="734"/>
                  </a:lnTo>
                  <a:lnTo>
                    <a:pt x="523" y="724"/>
                  </a:lnTo>
                  <a:lnTo>
                    <a:pt x="527" y="713"/>
                  </a:lnTo>
                  <a:lnTo>
                    <a:pt x="532" y="701"/>
                  </a:lnTo>
                  <a:lnTo>
                    <a:pt x="536" y="692"/>
                  </a:lnTo>
                  <a:lnTo>
                    <a:pt x="540" y="681"/>
                  </a:lnTo>
                  <a:lnTo>
                    <a:pt x="544" y="669"/>
                  </a:lnTo>
                  <a:lnTo>
                    <a:pt x="548" y="656"/>
                  </a:lnTo>
                  <a:lnTo>
                    <a:pt x="548" y="644"/>
                  </a:lnTo>
                  <a:lnTo>
                    <a:pt x="551" y="633"/>
                  </a:lnTo>
                  <a:lnTo>
                    <a:pt x="549" y="620"/>
                  </a:lnTo>
                  <a:lnTo>
                    <a:pt x="549" y="606"/>
                  </a:lnTo>
                  <a:lnTo>
                    <a:pt x="549" y="593"/>
                  </a:lnTo>
                  <a:lnTo>
                    <a:pt x="549" y="580"/>
                  </a:lnTo>
                  <a:lnTo>
                    <a:pt x="548" y="566"/>
                  </a:lnTo>
                  <a:lnTo>
                    <a:pt x="548" y="553"/>
                  </a:lnTo>
                  <a:lnTo>
                    <a:pt x="546" y="538"/>
                  </a:lnTo>
                  <a:lnTo>
                    <a:pt x="546" y="527"/>
                  </a:lnTo>
                  <a:lnTo>
                    <a:pt x="542" y="513"/>
                  </a:lnTo>
                  <a:lnTo>
                    <a:pt x="540" y="500"/>
                  </a:lnTo>
                  <a:lnTo>
                    <a:pt x="536" y="487"/>
                  </a:lnTo>
                  <a:lnTo>
                    <a:pt x="534" y="471"/>
                  </a:lnTo>
                  <a:lnTo>
                    <a:pt x="530" y="458"/>
                  </a:lnTo>
                  <a:lnTo>
                    <a:pt x="529" y="445"/>
                  </a:lnTo>
                  <a:lnTo>
                    <a:pt x="525" y="431"/>
                  </a:lnTo>
                  <a:lnTo>
                    <a:pt x="523" y="418"/>
                  </a:lnTo>
                  <a:lnTo>
                    <a:pt x="519" y="405"/>
                  </a:lnTo>
                  <a:lnTo>
                    <a:pt x="513" y="390"/>
                  </a:lnTo>
                  <a:lnTo>
                    <a:pt x="510" y="376"/>
                  </a:lnTo>
                  <a:lnTo>
                    <a:pt x="504" y="363"/>
                  </a:lnTo>
                  <a:lnTo>
                    <a:pt x="498" y="350"/>
                  </a:lnTo>
                  <a:lnTo>
                    <a:pt x="494" y="336"/>
                  </a:lnTo>
                  <a:lnTo>
                    <a:pt x="491" y="323"/>
                  </a:lnTo>
                  <a:lnTo>
                    <a:pt x="485" y="310"/>
                  </a:lnTo>
                  <a:lnTo>
                    <a:pt x="479" y="296"/>
                  </a:lnTo>
                  <a:lnTo>
                    <a:pt x="475" y="283"/>
                  </a:lnTo>
                  <a:lnTo>
                    <a:pt x="468" y="272"/>
                  </a:lnTo>
                  <a:lnTo>
                    <a:pt x="464" y="258"/>
                  </a:lnTo>
                  <a:lnTo>
                    <a:pt x="458" y="245"/>
                  </a:lnTo>
                  <a:lnTo>
                    <a:pt x="453" y="236"/>
                  </a:lnTo>
                  <a:lnTo>
                    <a:pt x="449" y="222"/>
                  </a:lnTo>
                  <a:lnTo>
                    <a:pt x="445" y="213"/>
                  </a:lnTo>
                  <a:lnTo>
                    <a:pt x="439" y="199"/>
                  </a:lnTo>
                  <a:lnTo>
                    <a:pt x="432" y="188"/>
                  </a:lnTo>
                  <a:lnTo>
                    <a:pt x="426" y="177"/>
                  </a:lnTo>
                  <a:lnTo>
                    <a:pt x="422" y="167"/>
                  </a:lnTo>
                  <a:lnTo>
                    <a:pt x="416" y="154"/>
                  </a:lnTo>
                  <a:lnTo>
                    <a:pt x="409" y="144"/>
                  </a:lnTo>
                  <a:lnTo>
                    <a:pt x="403" y="135"/>
                  </a:lnTo>
                  <a:lnTo>
                    <a:pt x="399" y="125"/>
                  </a:lnTo>
                  <a:lnTo>
                    <a:pt x="394" y="116"/>
                  </a:lnTo>
                  <a:lnTo>
                    <a:pt x="388" y="104"/>
                  </a:lnTo>
                  <a:lnTo>
                    <a:pt x="382" y="95"/>
                  </a:lnTo>
                  <a:lnTo>
                    <a:pt x="378" y="89"/>
                  </a:lnTo>
                  <a:lnTo>
                    <a:pt x="373" y="80"/>
                  </a:lnTo>
                  <a:lnTo>
                    <a:pt x="369" y="72"/>
                  </a:lnTo>
                  <a:lnTo>
                    <a:pt x="365" y="64"/>
                  </a:lnTo>
                  <a:lnTo>
                    <a:pt x="361" y="59"/>
                  </a:lnTo>
                  <a:lnTo>
                    <a:pt x="352" y="44"/>
                  </a:lnTo>
                  <a:lnTo>
                    <a:pt x="346" y="30"/>
                  </a:lnTo>
                  <a:lnTo>
                    <a:pt x="338" y="23"/>
                  </a:lnTo>
                  <a:lnTo>
                    <a:pt x="335" y="15"/>
                  </a:lnTo>
                  <a:lnTo>
                    <a:pt x="327" y="2"/>
                  </a:lnTo>
                  <a:lnTo>
                    <a:pt x="325" y="0"/>
                  </a:lnTo>
                  <a:lnTo>
                    <a:pt x="32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22" name="Freeform 17"/>
            <p:cNvSpPr>
              <a:spLocks/>
            </p:cNvSpPr>
            <p:nvPr/>
          </p:nvSpPr>
          <p:spPr bwMode="auto">
            <a:xfrm>
              <a:off x="-961" y="1788"/>
              <a:ext cx="234" cy="376"/>
            </a:xfrm>
            <a:custGeom>
              <a:avLst/>
              <a:gdLst>
                <a:gd name="T0" fmla="*/ 262 w 468"/>
                <a:gd name="T1" fmla="*/ 11 h 751"/>
                <a:gd name="T2" fmla="*/ 239 w 468"/>
                <a:gd name="T3" fmla="*/ 32 h 751"/>
                <a:gd name="T4" fmla="*/ 207 w 468"/>
                <a:gd name="T5" fmla="*/ 66 h 751"/>
                <a:gd name="T6" fmla="*/ 177 w 468"/>
                <a:gd name="T7" fmla="*/ 100 h 751"/>
                <a:gd name="T8" fmla="*/ 158 w 468"/>
                <a:gd name="T9" fmla="*/ 127 h 751"/>
                <a:gd name="T10" fmla="*/ 137 w 468"/>
                <a:gd name="T11" fmla="*/ 152 h 751"/>
                <a:gd name="T12" fmla="*/ 120 w 468"/>
                <a:gd name="T13" fmla="*/ 182 h 751"/>
                <a:gd name="T14" fmla="*/ 97 w 468"/>
                <a:gd name="T15" fmla="*/ 211 h 751"/>
                <a:gd name="T16" fmla="*/ 82 w 468"/>
                <a:gd name="T17" fmla="*/ 243 h 751"/>
                <a:gd name="T18" fmla="*/ 61 w 468"/>
                <a:gd name="T19" fmla="*/ 277 h 751"/>
                <a:gd name="T20" fmla="*/ 45 w 468"/>
                <a:gd name="T21" fmla="*/ 311 h 751"/>
                <a:gd name="T22" fmla="*/ 30 w 468"/>
                <a:gd name="T23" fmla="*/ 348 h 751"/>
                <a:gd name="T24" fmla="*/ 19 w 468"/>
                <a:gd name="T25" fmla="*/ 386 h 751"/>
                <a:gd name="T26" fmla="*/ 9 w 468"/>
                <a:gd name="T27" fmla="*/ 426 h 751"/>
                <a:gd name="T28" fmla="*/ 2 w 468"/>
                <a:gd name="T29" fmla="*/ 464 h 751"/>
                <a:gd name="T30" fmla="*/ 0 w 468"/>
                <a:gd name="T31" fmla="*/ 505 h 751"/>
                <a:gd name="T32" fmla="*/ 2 w 468"/>
                <a:gd name="T33" fmla="*/ 547 h 751"/>
                <a:gd name="T34" fmla="*/ 4 w 468"/>
                <a:gd name="T35" fmla="*/ 585 h 751"/>
                <a:gd name="T36" fmla="*/ 13 w 468"/>
                <a:gd name="T37" fmla="*/ 618 h 751"/>
                <a:gd name="T38" fmla="*/ 28 w 468"/>
                <a:gd name="T39" fmla="*/ 648 h 751"/>
                <a:gd name="T40" fmla="*/ 45 w 468"/>
                <a:gd name="T41" fmla="*/ 677 h 751"/>
                <a:gd name="T42" fmla="*/ 66 w 468"/>
                <a:gd name="T43" fmla="*/ 697 h 751"/>
                <a:gd name="T44" fmla="*/ 91 w 468"/>
                <a:gd name="T45" fmla="*/ 716 h 751"/>
                <a:gd name="T46" fmla="*/ 120 w 468"/>
                <a:gd name="T47" fmla="*/ 728 h 751"/>
                <a:gd name="T48" fmla="*/ 148 w 468"/>
                <a:gd name="T49" fmla="*/ 741 h 751"/>
                <a:gd name="T50" fmla="*/ 179 w 468"/>
                <a:gd name="T51" fmla="*/ 745 h 751"/>
                <a:gd name="T52" fmla="*/ 211 w 468"/>
                <a:gd name="T53" fmla="*/ 749 h 751"/>
                <a:gd name="T54" fmla="*/ 243 w 468"/>
                <a:gd name="T55" fmla="*/ 749 h 751"/>
                <a:gd name="T56" fmla="*/ 274 w 468"/>
                <a:gd name="T57" fmla="*/ 745 h 751"/>
                <a:gd name="T58" fmla="*/ 304 w 468"/>
                <a:gd name="T59" fmla="*/ 736 h 751"/>
                <a:gd name="T60" fmla="*/ 334 w 468"/>
                <a:gd name="T61" fmla="*/ 726 h 751"/>
                <a:gd name="T62" fmla="*/ 361 w 468"/>
                <a:gd name="T63" fmla="*/ 711 h 751"/>
                <a:gd name="T64" fmla="*/ 390 w 468"/>
                <a:gd name="T65" fmla="*/ 696 h 751"/>
                <a:gd name="T66" fmla="*/ 430 w 468"/>
                <a:gd name="T67" fmla="*/ 650 h 751"/>
                <a:gd name="T68" fmla="*/ 449 w 468"/>
                <a:gd name="T69" fmla="*/ 616 h 751"/>
                <a:gd name="T70" fmla="*/ 460 w 468"/>
                <a:gd name="T71" fmla="*/ 587 h 751"/>
                <a:gd name="T72" fmla="*/ 468 w 468"/>
                <a:gd name="T73" fmla="*/ 555 h 751"/>
                <a:gd name="T74" fmla="*/ 466 w 468"/>
                <a:gd name="T75" fmla="*/ 519 h 751"/>
                <a:gd name="T76" fmla="*/ 462 w 468"/>
                <a:gd name="T77" fmla="*/ 485 h 751"/>
                <a:gd name="T78" fmla="*/ 458 w 468"/>
                <a:gd name="T79" fmla="*/ 446 h 751"/>
                <a:gd name="T80" fmla="*/ 454 w 468"/>
                <a:gd name="T81" fmla="*/ 412 h 751"/>
                <a:gd name="T82" fmla="*/ 445 w 468"/>
                <a:gd name="T83" fmla="*/ 376 h 751"/>
                <a:gd name="T84" fmla="*/ 435 w 468"/>
                <a:gd name="T85" fmla="*/ 342 h 751"/>
                <a:gd name="T86" fmla="*/ 424 w 468"/>
                <a:gd name="T87" fmla="*/ 306 h 751"/>
                <a:gd name="T88" fmla="*/ 411 w 468"/>
                <a:gd name="T89" fmla="*/ 272 h 751"/>
                <a:gd name="T90" fmla="*/ 397 w 468"/>
                <a:gd name="T91" fmla="*/ 237 h 751"/>
                <a:gd name="T92" fmla="*/ 384 w 468"/>
                <a:gd name="T93" fmla="*/ 205 h 751"/>
                <a:gd name="T94" fmla="*/ 371 w 468"/>
                <a:gd name="T95" fmla="*/ 175 h 751"/>
                <a:gd name="T96" fmla="*/ 357 w 468"/>
                <a:gd name="T97" fmla="*/ 144 h 751"/>
                <a:gd name="T98" fmla="*/ 344 w 468"/>
                <a:gd name="T99" fmla="*/ 118 h 751"/>
                <a:gd name="T100" fmla="*/ 331 w 468"/>
                <a:gd name="T101" fmla="*/ 93 h 751"/>
                <a:gd name="T102" fmla="*/ 314 w 468"/>
                <a:gd name="T103" fmla="*/ 64 h 751"/>
                <a:gd name="T104" fmla="*/ 293 w 468"/>
                <a:gd name="T105" fmla="*/ 28 h 751"/>
                <a:gd name="T106" fmla="*/ 277 w 468"/>
                <a:gd name="T107" fmla="*/ 3 h 7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68" h="751">
                  <a:moveTo>
                    <a:pt x="276" y="0"/>
                  </a:moveTo>
                  <a:lnTo>
                    <a:pt x="272" y="2"/>
                  </a:lnTo>
                  <a:lnTo>
                    <a:pt x="262" y="11"/>
                  </a:lnTo>
                  <a:lnTo>
                    <a:pt x="255" y="15"/>
                  </a:lnTo>
                  <a:lnTo>
                    <a:pt x="249" y="24"/>
                  </a:lnTo>
                  <a:lnTo>
                    <a:pt x="239" y="32"/>
                  </a:lnTo>
                  <a:lnTo>
                    <a:pt x="230" y="43"/>
                  </a:lnTo>
                  <a:lnTo>
                    <a:pt x="218" y="53"/>
                  </a:lnTo>
                  <a:lnTo>
                    <a:pt x="207" y="66"/>
                  </a:lnTo>
                  <a:lnTo>
                    <a:pt x="196" y="80"/>
                  </a:lnTo>
                  <a:lnTo>
                    <a:pt x="184" y="95"/>
                  </a:lnTo>
                  <a:lnTo>
                    <a:pt x="177" y="100"/>
                  </a:lnTo>
                  <a:lnTo>
                    <a:pt x="169" y="108"/>
                  </a:lnTo>
                  <a:lnTo>
                    <a:pt x="161" y="118"/>
                  </a:lnTo>
                  <a:lnTo>
                    <a:pt x="158" y="127"/>
                  </a:lnTo>
                  <a:lnTo>
                    <a:pt x="150" y="135"/>
                  </a:lnTo>
                  <a:lnTo>
                    <a:pt x="144" y="144"/>
                  </a:lnTo>
                  <a:lnTo>
                    <a:pt x="137" y="152"/>
                  </a:lnTo>
                  <a:lnTo>
                    <a:pt x="133" y="163"/>
                  </a:lnTo>
                  <a:lnTo>
                    <a:pt x="125" y="173"/>
                  </a:lnTo>
                  <a:lnTo>
                    <a:pt x="120" y="182"/>
                  </a:lnTo>
                  <a:lnTo>
                    <a:pt x="112" y="190"/>
                  </a:lnTo>
                  <a:lnTo>
                    <a:pt x="104" y="201"/>
                  </a:lnTo>
                  <a:lnTo>
                    <a:pt x="97" y="211"/>
                  </a:lnTo>
                  <a:lnTo>
                    <a:pt x="93" y="220"/>
                  </a:lnTo>
                  <a:lnTo>
                    <a:pt x="85" y="232"/>
                  </a:lnTo>
                  <a:lnTo>
                    <a:pt x="82" y="243"/>
                  </a:lnTo>
                  <a:lnTo>
                    <a:pt x="74" y="254"/>
                  </a:lnTo>
                  <a:lnTo>
                    <a:pt x="66" y="266"/>
                  </a:lnTo>
                  <a:lnTo>
                    <a:pt x="61" y="277"/>
                  </a:lnTo>
                  <a:lnTo>
                    <a:pt x="57" y="289"/>
                  </a:lnTo>
                  <a:lnTo>
                    <a:pt x="51" y="300"/>
                  </a:lnTo>
                  <a:lnTo>
                    <a:pt x="45" y="311"/>
                  </a:lnTo>
                  <a:lnTo>
                    <a:pt x="42" y="323"/>
                  </a:lnTo>
                  <a:lnTo>
                    <a:pt x="38" y="336"/>
                  </a:lnTo>
                  <a:lnTo>
                    <a:pt x="30" y="348"/>
                  </a:lnTo>
                  <a:lnTo>
                    <a:pt x="26" y="359"/>
                  </a:lnTo>
                  <a:lnTo>
                    <a:pt x="23" y="372"/>
                  </a:lnTo>
                  <a:lnTo>
                    <a:pt x="19" y="386"/>
                  </a:lnTo>
                  <a:lnTo>
                    <a:pt x="15" y="397"/>
                  </a:lnTo>
                  <a:lnTo>
                    <a:pt x="11" y="410"/>
                  </a:lnTo>
                  <a:lnTo>
                    <a:pt x="9" y="426"/>
                  </a:lnTo>
                  <a:lnTo>
                    <a:pt x="7" y="439"/>
                  </a:lnTo>
                  <a:lnTo>
                    <a:pt x="4" y="450"/>
                  </a:lnTo>
                  <a:lnTo>
                    <a:pt x="2" y="464"/>
                  </a:lnTo>
                  <a:lnTo>
                    <a:pt x="0" y="477"/>
                  </a:lnTo>
                  <a:lnTo>
                    <a:pt x="0" y="492"/>
                  </a:lnTo>
                  <a:lnTo>
                    <a:pt x="0" y="505"/>
                  </a:lnTo>
                  <a:lnTo>
                    <a:pt x="0" y="519"/>
                  </a:lnTo>
                  <a:lnTo>
                    <a:pt x="0" y="532"/>
                  </a:lnTo>
                  <a:lnTo>
                    <a:pt x="2" y="547"/>
                  </a:lnTo>
                  <a:lnTo>
                    <a:pt x="2" y="559"/>
                  </a:lnTo>
                  <a:lnTo>
                    <a:pt x="2" y="572"/>
                  </a:lnTo>
                  <a:lnTo>
                    <a:pt x="4" y="585"/>
                  </a:lnTo>
                  <a:lnTo>
                    <a:pt x="7" y="597"/>
                  </a:lnTo>
                  <a:lnTo>
                    <a:pt x="9" y="608"/>
                  </a:lnTo>
                  <a:lnTo>
                    <a:pt x="13" y="618"/>
                  </a:lnTo>
                  <a:lnTo>
                    <a:pt x="17" y="629"/>
                  </a:lnTo>
                  <a:lnTo>
                    <a:pt x="23" y="640"/>
                  </a:lnTo>
                  <a:lnTo>
                    <a:pt x="28" y="648"/>
                  </a:lnTo>
                  <a:lnTo>
                    <a:pt x="32" y="658"/>
                  </a:lnTo>
                  <a:lnTo>
                    <a:pt x="38" y="667"/>
                  </a:lnTo>
                  <a:lnTo>
                    <a:pt x="45" y="677"/>
                  </a:lnTo>
                  <a:lnTo>
                    <a:pt x="53" y="682"/>
                  </a:lnTo>
                  <a:lnTo>
                    <a:pt x="59" y="690"/>
                  </a:lnTo>
                  <a:lnTo>
                    <a:pt x="66" y="697"/>
                  </a:lnTo>
                  <a:lnTo>
                    <a:pt x="76" y="705"/>
                  </a:lnTo>
                  <a:lnTo>
                    <a:pt x="84" y="711"/>
                  </a:lnTo>
                  <a:lnTo>
                    <a:pt x="91" y="716"/>
                  </a:lnTo>
                  <a:lnTo>
                    <a:pt x="101" y="720"/>
                  </a:lnTo>
                  <a:lnTo>
                    <a:pt x="110" y="726"/>
                  </a:lnTo>
                  <a:lnTo>
                    <a:pt x="120" y="728"/>
                  </a:lnTo>
                  <a:lnTo>
                    <a:pt x="129" y="734"/>
                  </a:lnTo>
                  <a:lnTo>
                    <a:pt x="139" y="736"/>
                  </a:lnTo>
                  <a:lnTo>
                    <a:pt x="148" y="741"/>
                  </a:lnTo>
                  <a:lnTo>
                    <a:pt x="158" y="741"/>
                  </a:lnTo>
                  <a:lnTo>
                    <a:pt x="169" y="743"/>
                  </a:lnTo>
                  <a:lnTo>
                    <a:pt x="179" y="745"/>
                  </a:lnTo>
                  <a:lnTo>
                    <a:pt x="190" y="749"/>
                  </a:lnTo>
                  <a:lnTo>
                    <a:pt x="199" y="749"/>
                  </a:lnTo>
                  <a:lnTo>
                    <a:pt x="211" y="749"/>
                  </a:lnTo>
                  <a:lnTo>
                    <a:pt x="222" y="749"/>
                  </a:lnTo>
                  <a:lnTo>
                    <a:pt x="234" y="751"/>
                  </a:lnTo>
                  <a:lnTo>
                    <a:pt x="243" y="749"/>
                  </a:lnTo>
                  <a:lnTo>
                    <a:pt x="253" y="749"/>
                  </a:lnTo>
                  <a:lnTo>
                    <a:pt x="264" y="747"/>
                  </a:lnTo>
                  <a:lnTo>
                    <a:pt x="274" y="745"/>
                  </a:lnTo>
                  <a:lnTo>
                    <a:pt x="283" y="741"/>
                  </a:lnTo>
                  <a:lnTo>
                    <a:pt x="295" y="739"/>
                  </a:lnTo>
                  <a:lnTo>
                    <a:pt x="304" y="736"/>
                  </a:lnTo>
                  <a:lnTo>
                    <a:pt x="315" y="734"/>
                  </a:lnTo>
                  <a:lnTo>
                    <a:pt x="323" y="730"/>
                  </a:lnTo>
                  <a:lnTo>
                    <a:pt x="334" y="726"/>
                  </a:lnTo>
                  <a:lnTo>
                    <a:pt x="344" y="720"/>
                  </a:lnTo>
                  <a:lnTo>
                    <a:pt x="353" y="716"/>
                  </a:lnTo>
                  <a:lnTo>
                    <a:pt x="361" y="711"/>
                  </a:lnTo>
                  <a:lnTo>
                    <a:pt x="371" y="705"/>
                  </a:lnTo>
                  <a:lnTo>
                    <a:pt x="380" y="699"/>
                  </a:lnTo>
                  <a:lnTo>
                    <a:pt x="390" y="696"/>
                  </a:lnTo>
                  <a:lnTo>
                    <a:pt x="403" y="680"/>
                  </a:lnTo>
                  <a:lnTo>
                    <a:pt x="418" y="667"/>
                  </a:lnTo>
                  <a:lnTo>
                    <a:pt x="430" y="650"/>
                  </a:lnTo>
                  <a:lnTo>
                    <a:pt x="441" y="635"/>
                  </a:lnTo>
                  <a:lnTo>
                    <a:pt x="445" y="623"/>
                  </a:lnTo>
                  <a:lnTo>
                    <a:pt x="449" y="616"/>
                  </a:lnTo>
                  <a:lnTo>
                    <a:pt x="454" y="606"/>
                  </a:lnTo>
                  <a:lnTo>
                    <a:pt x="458" y="597"/>
                  </a:lnTo>
                  <a:lnTo>
                    <a:pt x="460" y="587"/>
                  </a:lnTo>
                  <a:lnTo>
                    <a:pt x="462" y="576"/>
                  </a:lnTo>
                  <a:lnTo>
                    <a:pt x="464" y="564"/>
                  </a:lnTo>
                  <a:lnTo>
                    <a:pt x="468" y="555"/>
                  </a:lnTo>
                  <a:lnTo>
                    <a:pt x="466" y="542"/>
                  </a:lnTo>
                  <a:lnTo>
                    <a:pt x="466" y="530"/>
                  </a:lnTo>
                  <a:lnTo>
                    <a:pt x="466" y="519"/>
                  </a:lnTo>
                  <a:lnTo>
                    <a:pt x="466" y="507"/>
                  </a:lnTo>
                  <a:lnTo>
                    <a:pt x="464" y="496"/>
                  </a:lnTo>
                  <a:lnTo>
                    <a:pt x="462" y="485"/>
                  </a:lnTo>
                  <a:lnTo>
                    <a:pt x="462" y="471"/>
                  </a:lnTo>
                  <a:lnTo>
                    <a:pt x="462" y="462"/>
                  </a:lnTo>
                  <a:lnTo>
                    <a:pt x="458" y="446"/>
                  </a:lnTo>
                  <a:lnTo>
                    <a:pt x="456" y="437"/>
                  </a:lnTo>
                  <a:lnTo>
                    <a:pt x="456" y="424"/>
                  </a:lnTo>
                  <a:lnTo>
                    <a:pt x="454" y="412"/>
                  </a:lnTo>
                  <a:lnTo>
                    <a:pt x="450" y="401"/>
                  </a:lnTo>
                  <a:lnTo>
                    <a:pt x="449" y="388"/>
                  </a:lnTo>
                  <a:lnTo>
                    <a:pt x="445" y="376"/>
                  </a:lnTo>
                  <a:lnTo>
                    <a:pt x="443" y="367"/>
                  </a:lnTo>
                  <a:lnTo>
                    <a:pt x="439" y="351"/>
                  </a:lnTo>
                  <a:lnTo>
                    <a:pt x="435" y="342"/>
                  </a:lnTo>
                  <a:lnTo>
                    <a:pt x="431" y="329"/>
                  </a:lnTo>
                  <a:lnTo>
                    <a:pt x="428" y="317"/>
                  </a:lnTo>
                  <a:lnTo>
                    <a:pt x="424" y="306"/>
                  </a:lnTo>
                  <a:lnTo>
                    <a:pt x="418" y="294"/>
                  </a:lnTo>
                  <a:lnTo>
                    <a:pt x="414" y="283"/>
                  </a:lnTo>
                  <a:lnTo>
                    <a:pt x="411" y="272"/>
                  </a:lnTo>
                  <a:lnTo>
                    <a:pt x="407" y="260"/>
                  </a:lnTo>
                  <a:lnTo>
                    <a:pt x="403" y="249"/>
                  </a:lnTo>
                  <a:lnTo>
                    <a:pt x="397" y="237"/>
                  </a:lnTo>
                  <a:lnTo>
                    <a:pt x="393" y="226"/>
                  </a:lnTo>
                  <a:lnTo>
                    <a:pt x="390" y="216"/>
                  </a:lnTo>
                  <a:lnTo>
                    <a:pt x="384" y="205"/>
                  </a:lnTo>
                  <a:lnTo>
                    <a:pt x="380" y="196"/>
                  </a:lnTo>
                  <a:lnTo>
                    <a:pt x="376" y="186"/>
                  </a:lnTo>
                  <a:lnTo>
                    <a:pt x="371" y="175"/>
                  </a:lnTo>
                  <a:lnTo>
                    <a:pt x="367" y="165"/>
                  </a:lnTo>
                  <a:lnTo>
                    <a:pt x="361" y="154"/>
                  </a:lnTo>
                  <a:lnTo>
                    <a:pt x="357" y="144"/>
                  </a:lnTo>
                  <a:lnTo>
                    <a:pt x="353" y="137"/>
                  </a:lnTo>
                  <a:lnTo>
                    <a:pt x="348" y="127"/>
                  </a:lnTo>
                  <a:lnTo>
                    <a:pt x="344" y="118"/>
                  </a:lnTo>
                  <a:lnTo>
                    <a:pt x="338" y="110"/>
                  </a:lnTo>
                  <a:lnTo>
                    <a:pt x="334" y="100"/>
                  </a:lnTo>
                  <a:lnTo>
                    <a:pt x="331" y="93"/>
                  </a:lnTo>
                  <a:lnTo>
                    <a:pt x="325" y="85"/>
                  </a:lnTo>
                  <a:lnTo>
                    <a:pt x="321" y="78"/>
                  </a:lnTo>
                  <a:lnTo>
                    <a:pt x="314" y="64"/>
                  </a:lnTo>
                  <a:lnTo>
                    <a:pt x="308" y="51"/>
                  </a:lnTo>
                  <a:lnTo>
                    <a:pt x="298" y="38"/>
                  </a:lnTo>
                  <a:lnTo>
                    <a:pt x="293" y="28"/>
                  </a:lnTo>
                  <a:lnTo>
                    <a:pt x="287" y="21"/>
                  </a:lnTo>
                  <a:lnTo>
                    <a:pt x="283" y="13"/>
                  </a:lnTo>
                  <a:lnTo>
                    <a:pt x="277" y="3"/>
                  </a:lnTo>
                  <a:lnTo>
                    <a:pt x="276" y="0"/>
                  </a:lnTo>
                  <a:lnTo>
                    <a:pt x="276" y="0"/>
                  </a:lnTo>
                  <a:close/>
                </a:path>
              </a:pathLst>
            </a:custGeom>
            <a:solidFill>
              <a:srgbClr val="0099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23" name="Freeform 19"/>
            <p:cNvSpPr>
              <a:spLocks/>
            </p:cNvSpPr>
            <p:nvPr/>
          </p:nvSpPr>
          <p:spPr bwMode="auto">
            <a:xfrm>
              <a:off x="-943" y="1821"/>
              <a:ext cx="159" cy="329"/>
            </a:xfrm>
            <a:custGeom>
              <a:avLst/>
              <a:gdLst>
                <a:gd name="T0" fmla="*/ 219 w 317"/>
                <a:gd name="T1" fmla="*/ 0 h 658"/>
                <a:gd name="T2" fmla="*/ 152 w 317"/>
                <a:gd name="T3" fmla="*/ 76 h 658"/>
                <a:gd name="T4" fmla="*/ 93 w 317"/>
                <a:gd name="T5" fmla="*/ 162 h 658"/>
                <a:gd name="T6" fmla="*/ 44 w 317"/>
                <a:gd name="T7" fmla="*/ 261 h 658"/>
                <a:gd name="T8" fmla="*/ 8 w 317"/>
                <a:gd name="T9" fmla="*/ 365 h 658"/>
                <a:gd name="T10" fmla="*/ 0 w 317"/>
                <a:gd name="T11" fmla="*/ 462 h 658"/>
                <a:gd name="T12" fmla="*/ 9 w 317"/>
                <a:gd name="T13" fmla="*/ 548 h 658"/>
                <a:gd name="T14" fmla="*/ 46 w 317"/>
                <a:gd name="T15" fmla="*/ 613 h 658"/>
                <a:gd name="T16" fmla="*/ 112 w 317"/>
                <a:gd name="T17" fmla="*/ 647 h 658"/>
                <a:gd name="T18" fmla="*/ 179 w 317"/>
                <a:gd name="T19" fmla="*/ 658 h 658"/>
                <a:gd name="T20" fmla="*/ 243 w 317"/>
                <a:gd name="T21" fmla="*/ 639 h 658"/>
                <a:gd name="T22" fmla="*/ 289 w 317"/>
                <a:gd name="T23" fmla="*/ 592 h 658"/>
                <a:gd name="T24" fmla="*/ 317 w 317"/>
                <a:gd name="T25" fmla="*/ 489 h 658"/>
                <a:gd name="T26" fmla="*/ 317 w 317"/>
                <a:gd name="T27" fmla="*/ 371 h 658"/>
                <a:gd name="T28" fmla="*/ 295 w 317"/>
                <a:gd name="T29" fmla="*/ 215 h 658"/>
                <a:gd name="T30" fmla="*/ 219 w 317"/>
                <a:gd name="T31" fmla="*/ 0 h 658"/>
                <a:gd name="T32" fmla="*/ 219 w 317"/>
                <a:gd name="T33" fmla="*/ 0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17" h="658">
                  <a:moveTo>
                    <a:pt x="219" y="0"/>
                  </a:moveTo>
                  <a:lnTo>
                    <a:pt x="152" y="76"/>
                  </a:lnTo>
                  <a:lnTo>
                    <a:pt x="93" y="162"/>
                  </a:lnTo>
                  <a:lnTo>
                    <a:pt x="44" y="261"/>
                  </a:lnTo>
                  <a:lnTo>
                    <a:pt x="8" y="365"/>
                  </a:lnTo>
                  <a:lnTo>
                    <a:pt x="0" y="462"/>
                  </a:lnTo>
                  <a:lnTo>
                    <a:pt x="9" y="548"/>
                  </a:lnTo>
                  <a:lnTo>
                    <a:pt x="46" y="613"/>
                  </a:lnTo>
                  <a:lnTo>
                    <a:pt x="112" y="647"/>
                  </a:lnTo>
                  <a:lnTo>
                    <a:pt x="179" y="658"/>
                  </a:lnTo>
                  <a:lnTo>
                    <a:pt x="243" y="639"/>
                  </a:lnTo>
                  <a:lnTo>
                    <a:pt x="289" y="592"/>
                  </a:lnTo>
                  <a:lnTo>
                    <a:pt x="317" y="489"/>
                  </a:lnTo>
                  <a:lnTo>
                    <a:pt x="317" y="371"/>
                  </a:lnTo>
                  <a:lnTo>
                    <a:pt x="295" y="215"/>
                  </a:lnTo>
                  <a:lnTo>
                    <a:pt x="219" y="0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4DB3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24" name="Freeform 20"/>
            <p:cNvSpPr>
              <a:spLocks/>
            </p:cNvSpPr>
            <p:nvPr/>
          </p:nvSpPr>
          <p:spPr bwMode="auto">
            <a:xfrm>
              <a:off x="-921" y="1859"/>
              <a:ext cx="115" cy="268"/>
            </a:xfrm>
            <a:custGeom>
              <a:avLst/>
              <a:gdLst>
                <a:gd name="T0" fmla="*/ 156 w 230"/>
                <a:gd name="T1" fmla="*/ 0 h 537"/>
                <a:gd name="T2" fmla="*/ 89 w 230"/>
                <a:gd name="T3" fmla="*/ 88 h 537"/>
                <a:gd name="T4" fmla="*/ 45 w 230"/>
                <a:gd name="T5" fmla="*/ 189 h 537"/>
                <a:gd name="T6" fmla="*/ 9 w 230"/>
                <a:gd name="T7" fmla="*/ 287 h 537"/>
                <a:gd name="T8" fmla="*/ 0 w 230"/>
                <a:gd name="T9" fmla="*/ 390 h 537"/>
                <a:gd name="T10" fmla="*/ 11 w 230"/>
                <a:gd name="T11" fmla="*/ 466 h 537"/>
                <a:gd name="T12" fmla="*/ 57 w 230"/>
                <a:gd name="T13" fmla="*/ 519 h 537"/>
                <a:gd name="T14" fmla="*/ 116 w 230"/>
                <a:gd name="T15" fmla="*/ 537 h 537"/>
                <a:gd name="T16" fmla="*/ 175 w 230"/>
                <a:gd name="T17" fmla="*/ 519 h 537"/>
                <a:gd name="T18" fmla="*/ 215 w 230"/>
                <a:gd name="T19" fmla="*/ 449 h 537"/>
                <a:gd name="T20" fmla="*/ 230 w 230"/>
                <a:gd name="T21" fmla="*/ 320 h 537"/>
                <a:gd name="T22" fmla="*/ 222 w 230"/>
                <a:gd name="T23" fmla="*/ 202 h 537"/>
                <a:gd name="T24" fmla="*/ 175 w 230"/>
                <a:gd name="T25" fmla="*/ 44 h 537"/>
                <a:gd name="T26" fmla="*/ 156 w 230"/>
                <a:gd name="T27" fmla="*/ 0 h 537"/>
                <a:gd name="T28" fmla="*/ 156 w 230"/>
                <a:gd name="T29" fmla="*/ 0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0" h="537">
                  <a:moveTo>
                    <a:pt x="156" y="0"/>
                  </a:moveTo>
                  <a:lnTo>
                    <a:pt x="89" y="88"/>
                  </a:lnTo>
                  <a:lnTo>
                    <a:pt x="45" y="189"/>
                  </a:lnTo>
                  <a:lnTo>
                    <a:pt x="9" y="287"/>
                  </a:lnTo>
                  <a:lnTo>
                    <a:pt x="0" y="390"/>
                  </a:lnTo>
                  <a:lnTo>
                    <a:pt x="11" y="466"/>
                  </a:lnTo>
                  <a:lnTo>
                    <a:pt x="57" y="519"/>
                  </a:lnTo>
                  <a:lnTo>
                    <a:pt x="116" y="537"/>
                  </a:lnTo>
                  <a:lnTo>
                    <a:pt x="175" y="519"/>
                  </a:lnTo>
                  <a:lnTo>
                    <a:pt x="215" y="449"/>
                  </a:lnTo>
                  <a:lnTo>
                    <a:pt x="230" y="320"/>
                  </a:lnTo>
                  <a:lnTo>
                    <a:pt x="222" y="202"/>
                  </a:lnTo>
                  <a:lnTo>
                    <a:pt x="175" y="44"/>
                  </a:lnTo>
                  <a:lnTo>
                    <a:pt x="156" y="0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8CD9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25" name="Freeform 21"/>
            <p:cNvSpPr>
              <a:spLocks/>
            </p:cNvSpPr>
            <p:nvPr/>
          </p:nvSpPr>
          <p:spPr bwMode="auto">
            <a:xfrm>
              <a:off x="-847" y="1827"/>
              <a:ext cx="106" cy="339"/>
            </a:xfrm>
            <a:custGeom>
              <a:avLst/>
              <a:gdLst>
                <a:gd name="T0" fmla="*/ 59 w 213"/>
                <a:gd name="T1" fmla="*/ 0 h 677"/>
                <a:gd name="T2" fmla="*/ 97 w 213"/>
                <a:gd name="T3" fmla="*/ 97 h 677"/>
                <a:gd name="T4" fmla="*/ 141 w 213"/>
                <a:gd name="T5" fmla="*/ 239 h 677"/>
                <a:gd name="T6" fmla="*/ 162 w 213"/>
                <a:gd name="T7" fmla="*/ 367 h 677"/>
                <a:gd name="T8" fmla="*/ 158 w 213"/>
                <a:gd name="T9" fmla="*/ 483 h 677"/>
                <a:gd name="T10" fmla="*/ 137 w 213"/>
                <a:gd name="T11" fmla="*/ 583 h 677"/>
                <a:gd name="T12" fmla="*/ 82 w 213"/>
                <a:gd name="T13" fmla="*/ 644 h 677"/>
                <a:gd name="T14" fmla="*/ 0 w 213"/>
                <a:gd name="T15" fmla="*/ 677 h 677"/>
                <a:gd name="T16" fmla="*/ 105 w 213"/>
                <a:gd name="T17" fmla="*/ 661 h 677"/>
                <a:gd name="T18" fmla="*/ 173 w 213"/>
                <a:gd name="T19" fmla="*/ 618 h 677"/>
                <a:gd name="T20" fmla="*/ 203 w 213"/>
                <a:gd name="T21" fmla="*/ 553 h 677"/>
                <a:gd name="T22" fmla="*/ 213 w 213"/>
                <a:gd name="T23" fmla="*/ 467 h 677"/>
                <a:gd name="T24" fmla="*/ 203 w 213"/>
                <a:gd name="T25" fmla="*/ 348 h 677"/>
                <a:gd name="T26" fmla="*/ 177 w 213"/>
                <a:gd name="T27" fmla="*/ 241 h 677"/>
                <a:gd name="T28" fmla="*/ 114 w 213"/>
                <a:gd name="T29" fmla="*/ 83 h 677"/>
                <a:gd name="T30" fmla="*/ 59 w 213"/>
                <a:gd name="T31" fmla="*/ 0 h 677"/>
                <a:gd name="T32" fmla="*/ 59 w 213"/>
                <a:gd name="T33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3" h="677">
                  <a:moveTo>
                    <a:pt x="59" y="0"/>
                  </a:moveTo>
                  <a:lnTo>
                    <a:pt x="97" y="97"/>
                  </a:lnTo>
                  <a:lnTo>
                    <a:pt x="141" y="239"/>
                  </a:lnTo>
                  <a:lnTo>
                    <a:pt x="162" y="367"/>
                  </a:lnTo>
                  <a:lnTo>
                    <a:pt x="158" y="483"/>
                  </a:lnTo>
                  <a:lnTo>
                    <a:pt x="137" y="583"/>
                  </a:lnTo>
                  <a:lnTo>
                    <a:pt x="82" y="644"/>
                  </a:lnTo>
                  <a:lnTo>
                    <a:pt x="0" y="677"/>
                  </a:lnTo>
                  <a:lnTo>
                    <a:pt x="105" y="661"/>
                  </a:lnTo>
                  <a:lnTo>
                    <a:pt x="173" y="618"/>
                  </a:lnTo>
                  <a:lnTo>
                    <a:pt x="203" y="553"/>
                  </a:lnTo>
                  <a:lnTo>
                    <a:pt x="213" y="467"/>
                  </a:lnTo>
                  <a:lnTo>
                    <a:pt x="203" y="348"/>
                  </a:lnTo>
                  <a:lnTo>
                    <a:pt x="177" y="241"/>
                  </a:lnTo>
                  <a:lnTo>
                    <a:pt x="114" y="83"/>
                  </a:lnTo>
                  <a:lnTo>
                    <a:pt x="59" y="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rgbClr val="0080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26" name="Freeform 22"/>
            <p:cNvSpPr>
              <a:spLocks/>
            </p:cNvSpPr>
            <p:nvPr/>
          </p:nvSpPr>
          <p:spPr bwMode="auto">
            <a:xfrm>
              <a:off x="-902" y="1909"/>
              <a:ext cx="63" cy="192"/>
            </a:xfrm>
            <a:custGeom>
              <a:avLst/>
              <a:gdLst>
                <a:gd name="T0" fmla="*/ 89 w 125"/>
                <a:gd name="T1" fmla="*/ 0 h 384"/>
                <a:gd name="T2" fmla="*/ 47 w 125"/>
                <a:gd name="T3" fmla="*/ 76 h 384"/>
                <a:gd name="T4" fmla="*/ 19 w 125"/>
                <a:gd name="T5" fmla="*/ 160 h 384"/>
                <a:gd name="T6" fmla="*/ 0 w 125"/>
                <a:gd name="T7" fmla="*/ 251 h 384"/>
                <a:gd name="T8" fmla="*/ 0 w 125"/>
                <a:gd name="T9" fmla="*/ 320 h 384"/>
                <a:gd name="T10" fmla="*/ 21 w 125"/>
                <a:gd name="T11" fmla="*/ 371 h 384"/>
                <a:gd name="T12" fmla="*/ 51 w 125"/>
                <a:gd name="T13" fmla="*/ 384 h 384"/>
                <a:gd name="T14" fmla="*/ 87 w 125"/>
                <a:gd name="T15" fmla="*/ 367 h 384"/>
                <a:gd name="T16" fmla="*/ 118 w 125"/>
                <a:gd name="T17" fmla="*/ 308 h 384"/>
                <a:gd name="T18" fmla="*/ 125 w 125"/>
                <a:gd name="T19" fmla="*/ 221 h 384"/>
                <a:gd name="T20" fmla="*/ 121 w 125"/>
                <a:gd name="T21" fmla="*/ 109 h 384"/>
                <a:gd name="T22" fmla="*/ 89 w 125"/>
                <a:gd name="T23" fmla="*/ 0 h 384"/>
                <a:gd name="T24" fmla="*/ 89 w 125"/>
                <a:gd name="T25" fmla="*/ 0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5" h="384">
                  <a:moveTo>
                    <a:pt x="89" y="0"/>
                  </a:moveTo>
                  <a:lnTo>
                    <a:pt x="47" y="76"/>
                  </a:lnTo>
                  <a:lnTo>
                    <a:pt x="19" y="160"/>
                  </a:lnTo>
                  <a:lnTo>
                    <a:pt x="0" y="251"/>
                  </a:lnTo>
                  <a:lnTo>
                    <a:pt x="0" y="320"/>
                  </a:lnTo>
                  <a:lnTo>
                    <a:pt x="21" y="371"/>
                  </a:lnTo>
                  <a:lnTo>
                    <a:pt x="51" y="384"/>
                  </a:lnTo>
                  <a:lnTo>
                    <a:pt x="87" y="367"/>
                  </a:lnTo>
                  <a:lnTo>
                    <a:pt x="118" y="308"/>
                  </a:lnTo>
                  <a:lnTo>
                    <a:pt x="125" y="221"/>
                  </a:lnTo>
                  <a:lnTo>
                    <a:pt x="121" y="109"/>
                  </a:lnTo>
                  <a:lnTo>
                    <a:pt x="89" y="0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rgbClr val="BAE8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227" name="Group 7"/>
          <p:cNvGrpSpPr>
            <a:grpSpLocks noChangeAspect="1"/>
          </p:cNvGrpSpPr>
          <p:nvPr/>
        </p:nvGrpSpPr>
        <p:grpSpPr bwMode="auto">
          <a:xfrm>
            <a:off x="9540552" y="156329"/>
            <a:ext cx="370572" cy="576000"/>
            <a:chOff x="-982" y="1758"/>
            <a:chExt cx="276" cy="429"/>
          </a:xfrm>
        </p:grpSpPr>
        <p:sp>
          <p:nvSpPr>
            <p:cNvPr id="228" name="Freeform 16"/>
            <p:cNvSpPr>
              <a:spLocks/>
            </p:cNvSpPr>
            <p:nvPr/>
          </p:nvSpPr>
          <p:spPr bwMode="auto">
            <a:xfrm>
              <a:off x="-982" y="1758"/>
              <a:ext cx="276" cy="429"/>
            </a:xfrm>
            <a:custGeom>
              <a:avLst/>
              <a:gdLst>
                <a:gd name="T0" fmla="*/ 308 w 551"/>
                <a:gd name="T1" fmla="*/ 11 h 857"/>
                <a:gd name="T2" fmla="*/ 281 w 551"/>
                <a:gd name="T3" fmla="*/ 36 h 857"/>
                <a:gd name="T4" fmla="*/ 243 w 551"/>
                <a:gd name="T5" fmla="*/ 76 h 857"/>
                <a:gd name="T6" fmla="*/ 222 w 551"/>
                <a:gd name="T7" fmla="*/ 99 h 857"/>
                <a:gd name="T8" fmla="*/ 200 w 551"/>
                <a:gd name="T9" fmla="*/ 125 h 857"/>
                <a:gd name="T10" fmla="*/ 177 w 551"/>
                <a:gd name="T11" fmla="*/ 154 h 857"/>
                <a:gd name="T12" fmla="*/ 156 w 551"/>
                <a:gd name="T13" fmla="*/ 186 h 857"/>
                <a:gd name="T14" fmla="*/ 131 w 551"/>
                <a:gd name="T15" fmla="*/ 218 h 857"/>
                <a:gd name="T16" fmla="*/ 108 w 551"/>
                <a:gd name="T17" fmla="*/ 253 h 857"/>
                <a:gd name="T18" fmla="*/ 87 w 551"/>
                <a:gd name="T19" fmla="*/ 291 h 857"/>
                <a:gd name="T20" fmla="*/ 67 w 551"/>
                <a:gd name="T21" fmla="*/ 331 h 857"/>
                <a:gd name="T22" fmla="*/ 49 w 551"/>
                <a:gd name="T23" fmla="*/ 371 h 857"/>
                <a:gd name="T24" fmla="*/ 32 w 551"/>
                <a:gd name="T25" fmla="*/ 412 h 857"/>
                <a:gd name="T26" fmla="*/ 19 w 551"/>
                <a:gd name="T27" fmla="*/ 456 h 857"/>
                <a:gd name="T28" fmla="*/ 10 w 551"/>
                <a:gd name="T29" fmla="*/ 502 h 857"/>
                <a:gd name="T30" fmla="*/ 0 w 551"/>
                <a:gd name="T31" fmla="*/ 546 h 857"/>
                <a:gd name="T32" fmla="*/ 0 w 551"/>
                <a:gd name="T33" fmla="*/ 595 h 857"/>
                <a:gd name="T34" fmla="*/ 2 w 551"/>
                <a:gd name="T35" fmla="*/ 641 h 857"/>
                <a:gd name="T36" fmla="*/ 10 w 551"/>
                <a:gd name="T37" fmla="*/ 684 h 857"/>
                <a:gd name="T38" fmla="*/ 21 w 551"/>
                <a:gd name="T39" fmla="*/ 720 h 857"/>
                <a:gd name="T40" fmla="*/ 40 w 551"/>
                <a:gd name="T41" fmla="*/ 753 h 857"/>
                <a:gd name="T42" fmla="*/ 63 w 551"/>
                <a:gd name="T43" fmla="*/ 781 h 857"/>
                <a:gd name="T44" fmla="*/ 91 w 551"/>
                <a:gd name="T45" fmla="*/ 806 h 857"/>
                <a:gd name="T46" fmla="*/ 120 w 551"/>
                <a:gd name="T47" fmla="*/ 823 h 857"/>
                <a:gd name="T48" fmla="*/ 154 w 551"/>
                <a:gd name="T49" fmla="*/ 838 h 857"/>
                <a:gd name="T50" fmla="*/ 188 w 551"/>
                <a:gd name="T51" fmla="*/ 848 h 857"/>
                <a:gd name="T52" fmla="*/ 226 w 551"/>
                <a:gd name="T53" fmla="*/ 854 h 857"/>
                <a:gd name="T54" fmla="*/ 262 w 551"/>
                <a:gd name="T55" fmla="*/ 855 h 857"/>
                <a:gd name="T56" fmla="*/ 299 w 551"/>
                <a:gd name="T57" fmla="*/ 854 h 857"/>
                <a:gd name="T58" fmla="*/ 337 w 551"/>
                <a:gd name="T59" fmla="*/ 848 h 857"/>
                <a:gd name="T60" fmla="*/ 373 w 551"/>
                <a:gd name="T61" fmla="*/ 838 h 857"/>
                <a:gd name="T62" fmla="*/ 405 w 551"/>
                <a:gd name="T63" fmla="*/ 825 h 857"/>
                <a:gd name="T64" fmla="*/ 439 w 551"/>
                <a:gd name="T65" fmla="*/ 808 h 857"/>
                <a:gd name="T66" fmla="*/ 468 w 551"/>
                <a:gd name="T67" fmla="*/ 787 h 857"/>
                <a:gd name="T68" fmla="*/ 494 w 551"/>
                <a:gd name="T69" fmla="*/ 762 h 857"/>
                <a:gd name="T70" fmla="*/ 515 w 551"/>
                <a:gd name="T71" fmla="*/ 734 h 857"/>
                <a:gd name="T72" fmla="*/ 532 w 551"/>
                <a:gd name="T73" fmla="*/ 701 h 857"/>
                <a:gd name="T74" fmla="*/ 544 w 551"/>
                <a:gd name="T75" fmla="*/ 669 h 857"/>
                <a:gd name="T76" fmla="*/ 551 w 551"/>
                <a:gd name="T77" fmla="*/ 633 h 857"/>
                <a:gd name="T78" fmla="*/ 549 w 551"/>
                <a:gd name="T79" fmla="*/ 593 h 857"/>
                <a:gd name="T80" fmla="*/ 548 w 551"/>
                <a:gd name="T81" fmla="*/ 553 h 857"/>
                <a:gd name="T82" fmla="*/ 542 w 551"/>
                <a:gd name="T83" fmla="*/ 513 h 857"/>
                <a:gd name="T84" fmla="*/ 534 w 551"/>
                <a:gd name="T85" fmla="*/ 471 h 857"/>
                <a:gd name="T86" fmla="*/ 525 w 551"/>
                <a:gd name="T87" fmla="*/ 431 h 857"/>
                <a:gd name="T88" fmla="*/ 513 w 551"/>
                <a:gd name="T89" fmla="*/ 390 h 857"/>
                <a:gd name="T90" fmla="*/ 498 w 551"/>
                <a:gd name="T91" fmla="*/ 350 h 857"/>
                <a:gd name="T92" fmla="*/ 485 w 551"/>
                <a:gd name="T93" fmla="*/ 310 h 857"/>
                <a:gd name="T94" fmla="*/ 468 w 551"/>
                <a:gd name="T95" fmla="*/ 272 h 857"/>
                <a:gd name="T96" fmla="*/ 453 w 551"/>
                <a:gd name="T97" fmla="*/ 236 h 857"/>
                <a:gd name="T98" fmla="*/ 439 w 551"/>
                <a:gd name="T99" fmla="*/ 199 h 857"/>
                <a:gd name="T100" fmla="*/ 422 w 551"/>
                <a:gd name="T101" fmla="*/ 167 h 857"/>
                <a:gd name="T102" fmla="*/ 403 w 551"/>
                <a:gd name="T103" fmla="*/ 135 h 857"/>
                <a:gd name="T104" fmla="*/ 388 w 551"/>
                <a:gd name="T105" fmla="*/ 104 h 857"/>
                <a:gd name="T106" fmla="*/ 373 w 551"/>
                <a:gd name="T107" fmla="*/ 80 h 857"/>
                <a:gd name="T108" fmla="*/ 361 w 551"/>
                <a:gd name="T109" fmla="*/ 59 h 857"/>
                <a:gd name="T110" fmla="*/ 338 w 551"/>
                <a:gd name="T111" fmla="*/ 23 h 857"/>
                <a:gd name="T112" fmla="*/ 325 w 551"/>
                <a:gd name="T113" fmla="*/ 0 h 8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51" h="857">
                  <a:moveTo>
                    <a:pt x="325" y="0"/>
                  </a:moveTo>
                  <a:lnTo>
                    <a:pt x="321" y="2"/>
                  </a:lnTo>
                  <a:lnTo>
                    <a:pt x="308" y="11"/>
                  </a:lnTo>
                  <a:lnTo>
                    <a:pt x="299" y="17"/>
                  </a:lnTo>
                  <a:lnTo>
                    <a:pt x="293" y="26"/>
                  </a:lnTo>
                  <a:lnTo>
                    <a:pt x="281" y="36"/>
                  </a:lnTo>
                  <a:lnTo>
                    <a:pt x="270" y="49"/>
                  </a:lnTo>
                  <a:lnTo>
                    <a:pt x="257" y="61"/>
                  </a:lnTo>
                  <a:lnTo>
                    <a:pt x="243" y="76"/>
                  </a:lnTo>
                  <a:lnTo>
                    <a:pt x="236" y="82"/>
                  </a:lnTo>
                  <a:lnTo>
                    <a:pt x="230" y="89"/>
                  </a:lnTo>
                  <a:lnTo>
                    <a:pt x="222" y="99"/>
                  </a:lnTo>
                  <a:lnTo>
                    <a:pt x="217" y="108"/>
                  </a:lnTo>
                  <a:lnTo>
                    <a:pt x="207" y="116"/>
                  </a:lnTo>
                  <a:lnTo>
                    <a:pt x="200" y="125"/>
                  </a:lnTo>
                  <a:lnTo>
                    <a:pt x="192" y="133"/>
                  </a:lnTo>
                  <a:lnTo>
                    <a:pt x="186" y="144"/>
                  </a:lnTo>
                  <a:lnTo>
                    <a:pt x="177" y="154"/>
                  </a:lnTo>
                  <a:lnTo>
                    <a:pt x="169" y="163"/>
                  </a:lnTo>
                  <a:lnTo>
                    <a:pt x="162" y="175"/>
                  </a:lnTo>
                  <a:lnTo>
                    <a:pt x="156" y="186"/>
                  </a:lnTo>
                  <a:lnTo>
                    <a:pt x="146" y="196"/>
                  </a:lnTo>
                  <a:lnTo>
                    <a:pt x="139" y="207"/>
                  </a:lnTo>
                  <a:lnTo>
                    <a:pt x="131" y="218"/>
                  </a:lnTo>
                  <a:lnTo>
                    <a:pt x="124" y="230"/>
                  </a:lnTo>
                  <a:lnTo>
                    <a:pt x="116" y="241"/>
                  </a:lnTo>
                  <a:lnTo>
                    <a:pt x="108" y="253"/>
                  </a:lnTo>
                  <a:lnTo>
                    <a:pt x="101" y="266"/>
                  </a:lnTo>
                  <a:lnTo>
                    <a:pt x="95" y="279"/>
                  </a:lnTo>
                  <a:lnTo>
                    <a:pt x="87" y="291"/>
                  </a:lnTo>
                  <a:lnTo>
                    <a:pt x="80" y="304"/>
                  </a:lnTo>
                  <a:lnTo>
                    <a:pt x="72" y="317"/>
                  </a:lnTo>
                  <a:lnTo>
                    <a:pt x="67" y="331"/>
                  </a:lnTo>
                  <a:lnTo>
                    <a:pt x="59" y="344"/>
                  </a:lnTo>
                  <a:lnTo>
                    <a:pt x="53" y="357"/>
                  </a:lnTo>
                  <a:lnTo>
                    <a:pt x="49" y="371"/>
                  </a:lnTo>
                  <a:lnTo>
                    <a:pt x="44" y="386"/>
                  </a:lnTo>
                  <a:lnTo>
                    <a:pt x="38" y="399"/>
                  </a:lnTo>
                  <a:lnTo>
                    <a:pt x="32" y="412"/>
                  </a:lnTo>
                  <a:lnTo>
                    <a:pt x="29" y="428"/>
                  </a:lnTo>
                  <a:lnTo>
                    <a:pt x="23" y="441"/>
                  </a:lnTo>
                  <a:lnTo>
                    <a:pt x="19" y="456"/>
                  </a:lnTo>
                  <a:lnTo>
                    <a:pt x="13" y="471"/>
                  </a:lnTo>
                  <a:lnTo>
                    <a:pt x="11" y="487"/>
                  </a:lnTo>
                  <a:lnTo>
                    <a:pt x="10" y="502"/>
                  </a:lnTo>
                  <a:lnTo>
                    <a:pt x="6" y="515"/>
                  </a:lnTo>
                  <a:lnTo>
                    <a:pt x="4" y="530"/>
                  </a:lnTo>
                  <a:lnTo>
                    <a:pt x="0" y="546"/>
                  </a:lnTo>
                  <a:lnTo>
                    <a:pt x="0" y="563"/>
                  </a:lnTo>
                  <a:lnTo>
                    <a:pt x="0" y="578"/>
                  </a:lnTo>
                  <a:lnTo>
                    <a:pt x="0" y="595"/>
                  </a:lnTo>
                  <a:lnTo>
                    <a:pt x="0" y="610"/>
                  </a:lnTo>
                  <a:lnTo>
                    <a:pt x="2" y="625"/>
                  </a:lnTo>
                  <a:lnTo>
                    <a:pt x="2" y="641"/>
                  </a:lnTo>
                  <a:lnTo>
                    <a:pt x="4" y="656"/>
                  </a:lnTo>
                  <a:lnTo>
                    <a:pt x="6" y="669"/>
                  </a:lnTo>
                  <a:lnTo>
                    <a:pt x="10" y="684"/>
                  </a:lnTo>
                  <a:lnTo>
                    <a:pt x="13" y="696"/>
                  </a:lnTo>
                  <a:lnTo>
                    <a:pt x="17" y="707"/>
                  </a:lnTo>
                  <a:lnTo>
                    <a:pt x="21" y="720"/>
                  </a:lnTo>
                  <a:lnTo>
                    <a:pt x="29" y="732"/>
                  </a:lnTo>
                  <a:lnTo>
                    <a:pt x="32" y="743"/>
                  </a:lnTo>
                  <a:lnTo>
                    <a:pt x="40" y="753"/>
                  </a:lnTo>
                  <a:lnTo>
                    <a:pt x="46" y="762"/>
                  </a:lnTo>
                  <a:lnTo>
                    <a:pt x="55" y="774"/>
                  </a:lnTo>
                  <a:lnTo>
                    <a:pt x="63" y="781"/>
                  </a:lnTo>
                  <a:lnTo>
                    <a:pt x="72" y="789"/>
                  </a:lnTo>
                  <a:lnTo>
                    <a:pt x="80" y="797"/>
                  </a:lnTo>
                  <a:lnTo>
                    <a:pt x="91" y="806"/>
                  </a:lnTo>
                  <a:lnTo>
                    <a:pt x="101" y="812"/>
                  </a:lnTo>
                  <a:lnTo>
                    <a:pt x="108" y="817"/>
                  </a:lnTo>
                  <a:lnTo>
                    <a:pt x="120" y="823"/>
                  </a:lnTo>
                  <a:lnTo>
                    <a:pt x="131" y="829"/>
                  </a:lnTo>
                  <a:lnTo>
                    <a:pt x="141" y="833"/>
                  </a:lnTo>
                  <a:lnTo>
                    <a:pt x="154" y="838"/>
                  </a:lnTo>
                  <a:lnTo>
                    <a:pt x="164" y="842"/>
                  </a:lnTo>
                  <a:lnTo>
                    <a:pt x="177" y="846"/>
                  </a:lnTo>
                  <a:lnTo>
                    <a:pt x="188" y="848"/>
                  </a:lnTo>
                  <a:lnTo>
                    <a:pt x="200" y="850"/>
                  </a:lnTo>
                  <a:lnTo>
                    <a:pt x="211" y="852"/>
                  </a:lnTo>
                  <a:lnTo>
                    <a:pt x="226" y="854"/>
                  </a:lnTo>
                  <a:lnTo>
                    <a:pt x="238" y="854"/>
                  </a:lnTo>
                  <a:lnTo>
                    <a:pt x="249" y="855"/>
                  </a:lnTo>
                  <a:lnTo>
                    <a:pt x="262" y="855"/>
                  </a:lnTo>
                  <a:lnTo>
                    <a:pt x="276" y="857"/>
                  </a:lnTo>
                  <a:lnTo>
                    <a:pt x="287" y="855"/>
                  </a:lnTo>
                  <a:lnTo>
                    <a:pt x="299" y="854"/>
                  </a:lnTo>
                  <a:lnTo>
                    <a:pt x="312" y="854"/>
                  </a:lnTo>
                  <a:lnTo>
                    <a:pt x="323" y="852"/>
                  </a:lnTo>
                  <a:lnTo>
                    <a:pt x="337" y="848"/>
                  </a:lnTo>
                  <a:lnTo>
                    <a:pt x="348" y="846"/>
                  </a:lnTo>
                  <a:lnTo>
                    <a:pt x="359" y="842"/>
                  </a:lnTo>
                  <a:lnTo>
                    <a:pt x="373" y="838"/>
                  </a:lnTo>
                  <a:lnTo>
                    <a:pt x="382" y="833"/>
                  </a:lnTo>
                  <a:lnTo>
                    <a:pt x="395" y="829"/>
                  </a:lnTo>
                  <a:lnTo>
                    <a:pt x="405" y="825"/>
                  </a:lnTo>
                  <a:lnTo>
                    <a:pt x="416" y="819"/>
                  </a:lnTo>
                  <a:lnTo>
                    <a:pt x="428" y="814"/>
                  </a:lnTo>
                  <a:lnTo>
                    <a:pt x="439" y="808"/>
                  </a:lnTo>
                  <a:lnTo>
                    <a:pt x="449" y="802"/>
                  </a:lnTo>
                  <a:lnTo>
                    <a:pt x="460" y="795"/>
                  </a:lnTo>
                  <a:lnTo>
                    <a:pt x="468" y="787"/>
                  </a:lnTo>
                  <a:lnTo>
                    <a:pt x="475" y="779"/>
                  </a:lnTo>
                  <a:lnTo>
                    <a:pt x="485" y="770"/>
                  </a:lnTo>
                  <a:lnTo>
                    <a:pt x="494" y="762"/>
                  </a:lnTo>
                  <a:lnTo>
                    <a:pt x="500" y="751"/>
                  </a:lnTo>
                  <a:lnTo>
                    <a:pt x="508" y="743"/>
                  </a:lnTo>
                  <a:lnTo>
                    <a:pt x="515" y="734"/>
                  </a:lnTo>
                  <a:lnTo>
                    <a:pt x="523" y="724"/>
                  </a:lnTo>
                  <a:lnTo>
                    <a:pt x="527" y="713"/>
                  </a:lnTo>
                  <a:lnTo>
                    <a:pt x="532" y="701"/>
                  </a:lnTo>
                  <a:lnTo>
                    <a:pt x="536" y="692"/>
                  </a:lnTo>
                  <a:lnTo>
                    <a:pt x="540" y="681"/>
                  </a:lnTo>
                  <a:lnTo>
                    <a:pt x="544" y="669"/>
                  </a:lnTo>
                  <a:lnTo>
                    <a:pt x="548" y="656"/>
                  </a:lnTo>
                  <a:lnTo>
                    <a:pt x="548" y="644"/>
                  </a:lnTo>
                  <a:lnTo>
                    <a:pt x="551" y="633"/>
                  </a:lnTo>
                  <a:lnTo>
                    <a:pt x="549" y="620"/>
                  </a:lnTo>
                  <a:lnTo>
                    <a:pt x="549" y="606"/>
                  </a:lnTo>
                  <a:lnTo>
                    <a:pt x="549" y="593"/>
                  </a:lnTo>
                  <a:lnTo>
                    <a:pt x="549" y="580"/>
                  </a:lnTo>
                  <a:lnTo>
                    <a:pt x="548" y="566"/>
                  </a:lnTo>
                  <a:lnTo>
                    <a:pt x="548" y="553"/>
                  </a:lnTo>
                  <a:lnTo>
                    <a:pt x="546" y="538"/>
                  </a:lnTo>
                  <a:lnTo>
                    <a:pt x="546" y="527"/>
                  </a:lnTo>
                  <a:lnTo>
                    <a:pt x="542" y="513"/>
                  </a:lnTo>
                  <a:lnTo>
                    <a:pt x="540" y="500"/>
                  </a:lnTo>
                  <a:lnTo>
                    <a:pt x="536" y="487"/>
                  </a:lnTo>
                  <a:lnTo>
                    <a:pt x="534" y="471"/>
                  </a:lnTo>
                  <a:lnTo>
                    <a:pt x="530" y="458"/>
                  </a:lnTo>
                  <a:lnTo>
                    <a:pt x="529" y="445"/>
                  </a:lnTo>
                  <a:lnTo>
                    <a:pt x="525" y="431"/>
                  </a:lnTo>
                  <a:lnTo>
                    <a:pt x="523" y="418"/>
                  </a:lnTo>
                  <a:lnTo>
                    <a:pt x="519" y="405"/>
                  </a:lnTo>
                  <a:lnTo>
                    <a:pt x="513" y="390"/>
                  </a:lnTo>
                  <a:lnTo>
                    <a:pt x="510" y="376"/>
                  </a:lnTo>
                  <a:lnTo>
                    <a:pt x="504" y="363"/>
                  </a:lnTo>
                  <a:lnTo>
                    <a:pt x="498" y="350"/>
                  </a:lnTo>
                  <a:lnTo>
                    <a:pt x="494" y="336"/>
                  </a:lnTo>
                  <a:lnTo>
                    <a:pt x="491" y="323"/>
                  </a:lnTo>
                  <a:lnTo>
                    <a:pt x="485" y="310"/>
                  </a:lnTo>
                  <a:lnTo>
                    <a:pt x="479" y="296"/>
                  </a:lnTo>
                  <a:lnTo>
                    <a:pt x="475" y="283"/>
                  </a:lnTo>
                  <a:lnTo>
                    <a:pt x="468" y="272"/>
                  </a:lnTo>
                  <a:lnTo>
                    <a:pt x="464" y="258"/>
                  </a:lnTo>
                  <a:lnTo>
                    <a:pt x="458" y="245"/>
                  </a:lnTo>
                  <a:lnTo>
                    <a:pt x="453" y="236"/>
                  </a:lnTo>
                  <a:lnTo>
                    <a:pt x="449" y="222"/>
                  </a:lnTo>
                  <a:lnTo>
                    <a:pt x="445" y="213"/>
                  </a:lnTo>
                  <a:lnTo>
                    <a:pt x="439" y="199"/>
                  </a:lnTo>
                  <a:lnTo>
                    <a:pt x="432" y="188"/>
                  </a:lnTo>
                  <a:lnTo>
                    <a:pt x="426" y="177"/>
                  </a:lnTo>
                  <a:lnTo>
                    <a:pt x="422" y="167"/>
                  </a:lnTo>
                  <a:lnTo>
                    <a:pt x="416" y="154"/>
                  </a:lnTo>
                  <a:lnTo>
                    <a:pt x="409" y="144"/>
                  </a:lnTo>
                  <a:lnTo>
                    <a:pt x="403" y="135"/>
                  </a:lnTo>
                  <a:lnTo>
                    <a:pt x="399" y="125"/>
                  </a:lnTo>
                  <a:lnTo>
                    <a:pt x="394" y="116"/>
                  </a:lnTo>
                  <a:lnTo>
                    <a:pt x="388" y="104"/>
                  </a:lnTo>
                  <a:lnTo>
                    <a:pt x="382" y="95"/>
                  </a:lnTo>
                  <a:lnTo>
                    <a:pt x="378" y="89"/>
                  </a:lnTo>
                  <a:lnTo>
                    <a:pt x="373" y="80"/>
                  </a:lnTo>
                  <a:lnTo>
                    <a:pt x="369" y="72"/>
                  </a:lnTo>
                  <a:lnTo>
                    <a:pt x="365" y="64"/>
                  </a:lnTo>
                  <a:lnTo>
                    <a:pt x="361" y="59"/>
                  </a:lnTo>
                  <a:lnTo>
                    <a:pt x="352" y="44"/>
                  </a:lnTo>
                  <a:lnTo>
                    <a:pt x="346" y="30"/>
                  </a:lnTo>
                  <a:lnTo>
                    <a:pt x="338" y="23"/>
                  </a:lnTo>
                  <a:lnTo>
                    <a:pt x="335" y="15"/>
                  </a:lnTo>
                  <a:lnTo>
                    <a:pt x="327" y="2"/>
                  </a:lnTo>
                  <a:lnTo>
                    <a:pt x="325" y="0"/>
                  </a:lnTo>
                  <a:lnTo>
                    <a:pt x="32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29" name="Freeform 17"/>
            <p:cNvSpPr>
              <a:spLocks/>
            </p:cNvSpPr>
            <p:nvPr/>
          </p:nvSpPr>
          <p:spPr bwMode="auto">
            <a:xfrm>
              <a:off x="-961" y="1788"/>
              <a:ext cx="234" cy="376"/>
            </a:xfrm>
            <a:custGeom>
              <a:avLst/>
              <a:gdLst>
                <a:gd name="T0" fmla="*/ 262 w 468"/>
                <a:gd name="T1" fmla="*/ 11 h 751"/>
                <a:gd name="T2" fmla="*/ 239 w 468"/>
                <a:gd name="T3" fmla="*/ 32 h 751"/>
                <a:gd name="T4" fmla="*/ 207 w 468"/>
                <a:gd name="T5" fmla="*/ 66 h 751"/>
                <a:gd name="T6" fmla="*/ 177 w 468"/>
                <a:gd name="T7" fmla="*/ 100 h 751"/>
                <a:gd name="T8" fmla="*/ 158 w 468"/>
                <a:gd name="T9" fmla="*/ 127 h 751"/>
                <a:gd name="T10" fmla="*/ 137 w 468"/>
                <a:gd name="T11" fmla="*/ 152 h 751"/>
                <a:gd name="T12" fmla="*/ 120 w 468"/>
                <a:gd name="T13" fmla="*/ 182 h 751"/>
                <a:gd name="T14" fmla="*/ 97 w 468"/>
                <a:gd name="T15" fmla="*/ 211 h 751"/>
                <a:gd name="T16" fmla="*/ 82 w 468"/>
                <a:gd name="T17" fmla="*/ 243 h 751"/>
                <a:gd name="T18" fmla="*/ 61 w 468"/>
                <a:gd name="T19" fmla="*/ 277 h 751"/>
                <a:gd name="T20" fmla="*/ 45 w 468"/>
                <a:gd name="T21" fmla="*/ 311 h 751"/>
                <a:gd name="T22" fmla="*/ 30 w 468"/>
                <a:gd name="T23" fmla="*/ 348 h 751"/>
                <a:gd name="T24" fmla="*/ 19 w 468"/>
                <a:gd name="T25" fmla="*/ 386 h 751"/>
                <a:gd name="T26" fmla="*/ 9 w 468"/>
                <a:gd name="T27" fmla="*/ 426 h 751"/>
                <a:gd name="T28" fmla="*/ 2 w 468"/>
                <a:gd name="T29" fmla="*/ 464 h 751"/>
                <a:gd name="T30" fmla="*/ 0 w 468"/>
                <a:gd name="T31" fmla="*/ 505 h 751"/>
                <a:gd name="T32" fmla="*/ 2 w 468"/>
                <a:gd name="T33" fmla="*/ 547 h 751"/>
                <a:gd name="T34" fmla="*/ 4 w 468"/>
                <a:gd name="T35" fmla="*/ 585 h 751"/>
                <a:gd name="T36" fmla="*/ 13 w 468"/>
                <a:gd name="T37" fmla="*/ 618 h 751"/>
                <a:gd name="T38" fmla="*/ 28 w 468"/>
                <a:gd name="T39" fmla="*/ 648 h 751"/>
                <a:gd name="T40" fmla="*/ 45 w 468"/>
                <a:gd name="T41" fmla="*/ 677 h 751"/>
                <a:gd name="T42" fmla="*/ 66 w 468"/>
                <a:gd name="T43" fmla="*/ 697 h 751"/>
                <a:gd name="T44" fmla="*/ 91 w 468"/>
                <a:gd name="T45" fmla="*/ 716 h 751"/>
                <a:gd name="T46" fmla="*/ 120 w 468"/>
                <a:gd name="T47" fmla="*/ 728 h 751"/>
                <a:gd name="T48" fmla="*/ 148 w 468"/>
                <a:gd name="T49" fmla="*/ 741 h 751"/>
                <a:gd name="T50" fmla="*/ 179 w 468"/>
                <a:gd name="T51" fmla="*/ 745 h 751"/>
                <a:gd name="T52" fmla="*/ 211 w 468"/>
                <a:gd name="T53" fmla="*/ 749 h 751"/>
                <a:gd name="T54" fmla="*/ 243 w 468"/>
                <a:gd name="T55" fmla="*/ 749 h 751"/>
                <a:gd name="T56" fmla="*/ 274 w 468"/>
                <a:gd name="T57" fmla="*/ 745 h 751"/>
                <a:gd name="T58" fmla="*/ 304 w 468"/>
                <a:gd name="T59" fmla="*/ 736 h 751"/>
                <a:gd name="T60" fmla="*/ 334 w 468"/>
                <a:gd name="T61" fmla="*/ 726 h 751"/>
                <a:gd name="T62" fmla="*/ 361 w 468"/>
                <a:gd name="T63" fmla="*/ 711 h 751"/>
                <a:gd name="T64" fmla="*/ 390 w 468"/>
                <a:gd name="T65" fmla="*/ 696 h 751"/>
                <a:gd name="T66" fmla="*/ 430 w 468"/>
                <a:gd name="T67" fmla="*/ 650 h 751"/>
                <a:gd name="T68" fmla="*/ 449 w 468"/>
                <a:gd name="T69" fmla="*/ 616 h 751"/>
                <a:gd name="T70" fmla="*/ 460 w 468"/>
                <a:gd name="T71" fmla="*/ 587 h 751"/>
                <a:gd name="T72" fmla="*/ 468 w 468"/>
                <a:gd name="T73" fmla="*/ 555 h 751"/>
                <a:gd name="T74" fmla="*/ 466 w 468"/>
                <a:gd name="T75" fmla="*/ 519 h 751"/>
                <a:gd name="T76" fmla="*/ 462 w 468"/>
                <a:gd name="T77" fmla="*/ 485 h 751"/>
                <a:gd name="T78" fmla="*/ 458 w 468"/>
                <a:gd name="T79" fmla="*/ 446 h 751"/>
                <a:gd name="T80" fmla="*/ 454 w 468"/>
                <a:gd name="T81" fmla="*/ 412 h 751"/>
                <a:gd name="T82" fmla="*/ 445 w 468"/>
                <a:gd name="T83" fmla="*/ 376 h 751"/>
                <a:gd name="T84" fmla="*/ 435 w 468"/>
                <a:gd name="T85" fmla="*/ 342 h 751"/>
                <a:gd name="T86" fmla="*/ 424 w 468"/>
                <a:gd name="T87" fmla="*/ 306 h 751"/>
                <a:gd name="T88" fmla="*/ 411 w 468"/>
                <a:gd name="T89" fmla="*/ 272 h 751"/>
                <a:gd name="T90" fmla="*/ 397 w 468"/>
                <a:gd name="T91" fmla="*/ 237 h 751"/>
                <a:gd name="T92" fmla="*/ 384 w 468"/>
                <a:gd name="T93" fmla="*/ 205 h 751"/>
                <a:gd name="T94" fmla="*/ 371 w 468"/>
                <a:gd name="T95" fmla="*/ 175 h 751"/>
                <a:gd name="T96" fmla="*/ 357 w 468"/>
                <a:gd name="T97" fmla="*/ 144 h 751"/>
                <a:gd name="T98" fmla="*/ 344 w 468"/>
                <a:gd name="T99" fmla="*/ 118 h 751"/>
                <a:gd name="T100" fmla="*/ 331 w 468"/>
                <a:gd name="T101" fmla="*/ 93 h 751"/>
                <a:gd name="T102" fmla="*/ 314 w 468"/>
                <a:gd name="T103" fmla="*/ 64 h 751"/>
                <a:gd name="T104" fmla="*/ 293 w 468"/>
                <a:gd name="T105" fmla="*/ 28 h 751"/>
                <a:gd name="T106" fmla="*/ 277 w 468"/>
                <a:gd name="T107" fmla="*/ 3 h 7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68" h="751">
                  <a:moveTo>
                    <a:pt x="276" y="0"/>
                  </a:moveTo>
                  <a:lnTo>
                    <a:pt x="272" y="2"/>
                  </a:lnTo>
                  <a:lnTo>
                    <a:pt x="262" y="11"/>
                  </a:lnTo>
                  <a:lnTo>
                    <a:pt x="255" y="15"/>
                  </a:lnTo>
                  <a:lnTo>
                    <a:pt x="249" y="24"/>
                  </a:lnTo>
                  <a:lnTo>
                    <a:pt x="239" y="32"/>
                  </a:lnTo>
                  <a:lnTo>
                    <a:pt x="230" y="43"/>
                  </a:lnTo>
                  <a:lnTo>
                    <a:pt x="218" y="53"/>
                  </a:lnTo>
                  <a:lnTo>
                    <a:pt x="207" y="66"/>
                  </a:lnTo>
                  <a:lnTo>
                    <a:pt x="196" y="80"/>
                  </a:lnTo>
                  <a:lnTo>
                    <a:pt x="184" y="95"/>
                  </a:lnTo>
                  <a:lnTo>
                    <a:pt x="177" y="100"/>
                  </a:lnTo>
                  <a:lnTo>
                    <a:pt x="169" y="108"/>
                  </a:lnTo>
                  <a:lnTo>
                    <a:pt x="161" y="118"/>
                  </a:lnTo>
                  <a:lnTo>
                    <a:pt x="158" y="127"/>
                  </a:lnTo>
                  <a:lnTo>
                    <a:pt x="150" y="135"/>
                  </a:lnTo>
                  <a:lnTo>
                    <a:pt x="144" y="144"/>
                  </a:lnTo>
                  <a:lnTo>
                    <a:pt x="137" y="152"/>
                  </a:lnTo>
                  <a:lnTo>
                    <a:pt x="133" y="163"/>
                  </a:lnTo>
                  <a:lnTo>
                    <a:pt x="125" y="173"/>
                  </a:lnTo>
                  <a:lnTo>
                    <a:pt x="120" y="182"/>
                  </a:lnTo>
                  <a:lnTo>
                    <a:pt x="112" y="190"/>
                  </a:lnTo>
                  <a:lnTo>
                    <a:pt x="104" y="201"/>
                  </a:lnTo>
                  <a:lnTo>
                    <a:pt x="97" y="211"/>
                  </a:lnTo>
                  <a:lnTo>
                    <a:pt x="93" y="220"/>
                  </a:lnTo>
                  <a:lnTo>
                    <a:pt x="85" y="232"/>
                  </a:lnTo>
                  <a:lnTo>
                    <a:pt x="82" y="243"/>
                  </a:lnTo>
                  <a:lnTo>
                    <a:pt x="74" y="254"/>
                  </a:lnTo>
                  <a:lnTo>
                    <a:pt x="66" y="266"/>
                  </a:lnTo>
                  <a:lnTo>
                    <a:pt x="61" y="277"/>
                  </a:lnTo>
                  <a:lnTo>
                    <a:pt x="57" y="289"/>
                  </a:lnTo>
                  <a:lnTo>
                    <a:pt x="51" y="300"/>
                  </a:lnTo>
                  <a:lnTo>
                    <a:pt x="45" y="311"/>
                  </a:lnTo>
                  <a:lnTo>
                    <a:pt x="42" y="323"/>
                  </a:lnTo>
                  <a:lnTo>
                    <a:pt x="38" y="336"/>
                  </a:lnTo>
                  <a:lnTo>
                    <a:pt x="30" y="348"/>
                  </a:lnTo>
                  <a:lnTo>
                    <a:pt x="26" y="359"/>
                  </a:lnTo>
                  <a:lnTo>
                    <a:pt x="23" y="372"/>
                  </a:lnTo>
                  <a:lnTo>
                    <a:pt x="19" y="386"/>
                  </a:lnTo>
                  <a:lnTo>
                    <a:pt x="15" y="397"/>
                  </a:lnTo>
                  <a:lnTo>
                    <a:pt x="11" y="410"/>
                  </a:lnTo>
                  <a:lnTo>
                    <a:pt x="9" y="426"/>
                  </a:lnTo>
                  <a:lnTo>
                    <a:pt x="7" y="439"/>
                  </a:lnTo>
                  <a:lnTo>
                    <a:pt x="4" y="450"/>
                  </a:lnTo>
                  <a:lnTo>
                    <a:pt x="2" y="464"/>
                  </a:lnTo>
                  <a:lnTo>
                    <a:pt x="0" y="477"/>
                  </a:lnTo>
                  <a:lnTo>
                    <a:pt x="0" y="492"/>
                  </a:lnTo>
                  <a:lnTo>
                    <a:pt x="0" y="505"/>
                  </a:lnTo>
                  <a:lnTo>
                    <a:pt x="0" y="519"/>
                  </a:lnTo>
                  <a:lnTo>
                    <a:pt x="0" y="532"/>
                  </a:lnTo>
                  <a:lnTo>
                    <a:pt x="2" y="547"/>
                  </a:lnTo>
                  <a:lnTo>
                    <a:pt x="2" y="559"/>
                  </a:lnTo>
                  <a:lnTo>
                    <a:pt x="2" y="572"/>
                  </a:lnTo>
                  <a:lnTo>
                    <a:pt x="4" y="585"/>
                  </a:lnTo>
                  <a:lnTo>
                    <a:pt x="7" y="597"/>
                  </a:lnTo>
                  <a:lnTo>
                    <a:pt x="9" y="608"/>
                  </a:lnTo>
                  <a:lnTo>
                    <a:pt x="13" y="618"/>
                  </a:lnTo>
                  <a:lnTo>
                    <a:pt x="17" y="629"/>
                  </a:lnTo>
                  <a:lnTo>
                    <a:pt x="23" y="640"/>
                  </a:lnTo>
                  <a:lnTo>
                    <a:pt x="28" y="648"/>
                  </a:lnTo>
                  <a:lnTo>
                    <a:pt x="32" y="658"/>
                  </a:lnTo>
                  <a:lnTo>
                    <a:pt x="38" y="667"/>
                  </a:lnTo>
                  <a:lnTo>
                    <a:pt x="45" y="677"/>
                  </a:lnTo>
                  <a:lnTo>
                    <a:pt x="53" y="682"/>
                  </a:lnTo>
                  <a:lnTo>
                    <a:pt x="59" y="690"/>
                  </a:lnTo>
                  <a:lnTo>
                    <a:pt x="66" y="697"/>
                  </a:lnTo>
                  <a:lnTo>
                    <a:pt x="76" y="705"/>
                  </a:lnTo>
                  <a:lnTo>
                    <a:pt x="84" y="711"/>
                  </a:lnTo>
                  <a:lnTo>
                    <a:pt x="91" y="716"/>
                  </a:lnTo>
                  <a:lnTo>
                    <a:pt x="101" y="720"/>
                  </a:lnTo>
                  <a:lnTo>
                    <a:pt x="110" y="726"/>
                  </a:lnTo>
                  <a:lnTo>
                    <a:pt x="120" y="728"/>
                  </a:lnTo>
                  <a:lnTo>
                    <a:pt x="129" y="734"/>
                  </a:lnTo>
                  <a:lnTo>
                    <a:pt x="139" y="736"/>
                  </a:lnTo>
                  <a:lnTo>
                    <a:pt x="148" y="741"/>
                  </a:lnTo>
                  <a:lnTo>
                    <a:pt x="158" y="741"/>
                  </a:lnTo>
                  <a:lnTo>
                    <a:pt x="169" y="743"/>
                  </a:lnTo>
                  <a:lnTo>
                    <a:pt x="179" y="745"/>
                  </a:lnTo>
                  <a:lnTo>
                    <a:pt x="190" y="749"/>
                  </a:lnTo>
                  <a:lnTo>
                    <a:pt x="199" y="749"/>
                  </a:lnTo>
                  <a:lnTo>
                    <a:pt x="211" y="749"/>
                  </a:lnTo>
                  <a:lnTo>
                    <a:pt x="222" y="749"/>
                  </a:lnTo>
                  <a:lnTo>
                    <a:pt x="234" y="751"/>
                  </a:lnTo>
                  <a:lnTo>
                    <a:pt x="243" y="749"/>
                  </a:lnTo>
                  <a:lnTo>
                    <a:pt x="253" y="749"/>
                  </a:lnTo>
                  <a:lnTo>
                    <a:pt x="264" y="747"/>
                  </a:lnTo>
                  <a:lnTo>
                    <a:pt x="274" y="745"/>
                  </a:lnTo>
                  <a:lnTo>
                    <a:pt x="283" y="741"/>
                  </a:lnTo>
                  <a:lnTo>
                    <a:pt x="295" y="739"/>
                  </a:lnTo>
                  <a:lnTo>
                    <a:pt x="304" y="736"/>
                  </a:lnTo>
                  <a:lnTo>
                    <a:pt x="315" y="734"/>
                  </a:lnTo>
                  <a:lnTo>
                    <a:pt x="323" y="730"/>
                  </a:lnTo>
                  <a:lnTo>
                    <a:pt x="334" y="726"/>
                  </a:lnTo>
                  <a:lnTo>
                    <a:pt x="344" y="720"/>
                  </a:lnTo>
                  <a:lnTo>
                    <a:pt x="353" y="716"/>
                  </a:lnTo>
                  <a:lnTo>
                    <a:pt x="361" y="711"/>
                  </a:lnTo>
                  <a:lnTo>
                    <a:pt x="371" y="705"/>
                  </a:lnTo>
                  <a:lnTo>
                    <a:pt x="380" y="699"/>
                  </a:lnTo>
                  <a:lnTo>
                    <a:pt x="390" y="696"/>
                  </a:lnTo>
                  <a:lnTo>
                    <a:pt x="403" y="680"/>
                  </a:lnTo>
                  <a:lnTo>
                    <a:pt x="418" y="667"/>
                  </a:lnTo>
                  <a:lnTo>
                    <a:pt x="430" y="650"/>
                  </a:lnTo>
                  <a:lnTo>
                    <a:pt x="441" y="635"/>
                  </a:lnTo>
                  <a:lnTo>
                    <a:pt x="445" y="623"/>
                  </a:lnTo>
                  <a:lnTo>
                    <a:pt x="449" y="616"/>
                  </a:lnTo>
                  <a:lnTo>
                    <a:pt x="454" y="606"/>
                  </a:lnTo>
                  <a:lnTo>
                    <a:pt x="458" y="597"/>
                  </a:lnTo>
                  <a:lnTo>
                    <a:pt x="460" y="587"/>
                  </a:lnTo>
                  <a:lnTo>
                    <a:pt x="462" y="576"/>
                  </a:lnTo>
                  <a:lnTo>
                    <a:pt x="464" y="564"/>
                  </a:lnTo>
                  <a:lnTo>
                    <a:pt x="468" y="555"/>
                  </a:lnTo>
                  <a:lnTo>
                    <a:pt x="466" y="542"/>
                  </a:lnTo>
                  <a:lnTo>
                    <a:pt x="466" y="530"/>
                  </a:lnTo>
                  <a:lnTo>
                    <a:pt x="466" y="519"/>
                  </a:lnTo>
                  <a:lnTo>
                    <a:pt x="466" y="507"/>
                  </a:lnTo>
                  <a:lnTo>
                    <a:pt x="464" y="496"/>
                  </a:lnTo>
                  <a:lnTo>
                    <a:pt x="462" y="485"/>
                  </a:lnTo>
                  <a:lnTo>
                    <a:pt x="462" y="471"/>
                  </a:lnTo>
                  <a:lnTo>
                    <a:pt x="462" y="462"/>
                  </a:lnTo>
                  <a:lnTo>
                    <a:pt x="458" y="446"/>
                  </a:lnTo>
                  <a:lnTo>
                    <a:pt x="456" y="437"/>
                  </a:lnTo>
                  <a:lnTo>
                    <a:pt x="456" y="424"/>
                  </a:lnTo>
                  <a:lnTo>
                    <a:pt x="454" y="412"/>
                  </a:lnTo>
                  <a:lnTo>
                    <a:pt x="450" y="401"/>
                  </a:lnTo>
                  <a:lnTo>
                    <a:pt x="449" y="388"/>
                  </a:lnTo>
                  <a:lnTo>
                    <a:pt x="445" y="376"/>
                  </a:lnTo>
                  <a:lnTo>
                    <a:pt x="443" y="367"/>
                  </a:lnTo>
                  <a:lnTo>
                    <a:pt x="439" y="351"/>
                  </a:lnTo>
                  <a:lnTo>
                    <a:pt x="435" y="342"/>
                  </a:lnTo>
                  <a:lnTo>
                    <a:pt x="431" y="329"/>
                  </a:lnTo>
                  <a:lnTo>
                    <a:pt x="428" y="317"/>
                  </a:lnTo>
                  <a:lnTo>
                    <a:pt x="424" y="306"/>
                  </a:lnTo>
                  <a:lnTo>
                    <a:pt x="418" y="294"/>
                  </a:lnTo>
                  <a:lnTo>
                    <a:pt x="414" y="283"/>
                  </a:lnTo>
                  <a:lnTo>
                    <a:pt x="411" y="272"/>
                  </a:lnTo>
                  <a:lnTo>
                    <a:pt x="407" y="260"/>
                  </a:lnTo>
                  <a:lnTo>
                    <a:pt x="403" y="249"/>
                  </a:lnTo>
                  <a:lnTo>
                    <a:pt x="397" y="237"/>
                  </a:lnTo>
                  <a:lnTo>
                    <a:pt x="393" y="226"/>
                  </a:lnTo>
                  <a:lnTo>
                    <a:pt x="390" y="216"/>
                  </a:lnTo>
                  <a:lnTo>
                    <a:pt x="384" y="205"/>
                  </a:lnTo>
                  <a:lnTo>
                    <a:pt x="380" y="196"/>
                  </a:lnTo>
                  <a:lnTo>
                    <a:pt x="376" y="186"/>
                  </a:lnTo>
                  <a:lnTo>
                    <a:pt x="371" y="175"/>
                  </a:lnTo>
                  <a:lnTo>
                    <a:pt x="367" y="165"/>
                  </a:lnTo>
                  <a:lnTo>
                    <a:pt x="361" y="154"/>
                  </a:lnTo>
                  <a:lnTo>
                    <a:pt x="357" y="144"/>
                  </a:lnTo>
                  <a:lnTo>
                    <a:pt x="353" y="137"/>
                  </a:lnTo>
                  <a:lnTo>
                    <a:pt x="348" y="127"/>
                  </a:lnTo>
                  <a:lnTo>
                    <a:pt x="344" y="118"/>
                  </a:lnTo>
                  <a:lnTo>
                    <a:pt x="338" y="110"/>
                  </a:lnTo>
                  <a:lnTo>
                    <a:pt x="334" y="100"/>
                  </a:lnTo>
                  <a:lnTo>
                    <a:pt x="331" y="93"/>
                  </a:lnTo>
                  <a:lnTo>
                    <a:pt x="325" y="85"/>
                  </a:lnTo>
                  <a:lnTo>
                    <a:pt x="321" y="78"/>
                  </a:lnTo>
                  <a:lnTo>
                    <a:pt x="314" y="64"/>
                  </a:lnTo>
                  <a:lnTo>
                    <a:pt x="308" y="51"/>
                  </a:lnTo>
                  <a:lnTo>
                    <a:pt x="298" y="38"/>
                  </a:lnTo>
                  <a:lnTo>
                    <a:pt x="293" y="28"/>
                  </a:lnTo>
                  <a:lnTo>
                    <a:pt x="287" y="21"/>
                  </a:lnTo>
                  <a:lnTo>
                    <a:pt x="283" y="13"/>
                  </a:lnTo>
                  <a:lnTo>
                    <a:pt x="277" y="3"/>
                  </a:lnTo>
                  <a:lnTo>
                    <a:pt x="276" y="0"/>
                  </a:lnTo>
                  <a:lnTo>
                    <a:pt x="276" y="0"/>
                  </a:lnTo>
                  <a:close/>
                </a:path>
              </a:pathLst>
            </a:custGeom>
            <a:solidFill>
              <a:srgbClr val="0099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30" name="Freeform 19"/>
            <p:cNvSpPr>
              <a:spLocks/>
            </p:cNvSpPr>
            <p:nvPr/>
          </p:nvSpPr>
          <p:spPr bwMode="auto">
            <a:xfrm>
              <a:off x="-943" y="1821"/>
              <a:ext cx="159" cy="329"/>
            </a:xfrm>
            <a:custGeom>
              <a:avLst/>
              <a:gdLst>
                <a:gd name="T0" fmla="*/ 219 w 317"/>
                <a:gd name="T1" fmla="*/ 0 h 658"/>
                <a:gd name="T2" fmla="*/ 152 w 317"/>
                <a:gd name="T3" fmla="*/ 76 h 658"/>
                <a:gd name="T4" fmla="*/ 93 w 317"/>
                <a:gd name="T5" fmla="*/ 162 h 658"/>
                <a:gd name="T6" fmla="*/ 44 w 317"/>
                <a:gd name="T7" fmla="*/ 261 h 658"/>
                <a:gd name="T8" fmla="*/ 8 w 317"/>
                <a:gd name="T9" fmla="*/ 365 h 658"/>
                <a:gd name="T10" fmla="*/ 0 w 317"/>
                <a:gd name="T11" fmla="*/ 462 h 658"/>
                <a:gd name="T12" fmla="*/ 9 w 317"/>
                <a:gd name="T13" fmla="*/ 548 h 658"/>
                <a:gd name="T14" fmla="*/ 46 w 317"/>
                <a:gd name="T15" fmla="*/ 613 h 658"/>
                <a:gd name="T16" fmla="*/ 112 w 317"/>
                <a:gd name="T17" fmla="*/ 647 h 658"/>
                <a:gd name="T18" fmla="*/ 179 w 317"/>
                <a:gd name="T19" fmla="*/ 658 h 658"/>
                <a:gd name="T20" fmla="*/ 243 w 317"/>
                <a:gd name="T21" fmla="*/ 639 h 658"/>
                <a:gd name="T22" fmla="*/ 289 w 317"/>
                <a:gd name="T23" fmla="*/ 592 h 658"/>
                <a:gd name="T24" fmla="*/ 317 w 317"/>
                <a:gd name="T25" fmla="*/ 489 h 658"/>
                <a:gd name="T26" fmla="*/ 317 w 317"/>
                <a:gd name="T27" fmla="*/ 371 h 658"/>
                <a:gd name="T28" fmla="*/ 295 w 317"/>
                <a:gd name="T29" fmla="*/ 215 h 658"/>
                <a:gd name="T30" fmla="*/ 219 w 317"/>
                <a:gd name="T31" fmla="*/ 0 h 658"/>
                <a:gd name="T32" fmla="*/ 219 w 317"/>
                <a:gd name="T33" fmla="*/ 0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17" h="658">
                  <a:moveTo>
                    <a:pt x="219" y="0"/>
                  </a:moveTo>
                  <a:lnTo>
                    <a:pt x="152" y="76"/>
                  </a:lnTo>
                  <a:lnTo>
                    <a:pt x="93" y="162"/>
                  </a:lnTo>
                  <a:lnTo>
                    <a:pt x="44" y="261"/>
                  </a:lnTo>
                  <a:lnTo>
                    <a:pt x="8" y="365"/>
                  </a:lnTo>
                  <a:lnTo>
                    <a:pt x="0" y="462"/>
                  </a:lnTo>
                  <a:lnTo>
                    <a:pt x="9" y="548"/>
                  </a:lnTo>
                  <a:lnTo>
                    <a:pt x="46" y="613"/>
                  </a:lnTo>
                  <a:lnTo>
                    <a:pt x="112" y="647"/>
                  </a:lnTo>
                  <a:lnTo>
                    <a:pt x="179" y="658"/>
                  </a:lnTo>
                  <a:lnTo>
                    <a:pt x="243" y="639"/>
                  </a:lnTo>
                  <a:lnTo>
                    <a:pt x="289" y="592"/>
                  </a:lnTo>
                  <a:lnTo>
                    <a:pt x="317" y="489"/>
                  </a:lnTo>
                  <a:lnTo>
                    <a:pt x="317" y="371"/>
                  </a:lnTo>
                  <a:lnTo>
                    <a:pt x="295" y="215"/>
                  </a:lnTo>
                  <a:lnTo>
                    <a:pt x="219" y="0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4DB3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31" name="Freeform 20"/>
            <p:cNvSpPr>
              <a:spLocks/>
            </p:cNvSpPr>
            <p:nvPr/>
          </p:nvSpPr>
          <p:spPr bwMode="auto">
            <a:xfrm>
              <a:off x="-921" y="1859"/>
              <a:ext cx="115" cy="268"/>
            </a:xfrm>
            <a:custGeom>
              <a:avLst/>
              <a:gdLst>
                <a:gd name="T0" fmla="*/ 156 w 230"/>
                <a:gd name="T1" fmla="*/ 0 h 537"/>
                <a:gd name="T2" fmla="*/ 89 w 230"/>
                <a:gd name="T3" fmla="*/ 88 h 537"/>
                <a:gd name="T4" fmla="*/ 45 w 230"/>
                <a:gd name="T5" fmla="*/ 189 h 537"/>
                <a:gd name="T6" fmla="*/ 9 w 230"/>
                <a:gd name="T7" fmla="*/ 287 h 537"/>
                <a:gd name="T8" fmla="*/ 0 w 230"/>
                <a:gd name="T9" fmla="*/ 390 h 537"/>
                <a:gd name="T10" fmla="*/ 11 w 230"/>
                <a:gd name="T11" fmla="*/ 466 h 537"/>
                <a:gd name="T12" fmla="*/ 57 w 230"/>
                <a:gd name="T13" fmla="*/ 519 h 537"/>
                <a:gd name="T14" fmla="*/ 116 w 230"/>
                <a:gd name="T15" fmla="*/ 537 h 537"/>
                <a:gd name="T16" fmla="*/ 175 w 230"/>
                <a:gd name="T17" fmla="*/ 519 h 537"/>
                <a:gd name="T18" fmla="*/ 215 w 230"/>
                <a:gd name="T19" fmla="*/ 449 h 537"/>
                <a:gd name="T20" fmla="*/ 230 w 230"/>
                <a:gd name="T21" fmla="*/ 320 h 537"/>
                <a:gd name="T22" fmla="*/ 222 w 230"/>
                <a:gd name="T23" fmla="*/ 202 h 537"/>
                <a:gd name="T24" fmla="*/ 175 w 230"/>
                <a:gd name="T25" fmla="*/ 44 h 537"/>
                <a:gd name="T26" fmla="*/ 156 w 230"/>
                <a:gd name="T27" fmla="*/ 0 h 537"/>
                <a:gd name="T28" fmla="*/ 156 w 230"/>
                <a:gd name="T29" fmla="*/ 0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0" h="537">
                  <a:moveTo>
                    <a:pt x="156" y="0"/>
                  </a:moveTo>
                  <a:lnTo>
                    <a:pt x="89" y="88"/>
                  </a:lnTo>
                  <a:lnTo>
                    <a:pt x="45" y="189"/>
                  </a:lnTo>
                  <a:lnTo>
                    <a:pt x="9" y="287"/>
                  </a:lnTo>
                  <a:lnTo>
                    <a:pt x="0" y="390"/>
                  </a:lnTo>
                  <a:lnTo>
                    <a:pt x="11" y="466"/>
                  </a:lnTo>
                  <a:lnTo>
                    <a:pt x="57" y="519"/>
                  </a:lnTo>
                  <a:lnTo>
                    <a:pt x="116" y="537"/>
                  </a:lnTo>
                  <a:lnTo>
                    <a:pt x="175" y="519"/>
                  </a:lnTo>
                  <a:lnTo>
                    <a:pt x="215" y="449"/>
                  </a:lnTo>
                  <a:lnTo>
                    <a:pt x="230" y="320"/>
                  </a:lnTo>
                  <a:lnTo>
                    <a:pt x="222" y="202"/>
                  </a:lnTo>
                  <a:lnTo>
                    <a:pt x="175" y="44"/>
                  </a:lnTo>
                  <a:lnTo>
                    <a:pt x="156" y="0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8CD9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32" name="Freeform 21"/>
            <p:cNvSpPr>
              <a:spLocks/>
            </p:cNvSpPr>
            <p:nvPr/>
          </p:nvSpPr>
          <p:spPr bwMode="auto">
            <a:xfrm>
              <a:off x="-847" y="1827"/>
              <a:ext cx="106" cy="339"/>
            </a:xfrm>
            <a:custGeom>
              <a:avLst/>
              <a:gdLst>
                <a:gd name="T0" fmla="*/ 59 w 213"/>
                <a:gd name="T1" fmla="*/ 0 h 677"/>
                <a:gd name="T2" fmla="*/ 97 w 213"/>
                <a:gd name="T3" fmla="*/ 97 h 677"/>
                <a:gd name="T4" fmla="*/ 141 w 213"/>
                <a:gd name="T5" fmla="*/ 239 h 677"/>
                <a:gd name="T6" fmla="*/ 162 w 213"/>
                <a:gd name="T7" fmla="*/ 367 h 677"/>
                <a:gd name="T8" fmla="*/ 158 w 213"/>
                <a:gd name="T9" fmla="*/ 483 h 677"/>
                <a:gd name="T10" fmla="*/ 137 w 213"/>
                <a:gd name="T11" fmla="*/ 583 h 677"/>
                <a:gd name="T12" fmla="*/ 82 w 213"/>
                <a:gd name="T13" fmla="*/ 644 h 677"/>
                <a:gd name="T14" fmla="*/ 0 w 213"/>
                <a:gd name="T15" fmla="*/ 677 h 677"/>
                <a:gd name="T16" fmla="*/ 105 w 213"/>
                <a:gd name="T17" fmla="*/ 661 h 677"/>
                <a:gd name="T18" fmla="*/ 173 w 213"/>
                <a:gd name="T19" fmla="*/ 618 h 677"/>
                <a:gd name="T20" fmla="*/ 203 w 213"/>
                <a:gd name="T21" fmla="*/ 553 h 677"/>
                <a:gd name="T22" fmla="*/ 213 w 213"/>
                <a:gd name="T23" fmla="*/ 467 h 677"/>
                <a:gd name="T24" fmla="*/ 203 w 213"/>
                <a:gd name="T25" fmla="*/ 348 h 677"/>
                <a:gd name="T26" fmla="*/ 177 w 213"/>
                <a:gd name="T27" fmla="*/ 241 h 677"/>
                <a:gd name="T28" fmla="*/ 114 w 213"/>
                <a:gd name="T29" fmla="*/ 83 h 677"/>
                <a:gd name="T30" fmla="*/ 59 w 213"/>
                <a:gd name="T31" fmla="*/ 0 h 677"/>
                <a:gd name="T32" fmla="*/ 59 w 213"/>
                <a:gd name="T33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3" h="677">
                  <a:moveTo>
                    <a:pt x="59" y="0"/>
                  </a:moveTo>
                  <a:lnTo>
                    <a:pt x="97" y="97"/>
                  </a:lnTo>
                  <a:lnTo>
                    <a:pt x="141" y="239"/>
                  </a:lnTo>
                  <a:lnTo>
                    <a:pt x="162" y="367"/>
                  </a:lnTo>
                  <a:lnTo>
                    <a:pt x="158" y="483"/>
                  </a:lnTo>
                  <a:lnTo>
                    <a:pt x="137" y="583"/>
                  </a:lnTo>
                  <a:lnTo>
                    <a:pt x="82" y="644"/>
                  </a:lnTo>
                  <a:lnTo>
                    <a:pt x="0" y="677"/>
                  </a:lnTo>
                  <a:lnTo>
                    <a:pt x="105" y="661"/>
                  </a:lnTo>
                  <a:lnTo>
                    <a:pt x="173" y="618"/>
                  </a:lnTo>
                  <a:lnTo>
                    <a:pt x="203" y="553"/>
                  </a:lnTo>
                  <a:lnTo>
                    <a:pt x="213" y="467"/>
                  </a:lnTo>
                  <a:lnTo>
                    <a:pt x="203" y="348"/>
                  </a:lnTo>
                  <a:lnTo>
                    <a:pt x="177" y="241"/>
                  </a:lnTo>
                  <a:lnTo>
                    <a:pt x="114" y="83"/>
                  </a:lnTo>
                  <a:lnTo>
                    <a:pt x="59" y="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rgbClr val="0080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33" name="Freeform 22"/>
            <p:cNvSpPr>
              <a:spLocks/>
            </p:cNvSpPr>
            <p:nvPr/>
          </p:nvSpPr>
          <p:spPr bwMode="auto">
            <a:xfrm>
              <a:off x="-902" y="1909"/>
              <a:ext cx="63" cy="192"/>
            </a:xfrm>
            <a:custGeom>
              <a:avLst/>
              <a:gdLst>
                <a:gd name="T0" fmla="*/ 89 w 125"/>
                <a:gd name="T1" fmla="*/ 0 h 384"/>
                <a:gd name="T2" fmla="*/ 47 w 125"/>
                <a:gd name="T3" fmla="*/ 76 h 384"/>
                <a:gd name="T4" fmla="*/ 19 w 125"/>
                <a:gd name="T5" fmla="*/ 160 h 384"/>
                <a:gd name="T6" fmla="*/ 0 w 125"/>
                <a:gd name="T7" fmla="*/ 251 h 384"/>
                <a:gd name="T8" fmla="*/ 0 w 125"/>
                <a:gd name="T9" fmla="*/ 320 h 384"/>
                <a:gd name="T10" fmla="*/ 21 w 125"/>
                <a:gd name="T11" fmla="*/ 371 h 384"/>
                <a:gd name="T12" fmla="*/ 51 w 125"/>
                <a:gd name="T13" fmla="*/ 384 h 384"/>
                <a:gd name="T14" fmla="*/ 87 w 125"/>
                <a:gd name="T15" fmla="*/ 367 h 384"/>
                <a:gd name="T16" fmla="*/ 118 w 125"/>
                <a:gd name="T17" fmla="*/ 308 h 384"/>
                <a:gd name="T18" fmla="*/ 125 w 125"/>
                <a:gd name="T19" fmla="*/ 221 h 384"/>
                <a:gd name="T20" fmla="*/ 121 w 125"/>
                <a:gd name="T21" fmla="*/ 109 h 384"/>
                <a:gd name="T22" fmla="*/ 89 w 125"/>
                <a:gd name="T23" fmla="*/ 0 h 384"/>
                <a:gd name="T24" fmla="*/ 89 w 125"/>
                <a:gd name="T25" fmla="*/ 0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5" h="384">
                  <a:moveTo>
                    <a:pt x="89" y="0"/>
                  </a:moveTo>
                  <a:lnTo>
                    <a:pt x="47" y="76"/>
                  </a:lnTo>
                  <a:lnTo>
                    <a:pt x="19" y="160"/>
                  </a:lnTo>
                  <a:lnTo>
                    <a:pt x="0" y="251"/>
                  </a:lnTo>
                  <a:lnTo>
                    <a:pt x="0" y="320"/>
                  </a:lnTo>
                  <a:lnTo>
                    <a:pt x="21" y="371"/>
                  </a:lnTo>
                  <a:lnTo>
                    <a:pt x="51" y="384"/>
                  </a:lnTo>
                  <a:lnTo>
                    <a:pt x="87" y="367"/>
                  </a:lnTo>
                  <a:lnTo>
                    <a:pt x="118" y="308"/>
                  </a:lnTo>
                  <a:lnTo>
                    <a:pt x="125" y="221"/>
                  </a:lnTo>
                  <a:lnTo>
                    <a:pt x="121" y="109"/>
                  </a:lnTo>
                  <a:lnTo>
                    <a:pt x="89" y="0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rgbClr val="BAE8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234" name="Group 7"/>
          <p:cNvGrpSpPr>
            <a:grpSpLocks noChangeAspect="1"/>
          </p:cNvGrpSpPr>
          <p:nvPr/>
        </p:nvGrpSpPr>
        <p:grpSpPr bwMode="auto">
          <a:xfrm>
            <a:off x="9540552" y="1159047"/>
            <a:ext cx="370572" cy="576000"/>
            <a:chOff x="-982" y="1758"/>
            <a:chExt cx="276" cy="429"/>
          </a:xfrm>
        </p:grpSpPr>
        <p:sp>
          <p:nvSpPr>
            <p:cNvPr id="235" name="Freeform 16"/>
            <p:cNvSpPr>
              <a:spLocks/>
            </p:cNvSpPr>
            <p:nvPr/>
          </p:nvSpPr>
          <p:spPr bwMode="auto">
            <a:xfrm>
              <a:off x="-982" y="1758"/>
              <a:ext cx="276" cy="429"/>
            </a:xfrm>
            <a:custGeom>
              <a:avLst/>
              <a:gdLst>
                <a:gd name="T0" fmla="*/ 308 w 551"/>
                <a:gd name="T1" fmla="*/ 11 h 857"/>
                <a:gd name="T2" fmla="*/ 281 w 551"/>
                <a:gd name="T3" fmla="*/ 36 h 857"/>
                <a:gd name="T4" fmla="*/ 243 w 551"/>
                <a:gd name="T5" fmla="*/ 76 h 857"/>
                <a:gd name="T6" fmla="*/ 222 w 551"/>
                <a:gd name="T7" fmla="*/ 99 h 857"/>
                <a:gd name="T8" fmla="*/ 200 w 551"/>
                <a:gd name="T9" fmla="*/ 125 h 857"/>
                <a:gd name="T10" fmla="*/ 177 w 551"/>
                <a:gd name="T11" fmla="*/ 154 h 857"/>
                <a:gd name="T12" fmla="*/ 156 w 551"/>
                <a:gd name="T13" fmla="*/ 186 h 857"/>
                <a:gd name="T14" fmla="*/ 131 w 551"/>
                <a:gd name="T15" fmla="*/ 218 h 857"/>
                <a:gd name="T16" fmla="*/ 108 w 551"/>
                <a:gd name="T17" fmla="*/ 253 h 857"/>
                <a:gd name="T18" fmla="*/ 87 w 551"/>
                <a:gd name="T19" fmla="*/ 291 h 857"/>
                <a:gd name="T20" fmla="*/ 67 w 551"/>
                <a:gd name="T21" fmla="*/ 331 h 857"/>
                <a:gd name="T22" fmla="*/ 49 w 551"/>
                <a:gd name="T23" fmla="*/ 371 h 857"/>
                <a:gd name="T24" fmla="*/ 32 w 551"/>
                <a:gd name="T25" fmla="*/ 412 h 857"/>
                <a:gd name="T26" fmla="*/ 19 w 551"/>
                <a:gd name="T27" fmla="*/ 456 h 857"/>
                <a:gd name="T28" fmla="*/ 10 w 551"/>
                <a:gd name="T29" fmla="*/ 502 h 857"/>
                <a:gd name="T30" fmla="*/ 0 w 551"/>
                <a:gd name="T31" fmla="*/ 546 h 857"/>
                <a:gd name="T32" fmla="*/ 0 w 551"/>
                <a:gd name="T33" fmla="*/ 595 h 857"/>
                <a:gd name="T34" fmla="*/ 2 w 551"/>
                <a:gd name="T35" fmla="*/ 641 h 857"/>
                <a:gd name="T36" fmla="*/ 10 w 551"/>
                <a:gd name="T37" fmla="*/ 684 h 857"/>
                <a:gd name="T38" fmla="*/ 21 w 551"/>
                <a:gd name="T39" fmla="*/ 720 h 857"/>
                <a:gd name="T40" fmla="*/ 40 w 551"/>
                <a:gd name="T41" fmla="*/ 753 h 857"/>
                <a:gd name="T42" fmla="*/ 63 w 551"/>
                <a:gd name="T43" fmla="*/ 781 h 857"/>
                <a:gd name="T44" fmla="*/ 91 w 551"/>
                <a:gd name="T45" fmla="*/ 806 h 857"/>
                <a:gd name="T46" fmla="*/ 120 w 551"/>
                <a:gd name="T47" fmla="*/ 823 h 857"/>
                <a:gd name="T48" fmla="*/ 154 w 551"/>
                <a:gd name="T49" fmla="*/ 838 h 857"/>
                <a:gd name="T50" fmla="*/ 188 w 551"/>
                <a:gd name="T51" fmla="*/ 848 h 857"/>
                <a:gd name="T52" fmla="*/ 226 w 551"/>
                <a:gd name="T53" fmla="*/ 854 h 857"/>
                <a:gd name="T54" fmla="*/ 262 w 551"/>
                <a:gd name="T55" fmla="*/ 855 h 857"/>
                <a:gd name="T56" fmla="*/ 299 w 551"/>
                <a:gd name="T57" fmla="*/ 854 h 857"/>
                <a:gd name="T58" fmla="*/ 337 w 551"/>
                <a:gd name="T59" fmla="*/ 848 h 857"/>
                <a:gd name="T60" fmla="*/ 373 w 551"/>
                <a:gd name="T61" fmla="*/ 838 h 857"/>
                <a:gd name="T62" fmla="*/ 405 w 551"/>
                <a:gd name="T63" fmla="*/ 825 h 857"/>
                <a:gd name="T64" fmla="*/ 439 w 551"/>
                <a:gd name="T65" fmla="*/ 808 h 857"/>
                <a:gd name="T66" fmla="*/ 468 w 551"/>
                <a:gd name="T67" fmla="*/ 787 h 857"/>
                <a:gd name="T68" fmla="*/ 494 w 551"/>
                <a:gd name="T69" fmla="*/ 762 h 857"/>
                <a:gd name="T70" fmla="*/ 515 w 551"/>
                <a:gd name="T71" fmla="*/ 734 h 857"/>
                <a:gd name="T72" fmla="*/ 532 w 551"/>
                <a:gd name="T73" fmla="*/ 701 h 857"/>
                <a:gd name="T74" fmla="*/ 544 w 551"/>
                <a:gd name="T75" fmla="*/ 669 h 857"/>
                <a:gd name="T76" fmla="*/ 551 w 551"/>
                <a:gd name="T77" fmla="*/ 633 h 857"/>
                <a:gd name="T78" fmla="*/ 549 w 551"/>
                <a:gd name="T79" fmla="*/ 593 h 857"/>
                <a:gd name="T80" fmla="*/ 548 w 551"/>
                <a:gd name="T81" fmla="*/ 553 h 857"/>
                <a:gd name="T82" fmla="*/ 542 w 551"/>
                <a:gd name="T83" fmla="*/ 513 h 857"/>
                <a:gd name="T84" fmla="*/ 534 w 551"/>
                <a:gd name="T85" fmla="*/ 471 h 857"/>
                <a:gd name="T86" fmla="*/ 525 w 551"/>
                <a:gd name="T87" fmla="*/ 431 h 857"/>
                <a:gd name="T88" fmla="*/ 513 w 551"/>
                <a:gd name="T89" fmla="*/ 390 h 857"/>
                <a:gd name="T90" fmla="*/ 498 w 551"/>
                <a:gd name="T91" fmla="*/ 350 h 857"/>
                <a:gd name="T92" fmla="*/ 485 w 551"/>
                <a:gd name="T93" fmla="*/ 310 h 857"/>
                <a:gd name="T94" fmla="*/ 468 w 551"/>
                <a:gd name="T95" fmla="*/ 272 h 857"/>
                <a:gd name="T96" fmla="*/ 453 w 551"/>
                <a:gd name="T97" fmla="*/ 236 h 857"/>
                <a:gd name="T98" fmla="*/ 439 w 551"/>
                <a:gd name="T99" fmla="*/ 199 h 857"/>
                <a:gd name="T100" fmla="*/ 422 w 551"/>
                <a:gd name="T101" fmla="*/ 167 h 857"/>
                <a:gd name="T102" fmla="*/ 403 w 551"/>
                <a:gd name="T103" fmla="*/ 135 h 857"/>
                <a:gd name="T104" fmla="*/ 388 w 551"/>
                <a:gd name="T105" fmla="*/ 104 h 857"/>
                <a:gd name="T106" fmla="*/ 373 w 551"/>
                <a:gd name="T107" fmla="*/ 80 h 857"/>
                <a:gd name="T108" fmla="*/ 361 w 551"/>
                <a:gd name="T109" fmla="*/ 59 h 857"/>
                <a:gd name="T110" fmla="*/ 338 w 551"/>
                <a:gd name="T111" fmla="*/ 23 h 857"/>
                <a:gd name="T112" fmla="*/ 325 w 551"/>
                <a:gd name="T113" fmla="*/ 0 h 8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51" h="857">
                  <a:moveTo>
                    <a:pt x="325" y="0"/>
                  </a:moveTo>
                  <a:lnTo>
                    <a:pt x="321" y="2"/>
                  </a:lnTo>
                  <a:lnTo>
                    <a:pt x="308" y="11"/>
                  </a:lnTo>
                  <a:lnTo>
                    <a:pt x="299" y="17"/>
                  </a:lnTo>
                  <a:lnTo>
                    <a:pt x="293" y="26"/>
                  </a:lnTo>
                  <a:lnTo>
                    <a:pt x="281" y="36"/>
                  </a:lnTo>
                  <a:lnTo>
                    <a:pt x="270" y="49"/>
                  </a:lnTo>
                  <a:lnTo>
                    <a:pt x="257" y="61"/>
                  </a:lnTo>
                  <a:lnTo>
                    <a:pt x="243" y="76"/>
                  </a:lnTo>
                  <a:lnTo>
                    <a:pt x="236" y="82"/>
                  </a:lnTo>
                  <a:lnTo>
                    <a:pt x="230" y="89"/>
                  </a:lnTo>
                  <a:lnTo>
                    <a:pt x="222" y="99"/>
                  </a:lnTo>
                  <a:lnTo>
                    <a:pt x="217" y="108"/>
                  </a:lnTo>
                  <a:lnTo>
                    <a:pt x="207" y="116"/>
                  </a:lnTo>
                  <a:lnTo>
                    <a:pt x="200" y="125"/>
                  </a:lnTo>
                  <a:lnTo>
                    <a:pt x="192" y="133"/>
                  </a:lnTo>
                  <a:lnTo>
                    <a:pt x="186" y="144"/>
                  </a:lnTo>
                  <a:lnTo>
                    <a:pt x="177" y="154"/>
                  </a:lnTo>
                  <a:lnTo>
                    <a:pt x="169" y="163"/>
                  </a:lnTo>
                  <a:lnTo>
                    <a:pt x="162" y="175"/>
                  </a:lnTo>
                  <a:lnTo>
                    <a:pt x="156" y="186"/>
                  </a:lnTo>
                  <a:lnTo>
                    <a:pt x="146" y="196"/>
                  </a:lnTo>
                  <a:lnTo>
                    <a:pt x="139" y="207"/>
                  </a:lnTo>
                  <a:lnTo>
                    <a:pt x="131" y="218"/>
                  </a:lnTo>
                  <a:lnTo>
                    <a:pt x="124" y="230"/>
                  </a:lnTo>
                  <a:lnTo>
                    <a:pt x="116" y="241"/>
                  </a:lnTo>
                  <a:lnTo>
                    <a:pt x="108" y="253"/>
                  </a:lnTo>
                  <a:lnTo>
                    <a:pt x="101" y="266"/>
                  </a:lnTo>
                  <a:lnTo>
                    <a:pt x="95" y="279"/>
                  </a:lnTo>
                  <a:lnTo>
                    <a:pt x="87" y="291"/>
                  </a:lnTo>
                  <a:lnTo>
                    <a:pt x="80" y="304"/>
                  </a:lnTo>
                  <a:lnTo>
                    <a:pt x="72" y="317"/>
                  </a:lnTo>
                  <a:lnTo>
                    <a:pt x="67" y="331"/>
                  </a:lnTo>
                  <a:lnTo>
                    <a:pt x="59" y="344"/>
                  </a:lnTo>
                  <a:lnTo>
                    <a:pt x="53" y="357"/>
                  </a:lnTo>
                  <a:lnTo>
                    <a:pt x="49" y="371"/>
                  </a:lnTo>
                  <a:lnTo>
                    <a:pt x="44" y="386"/>
                  </a:lnTo>
                  <a:lnTo>
                    <a:pt x="38" y="399"/>
                  </a:lnTo>
                  <a:lnTo>
                    <a:pt x="32" y="412"/>
                  </a:lnTo>
                  <a:lnTo>
                    <a:pt x="29" y="428"/>
                  </a:lnTo>
                  <a:lnTo>
                    <a:pt x="23" y="441"/>
                  </a:lnTo>
                  <a:lnTo>
                    <a:pt x="19" y="456"/>
                  </a:lnTo>
                  <a:lnTo>
                    <a:pt x="13" y="471"/>
                  </a:lnTo>
                  <a:lnTo>
                    <a:pt x="11" y="487"/>
                  </a:lnTo>
                  <a:lnTo>
                    <a:pt x="10" y="502"/>
                  </a:lnTo>
                  <a:lnTo>
                    <a:pt x="6" y="515"/>
                  </a:lnTo>
                  <a:lnTo>
                    <a:pt x="4" y="530"/>
                  </a:lnTo>
                  <a:lnTo>
                    <a:pt x="0" y="546"/>
                  </a:lnTo>
                  <a:lnTo>
                    <a:pt x="0" y="563"/>
                  </a:lnTo>
                  <a:lnTo>
                    <a:pt x="0" y="578"/>
                  </a:lnTo>
                  <a:lnTo>
                    <a:pt x="0" y="595"/>
                  </a:lnTo>
                  <a:lnTo>
                    <a:pt x="0" y="610"/>
                  </a:lnTo>
                  <a:lnTo>
                    <a:pt x="2" y="625"/>
                  </a:lnTo>
                  <a:lnTo>
                    <a:pt x="2" y="641"/>
                  </a:lnTo>
                  <a:lnTo>
                    <a:pt x="4" y="656"/>
                  </a:lnTo>
                  <a:lnTo>
                    <a:pt x="6" y="669"/>
                  </a:lnTo>
                  <a:lnTo>
                    <a:pt x="10" y="684"/>
                  </a:lnTo>
                  <a:lnTo>
                    <a:pt x="13" y="696"/>
                  </a:lnTo>
                  <a:lnTo>
                    <a:pt x="17" y="707"/>
                  </a:lnTo>
                  <a:lnTo>
                    <a:pt x="21" y="720"/>
                  </a:lnTo>
                  <a:lnTo>
                    <a:pt x="29" y="732"/>
                  </a:lnTo>
                  <a:lnTo>
                    <a:pt x="32" y="743"/>
                  </a:lnTo>
                  <a:lnTo>
                    <a:pt x="40" y="753"/>
                  </a:lnTo>
                  <a:lnTo>
                    <a:pt x="46" y="762"/>
                  </a:lnTo>
                  <a:lnTo>
                    <a:pt x="55" y="774"/>
                  </a:lnTo>
                  <a:lnTo>
                    <a:pt x="63" y="781"/>
                  </a:lnTo>
                  <a:lnTo>
                    <a:pt x="72" y="789"/>
                  </a:lnTo>
                  <a:lnTo>
                    <a:pt x="80" y="797"/>
                  </a:lnTo>
                  <a:lnTo>
                    <a:pt x="91" y="806"/>
                  </a:lnTo>
                  <a:lnTo>
                    <a:pt x="101" y="812"/>
                  </a:lnTo>
                  <a:lnTo>
                    <a:pt x="108" y="817"/>
                  </a:lnTo>
                  <a:lnTo>
                    <a:pt x="120" y="823"/>
                  </a:lnTo>
                  <a:lnTo>
                    <a:pt x="131" y="829"/>
                  </a:lnTo>
                  <a:lnTo>
                    <a:pt x="141" y="833"/>
                  </a:lnTo>
                  <a:lnTo>
                    <a:pt x="154" y="838"/>
                  </a:lnTo>
                  <a:lnTo>
                    <a:pt x="164" y="842"/>
                  </a:lnTo>
                  <a:lnTo>
                    <a:pt x="177" y="846"/>
                  </a:lnTo>
                  <a:lnTo>
                    <a:pt x="188" y="848"/>
                  </a:lnTo>
                  <a:lnTo>
                    <a:pt x="200" y="850"/>
                  </a:lnTo>
                  <a:lnTo>
                    <a:pt x="211" y="852"/>
                  </a:lnTo>
                  <a:lnTo>
                    <a:pt x="226" y="854"/>
                  </a:lnTo>
                  <a:lnTo>
                    <a:pt x="238" y="854"/>
                  </a:lnTo>
                  <a:lnTo>
                    <a:pt x="249" y="855"/>
                  </a:lnTo>
                  <a:lnTo>
                    <a:pt x="262" y="855"/>
                  </a:lnTo>
                  <a:lnTo>
                    <a:pt x="276" y="857"/>
                  </a:lnTo>
                  <a:lnTo>
                    <a:pt x="287" y="855"/>
                  </a:lnTo>
                  <a:lnTo>
                    <a:pt x="299" y="854"/>
                  </a:lnTo>
                  <a:lnTo>
                    <a:pt x="312" y="854"/>
                  </a:lnTo>
                  <a:lnTo>
                    <a:pt x="323" y="852"/>
                  </a:lnTo>
                  <a:lnTo>
                    <a:pt x="337" y="848"/>
                  </a:lnTo>
                  <a:lnTo>
                    <a:pt x="348" y="846"/>
                  </a:lnTo>
                  <a:lnTo>
                    <a:pt x="359" y="842"/>
                  </a:lnTo>
                  <a:lnTo>
                    <a:pt x="373" y="838"/>
                  </a:lnTo>
                  <a:lnTo>
                    <a:pt x="382" y="833"/>
                  </a:lnTo>
                  <a:lnTo>
                    <a:pt x="395" y="829"/>
                  </a:lnTo>
                  <a:lnTo>
                    <a:pt x="405" y="825"/>
                  </a:lnTo>
                  <a:lnTo>
                    <a:pt x="416" y="819"/>
                  </a:lnTo>
                  <a:lnTo>
                    <a:pt x="428" y="814"/>
                  </a:lnTo>
                  <a:lnTo>
                    <a:pt x="439" y="808"/>
                  </a:lnTo>
                  <a:lnTo>
                    <a:pt x="449" y="802"/>
                  </a:lnTo>
                  <a:lnTo>
                    <a:pt x="460" y="795"/>
                  </a:lnTo>
                  <a:lnTo>
                    <a:pt x="468" y="787"/>
                  </a:lnTo>
                  <a:lnTo>
                    <a:pt x="475" y="779"/>
                  </a:lnTo>
                  <a:lnTo>
                    <a:pt x="485" y="770"/>
                  </a:lnTo>
                  <a:lnTo>
                    <a:pt x="494" y="762"/>
                  </a:lnTo>
                  <a:lnTo>
                    <a:pt x="500" y="751"/>
                  </a:lnTo>
                  <a:lnTo>
                    <a:pt x="508" y="743"/>
                  </a:lnTo>
                  <a:lnTo>
                    <a:pt x="515" y="734"/>
                  </a:lnTo>
                  <a:lnTo>
                    <a:pt x="523" y="724"/>
                  </a:lnTo>
                  <a:lnTo>
                    <a:pt x="527" y="713"/>
                  </a:lnTo>
                  <a:lnTo>
                    <a:pt x="532" y="701"/>
                  </a:lnTo>
                  <a:lnTo>
                    <a:pt x="536" y="692"/>
                  </a:lnTo>
                  <a:lnTo>
                    <a:pt x="540" y="681"/>
                  </a:lnTo>
                  <a:lnTo>
                    <a:pt x="544" y="669"/>
                  </a:lnTo>
                  <a:lnTo>
                    <a:pt x="548" y="656"/>
                  </a:lnTo>
                  <a:lnTo>
                    <a:pt x="548" y="644"/>
                  </a:lnTo>
                  <a:lnTo>
                    <a:pt x="551" y="633"/>
                  </a:lnTo>
                  <a:lnTo>
                    <a:pt x="549" y="620"/>
                  </a:lnTo>
                  <a:lnTo>
                    <a:pt x="549" y="606"/>
                  </a:lnTo>
                  <a:lnTo>
                    <a:pt x="549" y="593"/>
                  </a:lnTo>
                  <a:lnTo>
                    <a:pt x="549" y="580"/>
                  </a:lnTo>
                  <a:lnTo>
                    <a:pt x="548" y="566"/>
                  </a:lnTo>
                  <a:lnTo>
                    <a:pt x="548" y="553"/>
                  </a:lnTo>
                  <a:lnTo>
                    <a:pt x="546" y="538"/>
                  </a:lnTo>
                  <a:lnTo>
                    <a:pt x="546" y="527"/>
                  </a:lnTo>
                  <a:lnTo>
                    <a:pt x="542" y="513"/>
                  </a:lnTo>
                  <a:lnTo>
                    <a:pt x="540" y="500"/>
                  </a:lnTo>
                  <a:lnTo>
                    <a:pt x="536" y="487"/>
                  </a:lnTo>
                  <a:lnTo>
                    <a:pt x="534" y="471"/>
                  </a:lnTo>
                  <a:lnTo>
                    <a:pt x="530" y="458"/>
                  </a:lnTo>
                  <a:lnTo>
                    <a:pt x="529" y="445"/>
                  </a:lnTo>
                  <a:lnTo>
                    <a:pt x="525" y="431"/>
                  </a:lnTo>
                  <a:lnTo>
                    <a:pt x="523" y="418"/>
                  </a:lnTo>
                  <a:lnTo>
                    <a:pt x="519" y="405"/>
                  </a:lnTo>
                  <a:lnTo>
                    <a:pt x="513" y="390"/>
                  </a:lnTo>
                  <a:lnTo>
                    <a:pt x="510" y="376"/>
                  </a:lnTo>
                  <a:lnTo>
                    <a:pt x="504" y="363"/>
                  </a:lnTo>
                  <a:lnTo>
                    <a:pt x="498" y="350"/>
                  </a:lnTo>
                  <a:lnTo>
                    <a:pt x="494" y="336"/>
                  </a:lnTo>
                  <a:lnTo>
                    <a:pt x="491" y="323"/>
                  </a:lnTo>
                  <a:lnTo>
                    <a:pt x="485" y="310"/>
                  </a:lnTo>
                  <a:lnTo>
                    <a:pt x="479" y="296"/>
                  </a:lnTo>
                  <a:lnTo>
                    <a:pt x="475" y="283"/>
                  </a:lnTo>
                  <a:lnTo>
                    <a:pt x="468" y="272"/>
                  </a:lnTo>
                  <a:lnTo>
                    <a:pt x="464" y="258"/>
                  </a:lnTo>
                  <a:lnTo>
                    <a:pt x="458" y="245"/>
                  </a:lnTo>
                  <a:lnTo>
                    <a:pt x="453" y="236"/>
                  </a:lnTo>
                  <a:lnTo>
                    <a:pt x="449" y="222"/>
                  </a:lnTo>
                  <a:lnTo>
                    <a:pt x="445" y="213"/>
                  </a:lnTo>
                  <a:lnTo>
                    <a:pt x="439" y="199"/>
                  </a:lnTo>
                  <a:lnTo>
                    <a:pt x="432" y="188"/>
                  </a:lnTo>
                  <a:lnTo>
                    <a:pt x="426" y="177"/>
                  </a:lnTo>
                  <a:lnTo>
                    <a:pt x="422" y="167"/>
                  </a:lnTo>
                  <a:lnTo>
                    <a:pt x="416" y="154"/>
                  </a:lnTo>
                  <a:lnTo>
                    <a:pt x="409" y="144"/>
                  </a:lnTo>
                  <a:lnTo>
                    <a:pt x="403" y="135"/>
                  </a:lnTo>
                  <a:lnTo>
                    <a:pt x="399" y="125"/>
                  </a:lnTo>
                  <a:lnTo>
                    <a:pt x="394" y="116"/>
                  </a:lnTo>
                  <a:lnTo>
                    <a:pt x="388" y="104"/>
                  </a:lnTo>
                  <a:lnTo>
                    <a:pt x="382" y="95"/>
                  </a:lnTo>
                  <a:lnTo>
                    <a:pt x="378" y="89"/>
                  </a:lnTo>
                  <a:lnTo>
                    <a:pt x="373" y="80"/>
                  </a:lnTo>
                  <a:lnTo>
                    <a:pt x="369" y="72"/>
                  </a:lnTo>
                  <a:lnTo>
                    <a:pt x="365" y="64"/>
                  </a:lnTo>
                  <a:lnTo>
                    <a:pt x="361" y="59"/>
                  </a:lnTo>
                  <a:lnTo>
                    <a:pt x="352" y="44"/>
                  </a:lnTo>
                  <a:lnTo>
                    <a:pt x="346" y="30"/>
                  </a:lnTo>
                  <a:lnTo>
                    <a:pt x="338" y="23"/>
                  </a:lnTo>
                  <a:lnTo>
                    <a:pt x="335" y="15"/>
                  </a:lnTo>
                  <a:lnTo>
                    <a:pt x="327" y="2"/>
                  </a:lnTo>
                  <a:lnTo>
                    <a:pt x="325" y="0"/>
                  </a:lnTo>
                  <a:lnTo>
                    <a:pt x="32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36" name="Freeform 17"/>
            <p:cNvSpPr>
              <a:spLocks/>
            </p:cNvSpPr>
            <p:nvPr/>
          </p:nvSpPr>
          <p:spPr bwMode="auto">
            <a:xfrm>
              <a:off x="-961" y="1788"/>
              <a:ext cx="234" cy="376"/>
            </a:xfrm>
            <a:custGeom>
              <a:avLst/>
              <a:gdLst>
                <a:gd name="T0" fmla="*/ 262 w 468"/>
                <a:gd name="T1" fmla="*/ 11 h 751"/>
                <a:gd name="T2" fmla="*/ 239 w 468"/>
                <a:gd name="T3" fmla="*/ 32 h 751"/>
                <a:gd name="T4" fmla="*/ 207 w 468"/>
                <a:gd name="T5" fmla="*/ 66 h 751"/>
                <a:gd name="T6" fmla="*/ 177 w 468"/>
                <a:gd name="T7" fmla="*/ 100 h 751"/>
                <a:gd name="T8" fmla="*/ 158 w 468"/>
                <a:gd name="T9" fmla="*/ 127 h 751"/>
                <a:gd name="T10" fmla="*/ 137 w 468"/>
                <a:gd name="T11" fmla="*/ 152 h 751"/>
                <a:gd name="T12" fmla="*/ 120 w 468"/>
                <a:gd name="T13" fmla="*/ 182 h 751"/>
                <a:gd name="T14" fmla="*/ 97 w 468"/>
                <a:gd name="T15" fmla="*/ 211 h 751"/>
                <a:gd name="T16" fmla="*/ 82 w 468"/>
                <a:gd name="T17" fmla="*/ 243 h 751"/>
                <a:gd name="T18" fmla="*/ 61 w 468"/>
                <a:gd name="T19" fmla="*/ 277 h 751"/>
                <a:gd name="T20" fmla="*/ 45 w 468"/>
                <a:gd name="T21" fmla="*/ 311 h 751"/>
                <a:gd name="T22" fmla="*/ 30 w 468"/>
                <a:gd name="T23" fmla="*/ 348 h 751"/>
                <a:gd name="T24" fmla="*/ 19 w 468"/>
                <a:gd name="T25" fmla="*/ 386 h 751"/>
                <a:gd name="T26" fmla="*/ 9 w 468"/>
                <a:gd name="T27" fmla="*/ 426 h 751"/>
                <a:gd name="T28" fmla="*/ 2 w 468"/>
                <a:gd name="T29" fmla="*/ 464 h 751"/>
                <a:gd name="T30" fmla="*/ 0 w 468"/>
                <a:gd name="T31" fmla="*/ 505 h 751"/>
                <a:gd name="T32" fmla="*/ 2 w 468"/>
                <a:gd name="T33" fmla="*/ 547 h 751"/>
                <a:gd name="T34" fmla="*/ 4 w 468"/>
                <a:gd name="T35" fmla="*/ 585 h 751"/>
                <a:gd name="T36" fmla="*/ 13 w 468"/>
                <a:gd name="T37" fmla="*/ 618 h 751"/>
                <a:gd name="T38" fmla="*/ 28 w 468"/>
                <a:gd name="T39" fmla="*/ 648 h 751"/>
                <a:gd name="T40" fmla="*/ 45 w 468"/>
                <a:gd name="T41" fmla="*/ 677 h 751"/>
                <a:gd name="T42" fmla="*/ 66 w 468"/>
                <a:gd name="T43" fmla="*/ 697 h 751"/>
                <a:gd name="T44" fmla="*/ 91 w 468"/>
                <a:gd name="T45" fmla="*/ 716 h 751"/>
                <a:gd name="T46" fmla="*/ 120 w 468"/>
                <a:gd name="T47" fmla="*/ 728 h 751"/>
                <a:gd name="T48" fmla="*/ 148 w 468"/>
                <a:gd name="T49" fmla="*/ 741 h 751"/>
                <a:gd name="T50" fmla="*/ 179 w 468"/>
                <a:gd name="T51" fmla="*/ 745 h 751"/>
                <a:gd name="T52" fmla="*/ 211 w 468"/>
                <a:gd name="T53" fmla="*/ 749 h 751"/>
                <a:gd name="T54" fmla="*/ 243 w 468"/>
                <a:gd name="T55" fmla="*/ 749 h 751"/>
                <a:gd name="T56" fmla="*/ 274 w 468"/>
                <a:gd name="T57" fmla="*/ 745 h 751"/>
                <a:gd name="T58" fmla="*/ 304 w 468"/>
                <a:gd name="T59" fmla="*/ 736 h 751"/>
                <a:gd name="T60" fmla="*/ 334 w 468"/>
                <a:gd name="T61" fmla="*/ 726 h 751"/>
                <a:gd name="T62" fmla="*/ 361 w 468"/>
                <a:gd name="T63" fmla="*/ 711 h 751"/>
                <a:gd name="T64" fmla="*/ 390 w 468"/>
                <a:gd name="T65" fmla="*/ 696 h 751"/>
                <a:gd name="T66" fmla="*/ 430 w 468"/>
                <a:gd name="T67" fmla="*/ 650 h 751"/>
                <a:gd name="T68" fmla="*/ 449 w 468"/>
                <a:gd name="T69" fmla="*/ 616 h 751"/>
                <a:gd name="T70" fmla="*/ 460 w 468"/>
                <a:gd name="T71" fmla="*/ 587 h 751"/>
                <a:gd name="T72" fmla="*/ 468 w 468"/>
                <a:gd name="T73" fmla="*/ 555 h 751"/>
                <a:gd name="T74" fmla="*/ 466 w 468"/>
                <a:gd name="T75" fmla="*/ 519 h 751"/>
                <a:gd name="T76" fmla="*/ 462 w 468"/>
                <a:gd name="T77" fmla="*/ 485 h 751"/>
                <a:gd name="T78" fmla="*/ 458 w 468"/>
                <a:gd name="T79" fmla="*/ 446 h 751"/>
                <a:gd name="T80" fmla="*/ 454 w 468"/>
                <a:gd name="T81" fmla="*/ 412 h 751"/>
                <a:gd name="T82" fmla="*/ 445 w 468"/>
                <a:gd name="T83" fmla="*/ 376 h 751"/>
                <a:gd name="T84" fmla="*/ 435 w 468"/>
                <a:gd name="T85" fmla="*/ 342 h 751"/>
                <a:gd name="T86" fmla="*/ 424 w 468"/>
                <a:gd name="T87" fmla="*/ 306 h 751"/>
                <a:gd name="T88" fmla="*/ 411 w 468"/>
                <a:gd name="T89" fmla="*/ 272 h 751"/>
                <a:gd name="T90" fmla="*/ 397 w 468"/>
                <a:gd name="T91" fmla="*/ 237 h 751"/>
                <a:gd name="T92" fmla="*/ 384 w 468"/>
                <a:gd name="T93" fmla="*/ 205 h 751"/>
                <a:gd name="T94" fmla="*/ 371 w 468"/>
                <a:gd name="T95" fmla="*/ 175 h 751"/>
                <a:gd name="T96" fmla="*/ 357 w 468"/>
                <a:gd name="T97" fmla="*/ 144 h 751"/>
                <a:gd name="T98" fmla="*/ 344 w 468"/>
                <a:gd name="T99" fmla="*/ 118 h 751"/>
                <a:gd name="T100" fmla="*/ 331 w 468"/>
                <a:gd name="T101" fmla="*/ 93 h 751"/>
                <a:gd name="T102" fmla="*/ 314 w 468"/>
                <a:gd name="T103" fmla="*/ 64 h 751"/>
                <a:gd name="T104" fmla="*/ 293 w 468"/>
                <a:gd name="T105" fmla="*/ 28 h 751"/>
                <a:gd name="T106" fmla="*/ 277 w 468"/>
                <a:gd name="T107" fmla="*/ 3 h 7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68" h="751">
                  <a:moveTo>
                    <a:pt x="276" y="0"/>
                  </a:moveTo>
                  <a:lnTo>
                    <a:pt x="272" y="2"/>
                  </a:lnTo>
                  <a:lnTo>
                    <a:pt x="262" y="11"/>
                  </a:lnTo>
                  <a:lnTo>
                    <a:pt x="255" y="15"/>
                  </a:lnTo>
                  <a:lnTo>
                    <a:pt x="249" y="24"/>
                  </a:lnTo>
                  <a:lnTo>
                    <a:pt x="239" y="32"/>
                  </a:lnTo>
                  <a:lnTo>
                    <a:pt x="230" y="43"/>
                  </a:lnTo>
                  <a:lnTo>
                    <a:pt x="218" y="53"/>
                  </a:lnTo>
                  <a:lnTo>
                    <a:pt x="207" y="66"/>
                  </a:lnTo>
                  <a:lnTo>
                    <a:pt x="196" y="80"/>
                  </a:lnTo>
                  <a:lnTo>
                    <a:pt x="184" y="95"/>
                  </a:lnTo>
                  <a:lnTo>
                    <a:pt x="177" y="100"/>
                  </a:lnTo>
                  <a:lnTo>
                    <a:pt x="169" y="108"/>
                  </a:lnTo>
                  <a:lnTo>
                    <a:pt x="161" y="118"/>
                  </a:lnTo>
                  <a:lnTo>
                    <a:pt x="158" y="127"/>
                  </a:lnTo>
                  <a:lnTo>
                    <a:pt x="150" y="135"/>
                  </a:lnTo>
                  <a:lnTo>
                    <a:pt x="144" y="144"/>
                  </a:lnTo>
                  <a:lnTo>
                    <a:pt x="137" y="152"/>
                  </a:lnTo>
                  <a:lnTo>
                    <a:pt x="133" y="163"/>
                  </a:lnTo>
                  <a:lnTo>
                    <a:pt x="125" y="173"/>
                  </a:lnTo>
                  <a:lnTo>
                    <a:pt x="120" y="182"/>
                  </a:lnTo>
                  <a:lnTo>
                    <a:pt x="112" y="190"/>
                  </a:lnTo>
                  <a:lnTo>
                    <a:pt x="104" y="201"/>
                  </a:lnTo>
                  <a:lnTo>
                    <a:pt x="97" y="211"/>
                  </a:lnTo>
                  <a:lnTo>
                    <a:pt x="93" y="220"/>
                  </a:lnTo>
                  <a:lnTo>
                    <a:pt x="85" y="232"/>
                  </a:lnTo>
                  <a:lnTo>
                    <a:pt x="82" y="243"/>
                  </a:lnTo>
                  <a:lnTo>
                    <a:pt x="74" y="254"/>
                  </a:lnTo>
                  <a:lnTo>
                    <a:pt x="66" y="266"/>
                  </a:lnTo>
                  <a:lnTo>
                    <a:pt x="61" y="277"/>
                  </a:lnTo>
                  <a:lnTo>
                    <a:pt x="57" y="289"/>
                  </a:lnTo>
                  <a:lnTo>
                    <a:pt x="51" y="300"/>
                  </a:lnTo>
                  <a:lnTo>
                    <a:pt x="45" y="311"/>
                  </a:lnTo>
                  <a:lnTo>
                    <a:pt x="42" y="323"/>
                  </a:lnTo>
                  <a:lnTo>
                    <a:pt x="38" y="336"/>
                  </a:lnTo>
                  <a:lnTo>
                    <a:pt x="30" y="348"/>
                  </a:lnTo>
                  <a:lnTo>
                    <a:pt x="26" y="359"/>
                  </a:lnTo>
                  <a:lnTo>
                    <a:pt x="23" y="372"/>
                  </a:lnTo>
                  <a:lnTo>
                    <a:pt x="19" y="386"/>
                  </a:lnTo>
                  <a:lnTo>
                    <a:pt x="15" y="397"/>
                  </a:lnTo>
                  <a:lnTo>
                    <a:pt x="11" y="410"/>
                  </a:lnTo>
                  <a:lnTo>
                    <a:pt x="9" y="426"/>
                  </a:lnTo>
                  <a:lnTo>
                    <a:pt x="7" y="439"/>
                  </a:lnTo>
                  <a:lnTo>
                    <a:pt x="4" y="450"/>
                  </a:lnTo>
                  <a:lnTo>
                    <a:pt x="2" y="464"/>
                  </a:lnTo>
                  <a:lnTo>
                    <a:pt x="0" y="477"/>
                  </a:lnTo>
                  <a:lnTo>
                    <a:pt x="0" y="492"/>
                  </a:lnTo>
                  <a:lnTo>
                    <a:pt x="0" y="505"/>
                  </a:lnTo>
                  <a:lnTo>
                    <a:pt x="0" y="519"/>
                  </a:lnTo>
                  <a:lnTo>
                    <a:pt x="0" y="532"/>
                  </a:lnTo>
                  <a:lnTo>
                    <a:pt x="2" y="547"/>
                  </a:lnTo>
                  <a:lnTo>
                    <a:pt x="2" y="559"/>
                  </a:lnTo>
                  <a:lnTo>
                    <a:pt x="2" y="572"/>
                  </a:lnTo>
                  <a:lnTo>
                    <a:pt x="4" y="585"/>
                  </a:lnTo>
                  <a:lnTo>
                    <a:pt x="7" y="597"/>
                  </a:lnTo>
                  <a:lnTo>
                    <a:pt x="9" y="608"/>
                  </a:lnTo>
                  <a:lnTo>
                    <a:pt x="13" y="618"/>
                  </a:lnTo>
                  <a:lnTo>
                    <a:pt x="17" y="629"/>
                  </a:lnTo>
                  <a:lnTo>
                    <a:pt x="23" y="640"/>
                  </a:lnTo>
                  <a:lnTo>
                    <a:pt x="28" y="648"/>
                  </a:lnTo>
                  <a:lnTo>
                    <a:pt x="32" y="658"/>
                  </a:lnTo>
                  <a:lnTo>
                    <a:pt x="38" y="667"/>
                  </a:lnTo>
                  <a:lnTo>
                    <a:pt x="45" y="677"/>
                  </a:lnTo>
                  <a:lnTo>
                    <a:pt x="53" y="682"/>
                  </a:lnTo>
                  <a:lnTo>
                    <a:pt x="59" y="690"/>
                  </a:lnTo>
                  <a:lnTo>
                    <a:pt x="66" y="697"/>
                  </a:lnTo>
                  <a:lnTo>
                    <a:pt x="76" y="705"/>
                  </a:lnTo>
                  <a:lnTo>
                    <a:pt x="84" y="711"/>
                  </a:lnTo>
                  <a:lnTo>
                    <a:pt x="91" y="716"/>
                  </a:lnTo>
                  <a:lnTo>
                    <a:pt x="101" y="720"/>
                  </a:lnTo>
                  <a:lnTo>
                    <a:pt x="110" y="726"/>
                  </a:lnTo>
                  <a:lnTo>
                    <a:pt x="120" y="728"/>
                  </a:lnTo>
                  <a:lnTo>
                    <a:pt x="129" y="734"/>
                  </a:lnTo>
                  <a:lnTo>
                    <a:pt x="139" y="736"/>
                  </a:lnTo>
                  <a:lnTo>
                    <a:pt x="148" y="741"/>
                  </a:lnTo>
                  <a:lnTo>
                    <a:pt x="158" y="741"/>
                  </a:lnTo>
                  <a:lnTo>
                    <a:pt x="169" y="743"/>
                  </a:lnTo>
                  <a:lnTo>
                    <a:pt x="179" y="745"/>
                  </a:lnTo>
                  <a:lnTo>
                    <a:pt x="190" y="749"/>
                  </a:lnTo>
                  <a:lnTo>
                    <a:pt x="199" y="749"/>
                  </a:lnTo>
                  <a:lnTo>
                    <a:pt x="211" y="749"/>
                  </a:lnTo>
                  <a:lnTo>
                    <a:pt x="222" y="749"/>
                  </a:lnTo>
                  <a:lnTo>
                    <a:pt x="234" y="751"/>
                  </a:lnTo>
                  <a:lnTo>
                    <a:pt x="243" y="749"/>
                  </a:lnTo>
                  <a:lnTo>
                    <a:pt x="253" y="749"/>
                  </a:lnTo>
                  <a:lnTo>
                    <a:pt x="264" y="747"/>
                  </a:lnTo>
                  <a:lnTo>
                    <a:pt x="274" y="745"/>
                  </a:lnTo>
                  <a:lnTo>
                    <a:pt x="283" y="741"/>
                  </a:lnTo>
                  <a:lnTo>
                    <a:pt x="295" y="739"/>
                  </a:lnTo>
                  <a:lnTo>
                    <a:pt x="304" y="736"/>
                  </a:lnTo>
                  <a:lnTo>
                    <a:pt x="315" y="734"/>
                  </a:lnTo>
                  <a:lnTo>
                    <a:pt x="323" y="730"/>
                  </a:lnTo>
                  <a:lnTo>
                    <a:pt x="334" y="726"/>
                  </a:lnTo>
                  <a:lnTo>
                    <a:pt x="344" y="720"/>
                  </a:lnTo>
                  <a:lnTo>
                    <a:pt x="353" y="716"/>
                  </a:lnTo>
                  <a:lnTo>
                    <a:pt x="361" y="711"/>
                  </a:lnTo>
                  <a:lnTo>
                    <a:pt x="371" y="705"/>
                  </a:lnTo>
                  <a:lnTo>
                    <a:pt x="380" y="699"/>
                  </a:lnTo>
                  <a:lnTo>
                    <a:pt x="390" y="696"/>
                  </a:lnTo>
                  <a:lnTo>
                    <a:pt x="403" y="680"/>
                  </a:lnTo>
                  <a:lnTo>
                    <a:pt x="418" y="667"/>
                  </a:lnTo>
                  <a:lnTo>
                    <a:pt x="430" y="650"/>
                  </a:lnTo>
                  <a:lnTo>
                    <a:pt x="441" y="635"/>
                  </a:lnTo>
                  <a:lnTo>
                    <a:pt x="445" y="623"/>
                  </a:lnTo>
                  <a:lnTo>
                    <a:pt x="449" y="616"/>
                  </a:lnTo>
                  <a:lnTo>
                    <a:pt x="454" y="606"/>
                  </a:lnTo>
                  <a:lnTo>
                    <a:pt x="458" y="597"/>
                  </a:lnTo>
                  <a:lnTo>
                    <a:pt x="460" y="587"/>
                  </a:lnTo>
                  <a:lnTo>
                    <a:pt x="462" y="576"/>
                  </a:lnTo>
                  <a:lnTo>
                    <a:pt x="464" y="564"/>
                  </a:lnTo>
                  <a:lnTo>
                    <a:pt x="468" y="555"/>
                  </a:lnTo>
                  <a:lnTo>
                    <a:pt x="466" y="542"/>
                  </a:lnTo>
                  <a:lnTo>
                    <a:pt x="466" y="530"/>
                  </a:lnTo>
                  <a:lnTo>
                    <a:pt x="466" y="519"/>
                  </a:lnTo>
                  <a:lnTo>
                    <a:pt x="466" y="507"/>
                  </a:lnTo>
                  <a:lnTo>
                    <a:pt x="464" y="496"/>
                  </a:lnTo>
                  <a:lnTo>
                    <a:pt x="462" y="485"/>
                  </a:lnTo>
                  <a:lnTo>
                    <a:pt x="462" y="471"/>
                  </a:lnTo>
                  <a:lnTo>
                    <a:pt x="462" y="462"/>
                  </a:lnTo>
                  <a:lnTo>
                    <a:pt x="458" y="446"/>
                  </a:lnTo>
                  <a:lnTo>
                    <a:pt x="456" y="437"/>
                  </a:lnTo>
                  <a:lnTo>
                    <a:pt x="456" y="424"/>
                  </a:lnTo>
                  <a:lnTo>
                    <a:pt x="454" y="412"/>
                  </a:lnTo>
                  <a:lnTo>
                    <a:pt x="450" y="401"/>
                  </a:lnTo>
                  <a:lnTo>
                    <a:pt x="449" y="388"/>
                  </a:lnTo>
                  <a:lnTo>
                    <a:pt x="445" y="376"/>
                  </a:lnTo>
                  <a:lnTo>
                    <a:pt x="443" y="367"/>
                  </a:lnTo>
                  <a:lnTo>
                    <a:pt x="439" y="351"/>
                  </a:lnTo>
                  <a:lnTo>
                    <a:pt x="435" y="342"/>
                  </a:lnTo>
                  <a:lnTo>
                    <a:pt x="431" y="329"/>
                  </a:lnTo>
                  <a:lnTo>
                    <a:pt x="428" y="317"/>
                  </a:lnTo>
                  <a:lnTo>
                    <a:pt x="424" y="306"/>
                  </a:lnTo>
                  <a:lnTo>
                    <a:pt x="418" y="294"/>
                  </a:lnTo>
                  <a:lnTo>
                    <a:pt x="414" y="283"/>
                  </a:lnTo>
                  <a:lnTo>
                    <a:pt x="411" y="272"/>
                  </a:lnTo>
                  <a:lnTo>
                    <a:pt x="407" y="260"/>
                  </a:lnTo>
                  <a:lnTo>
                    <a:pt x="403" y="249"/>
                  </a:lnTo>
                  <a:lnTo>
                    <a:pt x="397" y="237"/>
                  </a:lnTo>
                  <a:lnTo>
                    <a:pt x="393" y="226"/>
                  </a:lnTo>
                  <a:lnTo>
                    <a:pt x="390" y="216"/>
                  </a:lnTo>
                  <a:lnTo>
                    <a:pt x="384" y="205"/>
                  </a:lnTo>
                  <a:lnTo>
                    <a:pt x="380" y="196"/>
                  </a:lnTo>
                  <a:lnTo>
                    <a:pt x="376" y="186"/>
                  </a:lnTo>
                  <a:lnTo>
                    <a:pt x="371" y="175"/>
                  </a:lnTo>
                  <a:lnTo>
                    <a:pt x="367" y="165"/>
                  </a:lnTo>
                  <a:lnTo>
                    <a:pt x="361" y="154"/>
                  </a:lnTo>
                  <a:lnTo>
                    <a:pt x="357" y="144"/>
                  </a:lnTo>
                  <a:lnTo>
                    <a:pt x="353" y="137"/>
                  </a:lnTo>
                  <a:lnTo>
                    <a:pt x="348" y="127"/>
                  </a:lnTo>
                  <a:lnTo>
                    <a:pt x="344" y="118"/>
                  </a:lnTo>
                  <a:lnTo>
                    <a:pt x="338" y="110"/>
                  </a:lnTo>
                  <a:lnTo>
                    <a:pt x="334" y="100"/>
                  </a:lnTo>
                  <a:lnTo>
                    <a:pt x="331" y="93"/>
                  </a:lnTo>
                  <a:lnTo>
                    <a:pt x="325" y="85"/>
                  </a:lnTo>
                  <a:lnTo>
                    <a:pt x="321" y="78"/>
                  </a:lnTo>
                  <a:lnTo>
                    <a:pt x="314" y="64"/>
                  </a:lnTo>
                  <a:lnTo>
                    <a:pt x="308" y="51"/>
                  </a:lnTo>
                  <a:lnTo>
                    <a:pt x="298" y="38"/>
                  </a:lnTo>
                  <a:lnTo>
                    <a:pt x="293" y="28"/>
                  </a:lnTo>
                  <a:lnTo>
                    <a:pt x="287" y="21"/>
                  </a:lnTo>
                  <a:lnTo>
                    <a:pt x="283" y="13"/>
                  </a:lnTo>
                  <a:lnTo>
                    <a:pt x="277" y="3"/>
                  </a:lnTo>
                  <a:lnTo>
                    <a:pt x="276" y="0"/>
                  </a:lnTo>
                  <a:lnTo>
                    <a:pt x="276" y="0"/>
                  </a:lnTo>
                  <a:close/>
                </a:path>
              </a:pathLst>
            </a:custGeom>
            <a:solidFill>
              <a:srgbClr val="0099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37" name="Freeform 19"/>
            <p:cNvSpPr>
              <a:spLocks/>
            </p:cNvSpPr>
            <p:nvPr/>
          </p:nvSpPr>
          <p:spPr bwMode="auto">
            <a:xfrm>
              <a:off x="-943" y="1821"/>
              <a:ext cx="159" cy="329"/>
            </a:xfrm>
            <a:custGeom>
              <a:avLst/>
              <a:gdLst>
                <a:gd name="T0" fmla="*/ 219 w 317"/>
                <a:gd name="T1" fmla="*/ 0 h 658"/>
                <a:gd name="T2" fmla="*/ 152 w 317"/>
                <a:gd name="T3" fmla="*/ 76 h 658"/>
                <a:gd name="T4" fmla="*/ 93 w 317"/>
                <a:gd name="T5" fmla="*/ 162 h 658"/>
                <a:gd name="T6" fmla="*/ 44 w 317"/>
                <a:gd name="T7" fmla="*/ 261 h 658"/>
                <a:gd name="T8" fmla="*/ 8 w 317"/>
                <a:gd name="T9" fmla="*/ 365 h 658"/>
                <a:gd name="T10" fmla="*/ 0 w 317"/>
                <a:gd name="T11" fmla="*/ 462 h 658"/>
                <a:gd name="T12" fmla="*/ 9 w 317"/>
                <a:gd name="T13" fmla="*/ 548 h 658"/>
                <a:gd name="T14" fmla="*/ 46 w 317"/>
                <a:gd name="T15" fmla="*/ 613 h 658"/>
                <a:gd name="T16" fmla="*/ 112 w 317"/>
                <a:gd name="T17" fmla="*/ 647 h 658"/>
                <a:gd name="T18" fmla="*/ 179 w 317"/>
                <a:gd name="T19" fmla="*/ 658 h 658"/>
                <a:gd name="T20" fmla="*/ 243 w 317"/>
                <a:gd name="T21" fmla="*/ 639 h 658"/>
                <a:gd name="T22" fmla="*/ 289 w 317"/>
                <a:gd name="T23" fmla="*/ 592 h 658"/>
                <a:gd name="T24" fmla="*/ 317 w 317"/>
                <a:gd name="T25" fmla="*/ 489 h 658"/>
                <a:gd name="T26" fmla="*/ 317 w 317"/>
                <a:gd name="T27" fmla="*/ 371 h 658"/>
                <a:gd name="T28" fmla="*/ 295 w 317"/>
                <a:gd name="T29" fmla="*/ 215 h 658"/>
                <a:gd name="T30" fmla="*/ 219 w 317"/>
                <a:gd name="T31" fmla="*/ 0 h 658"/>
                <a:gd name="T32" fmla="*/ 219 w 317"/>
                <a:gd name="T33" fmla="*/ 0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17" h="658">
                  <a:moveTo>
                    <a:pt x="219" y="0"/>
                  </a:moveTo>
                  <a:lnTo>
                    <a:pt x="152" y="76"/>
                  </a:lnTo>
                  <a:lnTo>
                    <a:pt x="93" y="162"/>
                  </a:lnTo>
                  <a:lnTo>
                    <a:pt x="44" y="261"/>
                  </a:lnTo>
                  <a:lnTo>
                    <a:pt x="8" y="365"/>
                  </a:lnTo>
                  <a:lnTo>
                    <a:pt x="0" y="462"/>
                  </a:lnTo>
                  <a:lnTo>
                    <a:pt x="9" y="548"/>
                  </a:lnTo>
                  <a:lnTo>
                    <a:pt x="46" y="613"/>
                  </a:lnTo>
                  <a:lnTo>
                    <a:pt x="112" y="647"/>
                  </a:lnTo>
                  <a:lnTo>
                    <a:pt x="179" y="658"/>
                  </a:lnTo>
                  <a:lnTo>
                    <a:pt x="243" y="639"/>
                  </a:lnTo>
                  <a:lnTo>
                    <a:pt x="289" y="592"/>
                  </a:lnTo>
                  <a:lnTo>
                    <a:pt x="317" y="489"/>
                  </a:lnTo>
                  <a:lnTo>
                    <a:pt x="317" y="371"/>
                  </a:lnTo>
                  <a:lnTo>
                    <a:pt x="295" y="215"/>
                  </a:lnTo>
                  <a:lnTo>
                    <a:pt x="219" y="0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4DB3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38" name="Freeform 20"/>
            <p:cNvSpPr>
              <a:spLocks/>
            </p:cNvSpPr>
            <p:nvPr/>
          </p:nvSpPr>
          <p:spPr bwMode="auto">
            <a:xfrm>
              <a:off x="-921" y="1859"/>
              <a:ext cx="115" cy="268"/>
            </a:xfrm>
            <a:custGeom>
              <a:avLst/>
              <a:gdLst>
                <a:gd name="T0" fmla="*/ 156 w 230"/>
                <a:gd name="T1" fmla="*/ 0 h 537"/>
                <a:gd name="T2" fmla="*/ 89 w 230"/>
                <a:gd name="T3" fmla="*/ 88 h 537"/>
                <a:gd name="T4" fmla="*/ 45 w 230"/>
                <a:gd name="T5" fmla="*/ 189 h 537"/>
                <a:gd name="T6" fmla="*/ 9 w 230"/>
                <a:gd name="T7" fmla="*/ 287 h 537"/>
                <a:gd name="T8" fmla="*/ 0 w 230"/>
                <a:gd name="T9" fmla="*/ 390 h 537"/>
                <a:gd name="T10" fmla="*/ 11 w 230"/>
                <a:gd name="T11" fmla="*/ 466 h 537"/>
                <a:gd name="T12" fmla="*/ 57 w 230"/>
                <a:gd name="T13" fmla="*/ 519 h 537"/>
                <a:gd name="T14" fmla="*/ 116 w 230"/>
                <a:gd name="T15" fmla="*/ 537 h 537"/>
                <a:gd name="T16" fmla="*/ 175 w 230"/>
                <a:gd name="T17" fmla="*/ 519 h 537"/>
                <a:gd name="T18" fmla="*/ 215 w 230"/>
                <a:gd name="T19" fmla="*/ 449 h 537"/>
                <a:gd name="T20" fmla="*/ 230 w 230"/>
                <a:gd name="T21" fmla="*/ 320 h 537"/>
                <a:gd name="T22" fmla="*/ 222 w 230"/>
                <a:gd name="T23" fmla="*/ 202 h 537"/>
                <a:gd name="T24" fmla="*/ 175 w 230"/>
                <a:gd name="T25" fmla="*/ 44 h 537"/>
                <a:gd name="T26" fmla="*/ 156 w 230"/>
                <a:gd name="T27" fmla="*/ 0 h 537"/>
                <a:gd name="T28" fmla="*/ 156 w 230"/>
                <a:gd name="T29" fmla="*/ 0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0" h="537">
                  <a:moveTo>
                    <a:pt x="156" y="0"/>
                  </a:moveTo>
                  <a:lnTo>
                    <a:pt x="89" y="88"/>
                  </a:lnTo>
                  <a:lnTo>
                    <a:pt x="45" y="189"/>
                  </a:lnTo>
                  <a:lnTo>
                    <a:pt x="9" y="287"/>
                  </a:lnTo>
                  <a:lnTo>
                    <a:pt x="0" y="390"/>
                  </a:lnTo>
                  <a:lnTo>
                    <a:pt x="11" y="466"/>
                  </a:lnTo>
                  <a:lnTo>
                    <a:pt x="57" y="519"/>
                  </a:lnTo>
                  <a:lnTo>
                    <a:pt x="116" y="537"/>
                  </a:lnTo>
                  <a:lnTo>
                    <a:pt x="175" y="519"/>
                  </a:lnTo>
                  <a:lnTo>
                    <a:pt x="215" y="449"/>
                  </a:lnTo>
                  <a:lnTo>
                    <a:pt x="230" y="320"/>
                  </a:lnTo>
                  <a:lnTo>
                    <a:pt x="222" y="202"/>
                  </a:lnTo>
                  <a:lnTo>
                    <a:pt x="175" y="44"/>
                  </a:lnTo>
                  <a:lnTo>
                    <a:pt x="156" y="0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8CD9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39" name="Freeform 21"/>
            <p:cNvSpPr>
              <a:spLocks/>
            </p:cNvSpPr>
            <p:nvPr/>
          </p:nvSpPr>
          <p:spPr bwMode="auto">
            <a:xfrm>
              <a:off x="-847" y="1827"/>
              <a:ext cx="106" cy="339"/>
            </a:xfrm>
            <a:custGeom>
              <a:avLst/>
              <a:gdLst>
                <a:gd name="T0" fmla="*/ 59 w 213"/>
                <a:gd name="T1" fmla="*/ 0 h 677"/>
                <a:gd name="T2" fmla="*/ 97 w 213"/>
                <a:gd name="T3" fmla="*/ 97 h 677"/>
                <a:gd name="T4" fmla="*/ 141 w 213"/>
                <a:gd name="T5" fmla="*/ 239 h 677"/>
                <a:gd name="T6" fmla="*/ 162 w 213"/>
                <a:gd name="T7" fmla="*/ 367 h 677"/>
                <a:gd name="T8" fmla="*/ 158 w 213"/>
                <a:gd name="T9" fmla="*/ 483 h 677"/>
                <a:gd name="T10" fmla="*/ 137 w 213"/>
                <a:gd name="T11" fmla="*/ 583 h 677"/>
                <a:gd name="T12" fmla="*/ 82 w 213"/>
                <a:gd name="T13" fmla="*/ 644 h 677"/>
                <a:gd name="T14" fmla="*/ 0 w 213"/>
                <a:gd name="T15" fmla="*/ 677 h 677"/>
                <a:gd name="T16" fmla="*/ 105 w 213"/>
                <a:gd name="T17" fmla="*/ 661 h 677"/>
                <a:gd name="T18" fmla="*/ 173 w 213"/>
                <a:gd name="T19" fmla="*/ 618 h 677"/>
                <a:gd name="T20" fmla="*/ 203 w 213"/>
                <a:gd name="T21" fmla="*/ 553 h 677"/>
                <a:gd name="T22" fmla="*/ 213 w 213"/>
                <a:gd name="T23" fmla="*/ 467 h 677"/>
                <a:gd name="T24" fmla="*/ 203 w 213"/>
                <a:gd name="T25" fmla="*/ 348 h 677"/>
                <a:gd name="T26" fmla="*/ 177 w 213"/>
                <a:gd name="T27" fmla="*/ 241 h 677"/>
                <a:gd name="T28" fmla="*/ 114 w 213"/>
                <a:gd name="T29" fmla="*/ 83 h 677"/>
                <a:gd name="T30" fmla="*/ 59 w 213"/>
                <a:gd name="T31" fmla="*/ 0 h 677"/>
                <a:gd name="T32" fmla="*/ 59 w 213"/>
                <a:gd name="T33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3" h="677">
                  <a:moveTo>
                    <a:pt x="59" y="0"/>
                  </a:moveTo>
                  <a:lnTo>
                    <a:pt x="97" y="97"/>
                  </a:lnTo>
                  <a:lnTo>
                    <a:pt x="141" y="239"/>
                  </a:lnTo>
                  <a:lnTo>
                    <a:pt x="162" y="367"/>
                  </a:lnTo>
                  <a:lnTo>
                    <a:pt x="158" y="483"/>
                  </a:lnTo>
                  <a:lnTo>
                    <a:pt x="137" y="583"/>
                  </a:lnTo>
                  <a:lnTo>
                    <a:pt x="82" y="644"/>
                  </a:lnTo>
                  <a:lnTo>
                    <a:pt x="0" y="677"/>
                  </a:lnTo>
                  <a:lnTo>
                    <a:pt x="105" y="661"/>
                  </a:lnTo>
                  <a:lnTo>
                    <a:pt x="173" y="618"/>
                  </a:lnTo>
                  <a:lnTo>
                    <a:pt x="203" y="553"/>
                  </a:lnTo>
                  <a:lnTo>
                    <a:pt x="213" y="467"/>
                  </a:lnTo>
                  <a:lnTo>
                    <a:pt x="203" y="348"/>
                  </a:lnTo>
                  <a:lnTo>
                    <a:pt x="177" y="241"/>
                  </a:lnTo>
                  <a:lnTo>
                    <a:pt x="114" y="83"/>
                  </a:lnTo>
                  <a:lnTo>
                    <a:pt x="59" y="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rgbClr val="0080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40" name="Freeform 22"/>
            <p:cNvSpPr>
              <a:spLocks/>
            </p:cNvSpPr>
            <p:nvPr/>
          </p:nvSpPr>
          <p:spPr bwMode="auto">
            <a:xfrm>
              <a:off x="-902" y="1909"/>
              <a:ext cx="63" cy="192"/>
            </a:xfrm>
            <a:custGeom>
              <a:avLst/>
              <a:gdLst>
                <a:gd name="T0" fmla="*/ 89 w 125"/>
                <a:gd name="T1" fmla="*/ 0 h 384"/>
                <a:gd name="T2" fmla="*/ 47 w 125"/>
                <a:gd name="T3" fmla="*/ 76 h 384"/>
                <a:gd name="T4" fmla="*/ 19 w 125"/>
                <a:gd name="T5" fmla="*/ 160 h 384"/>
                <a:gd name="T6" fmla="*/ 0 w 125"/>
                <a:gd name="T7" fmla="*/ 251 h 384"/>
                <a:gd name="T8" fmla="*/ 0 w 125"/>
                <a:gd name="T9" fmla="*/ 320 h 384"/>
                <a:gd name="T10" fmla="*/ 21 w 125"/>
                <a:gd name="T11" fmla="*/ 371 h 384"/>
                <a:gd name="T12" fmla="*/ 51 w 125"/>
                <a:gd name="T13" fmla="*/ 384 h 384"/>
                <a:gd name="T14" fmla="*/ 87 w 125"/>
                <a:gd name="T15" fmla="*/ 367 h 384"/>
                <a:gd name="T16" fmla="*/ 118 w 125"/>
                <a:gd name="T17" fmla="*/ 308 h 384"/>
                <a:gd name="T18" fmla="*/ 125 w 125"/>
                <a:gd name="T19" fmla="*/ 221 h 384"/>
                <a:gd name="T20" fmla="*/ 121 w 125"/>
                <a:gd name="T21" fmla="*/ 109 h 384"/>
                <a:gd name="T22" fmla="*/ 89 w 125"/>
                <a:gd name="T23" fmla="*/ 0 h 384"/>
                <a:gd name="T24" fmla="*/ 89 w 125"/>
                <a:gd name="T25" fmla="*/ 0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5" h="384">
                  <a:moveTo>
                    <a:pt x="89" y="0"/>
                  </a:moveTo>
                  <a:lnTo>
                    <a:pt x="47" y="76"/>
                  </a:lnTo>
                  <a:lnTo>
                    <a:pt x="19" y="160"/>
                  </a:lnTo>
                  <a:lnTo>
                    <a:pt x="0" y="251"/>
                  </a:lnTo>
                  <a:lnTo>
                    <a:pt x="0" y="320"/>
                  </a:lnTo>
                  <a:lnTo>
                    <a:pt x="21" y="371"/>
                  </a:lnTo>
                  <a:lnTo>
                    <a:pt x="51" y="384"/>
                  </a:lnTo>
                  <a:lnTo>
                    <a:pt x="87" y="367"/>
                  </a:lnTo>
                  <a:lnTo>
                    <a:pt x="118" y="308"/>
                  </a:lnTo>
                  <a:lnTo>
                    <a:pt x="125" y="221"/>
                  </a:lnTo>
                  <a:lnTo>
                    <a:pt x="121" y="109"/>
                  </a:lnTo>
                  <a:lnTo>
                    <a:pt x="89" y="0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rgbClr val="BAE8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241" name="Group 7"/>
          <p:cNvGrpSpPr>
            <a:grpSpLocks noChangeAspect="1"/>
          </p:cNvGrpSpPr>
          <p:nvPr/>
        </p:nvGrpSpPr>
        <p:grpSpPr bwMode="auto">
          <a:xfrm>
            <a:off x="9540552" y="2161765"/>
            <a:ext cx="370572" cy="576000"/>
            <a:chOff x="-982" y="1758"/>
            <a:chExt cx="276" cy="429"/>
          </a:xfrm>
        </p:grpSpPr>
        <p:sp>
          <p:nvSpPr>
            <p:cNvPr id="242" name="Freeform 16"/>
            <p:cNvSpPr>
              <a:spLocks/>
            </p:cNvSpPr>
            <p:nvPr/>
          </p:nvSpPr>
          <p:spPr bwMode="auto">
            <a:xfrm>
              <a:off x="-982" y="1758"/>
              <a:ext cx="276" cy="429"/>
            </a:xfrm>
            <a:custGeom>
              <a:avLst/>
              <a:gdLst>
                <a:gd name="T0" fmla="*/ 308 w 551"/>
                <a:gd name="T1" fmla="*/ 11 h 857"/>
                <a:gd name="T2" fmla="*/ 281 w 551"/>
                <a:gd name="T3" fmla="*/ 36 h 857"/>
                <a:gd name="T4" fmla="*/ 243 w 551"/>
                <a:gd name="T5" fmla="*/ 76 h 857"/>
                <a:gd name="T6" fmla="*/ 222 w 551"/>
                <a:gd name="T7" fmla="*/ 99 h 857"/>
                <a:gd name="T8" fmla="*/ 200 w 551"/>
                <a:gd name="T9" fmla="*/ 125 h 857"/>
                <a:gd name="T10" fmla="*/ 177 w 551"/>
                <a:gd name="T11" fmla="*/ 154 h 857"/>
                <a:gd name="T12" fmla="*/ 156 w 551"/>
                <a:gd name="T13" fmla="*/ 186 h 857"/>
                <a:gd name="T14" fmla="*/ 131 w 551"/>
                <a:gd name="T15" fmla="*/ 218 h 857"/>
                <a:gd name="T16" fmla="*/ 108 w 551"/>
                <a:gd name="T17" fmla="*/ 253 h 857"/>
                <a:gd name="T18" fmla="*/ 87 w 551"/>
                <a:gd name="T19" fmla="*/ 291 h 857"/>
                <a:gd name="T20" fmla="*/ 67 w 551"/>
                <a:gd name="T21" fmla="*/ 331 h 857"/>
                <a:gd name="T22" fmla="*/ 49 w 551"/>
                <a:gd name="T23" fmla="*/ 371 h 857"/>
                <a:gd name="T24" fmla="*/ 32 w 551"/>
                <a:gd name="T25" fmla="*/ 412 h 857"/>
                <a:gd name="T26" fmla="*/ 19 w 551"/>
                <a:gd name="T27" fmla="*/ 456 h 857"/>
                <a:gd name="T28" fmla="*/ 10 w 551"/>
                <a:gd name="T29" fmla="*/ 502 h 857"/>
                <a:gd name="T30" fmla="*/ 0 w 551"/>
                <a:gd name="T31" fmla="*/ 546 h 857"/>
                <a:gd name="T32" fmla="*/ 0 w 551"/>
                <a:gd name="T33" fmla="*/ 595 h 857"/>
                <a:gd name="T34" fmla="*/ 2 w 551"/>
                <a:gd name="T35" fmla="*/ 641 h 857"/>
                <a:gd name="T36" fmla="*/ 10 w 551"/>
                <a:gd name="T37" fmla="*/ 684 h 857"/>
                <a:gd name="T38" fmla="*/ 21 w 551"/>
                <a:gd name="T39" fmla="*/ 720 h 857"/>
                <a:gd name="T40" fmla="*/ 40 w 551"/>
                <a:gd name="T41" fmla="*/ 753 h 857"/>
                <a:gd name="T42" fmla="*/ 63 w 551"/>
                <a:gd name="T43" fmla="*/ 781 h 857"/>
                <a:gd name="T44" fmla="*/ 91 w 551"/>
                <a:gd name="T45" fmla="*/ 806 h 857"/>
                <a:gd name="T46" fmla="*/ 120 w 551"/>
                <a:gd name="T47" fmla="*/ 823 h 857"/>
                <a:gd name="T48" fmla="*/ 154 w 551"/>
                <a:gd name="T49" fmla="*/ 838 h 857"/>
                <a:gd name="T50" fmla="*/ 188 w 551"/>
                <a:gd name="T51" fmla="*/ 848 h 857"/>
                <a:gd name="T52" fmla="*/ 226 w 551"/>
                <a:gd name="T53" fmla="*/ 854 h 857"/>
                <a:gd name="T54" fmla="*/ 262 w 551"/>
                <a:gd name="T55" fmla="*/ 855 h 857"/>
                <a:gd name="T56" fmla="*/ 299 w 551"/>
                <a:gd name="T57" fmla="*/ 854 h 857"/>
                <a:gd name="T58" fmla="*/ 337 w 551"/>
                <a:gd name="T59" fmla="*/ 848 h 857"/>
                <a:gd name="T60" fmla="*/ 373 w 551"/>
                <a:gd name="T61" fmla="*/ 838 h 857"/>
                <a:gd name="T62" fmla="*/ 405 w 551"/>
                <a:gd name="T63" fmla="*/ 825 h 857"/>
                <a:gd name="T64" fmla="*/ 439 w 551"/>
                <a:gd name="T65" fmla="*/ 808 h 857"/>
                <a:gd name="T66" fmla="*/ 468 w 551"/>
                <a:gd name="T67" fmla="*/ 787 h 857"/>
                <a:gd name="T68" fmla="*/ 494 w 551"/>
                <a:gd name="T69" fmla="*/ 762 h 857"/>
                <a:gd name="T70" fmla="*/ 515 w 551"/>
                <a:gd name="T71" fmla="*/ 734 h 857"/>
                <a:gd name="T72" fmla="*/ 532 w 551"/>
                <a:gd name="T73" fmla="*/ 701 h 857"/>
                <a:gd name="T74" fmla="*/ 544 w 551"/>
                <a:gd name="T75" fmla="*/ 669 h 857"/>
                <a:gd name="T76" fmla="*/ 551 w 551"/>
                <a:gd name="T77" fmla="*/ 633 h 857"/>
                <a:gd name="T78" fmla="*/ 549 w 551"/>
                <a:gd name="T79" fmla="*/ 593 h 857"/>
                <a:gd name="T80" fmla="*/ 548 w 551"/>
                <a:gd name="T81" fmla="*/ 553 h 857"/>
                <a:gd name="T82" fmla="*/ 542 w 551"/>
                <a:gd name="T83" fmla="*/ 513 h 857"/>
                <a:gd name="T84" fmla="*/ 534 w 551"/>
                <a:gd name="T85" fmla="*/ 471 h 857"/>
                <a:gd name="T86" fmla="*/ 525 w 551"/>
                <a:gd name="T87" fmla="*/ 431 h 857"/>
                <a:gd name="T88" fmla="*/ 513 w 551"/>
                <a:gd name="T89" fmla="*/ 390 h 857"/>
                <a:gd name="T90" fmla="*/ 498 w 551"/>
                <a:gd name="T91" fmla="*/ 350 h 857"/>
                <a:gd name="T92" fmla="*/ 485 w 551"/>
                <a:gd name="T93" fmla="*/ 310 h 857"/>
                <a:gd name="T94" fmla="*/ 468 w 551"/>
                <a:gd name="T95" fmla="*/ 272 h 857"/>
                <a:gd name="T96" fmla="*/ 453 w 551"/>
                <a:gd name="T97" fmla="*/ 236 h 857"/>
                <a:gd name="T98" fmla="*/ 439 w 551"/>
                <a:gd name="T99" fmla="*/ 199 h 857"/>
                <a:gd name="T100" fmla="*/ 422 w 551"/>
                <a:gd name="T101" fmla="*/ 167 h 857"/>
                <a:gd name="T102" fmla="*/ 403 w 551"/>
                <a:gd name="T103" fmla="*/ 135 h 857"/>
                <a:gd name="T104" fmla="*/ 388 w 551"/>
                <a:gd name="T105" fmla="*/ 104 h 857"/>
                <a:gd name="T106" fmla="*/ 373 w 551"/>
                <a:gd name="T107" fmla="*/ 80 h 857"/>
                <a:gd name="T108" fmla="*/ 361 w 551"/>
                <a:gd name="T109" fmla="*/ 59 h 857"/>
                <a:gd name="T110" fmla="*/ 338 w 551"/>
                <a:gd name="T111" fmla="*/ 23 h 857"/>
                <a:gd name="T112" fmla="*/ 325 w 551"/>
                <a:gd name="T113" fmla="*/ 0 h 8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51" h="857">
                  <a:moveTo>
                    <a:pt x="325" y="0"/>
                  </a:moveTo>
                  <a:lnTo>
                    <a:pt x="321" y="2"/>
                  </a:lnTo>
                  <a:lnTo>
                    <a:pt x="308" y="11"/>
                  </a:lnTo>
                  <a:lnTo>
                    <a:pt x="299" y="17"/>
                  </a:lnTo>
                  <a:lnTo>
                    <a:pt x="293" y="26"/>
                  </a:lnTo>
                  <a:lnTo>
                    <a:pt x="281" y="36"/>
                  </a:lnTo>
                  <a:lnTo>
                    <a:pt x="270" y="49"/>
                  </a:lnTo>
                  <a:lnTo>
                    <a:pt x="257" y="61"/>
                  </a:lnTo>
                  <a:lnTo>
                    <a:pt x="243" y="76"/>
                  </a:lnTo>
                  <a:lnTo>
                    <a:pt x="236" y="82"/>
                  </a:lnTo>
                  <a:lnTo>
                    <a:pt x="230" y="89"/>
                  </a:lnTo>
                  <a:lnTo>
                    <a:pt x="222" y="99"/>
                  </a:lnTo>
                  <a:lnTo>
                    <a:pt x="217" y="108"/>
                  </a:lnTo>
                  <a:lnTo>
                    <a:pt x="207" y="116"/>
                  </a:lnTo>
                  <a:lnTo>
                    <a:pt x="200" y="125"/>
                  </a:lnTo>
                  <a:lnTo>
                    <a:pt x="192" y="133"/>
                  </a:lnTo>
                  <a:lnTo>
                    <a:pt x="186" y="144"/>
                  </a:lnTo>
                  <a:lnTo>
                    <a:pt x="177" y="154"/>
                  </a:lnTo>
                  <a:lnTo>
                    <a:pt x="169" y="163"/>
                  </a:lnTo>
                  <a:lnTo>
                    <a:pt x="162" y="175"/>
                  </a:lnTo>
                  <a:lnTo>
                    <a:pt x="156" y="186"/>
                  </a:lnTo>
                  <a:lnTo>
                    <a:pt x="146" y="196"/>
                  </a:lnTo>
                  <a:lnTo>
                    <a:pt x="139" y="207"/>
                  </a:lnTo>
                  <a:lnTo>
                    <a:pt x="131" y="218"/>
                  </a:lnTo>
                  <a:lnTo>
                    <a:pt x="124" y="230"/>
                  </a:lnTo>
                  <a:lnTo>
                    <a:pt x="116" y="241"/>
                  </a:lnTo>
                  <a:lnTo>
                    <a:pt x="108" y="253"/>
                  </a:lnTo>
                  <a:lnTo>
                    <a:pt x="101" y="266"/>
                  </a:lnTo>
                  <a:lnTo>
                    <a:pt x="95" y="279"/>
                  </a:lnTo>
                  <a:lnTo>
                    <a:pt x="87" y="291"/>
                  </a:lnTo>
                  <a:lnTo>
                    <a:pt x="80" y="304"/>
                  </a:lnTo>
                  <a:lnTo>
                    <a:pt x="72" y="317"/>
                  </a:lnTo>
                  <a:lnTo>
                    <a:pt x="67" y="331"/>
                  </a:lnTo>
                  <a:lnTo>
                    <a:pt x="59" y="344"/>
                  </a:lnTo>
                  <a:lnTo>
                    <a:pt x="53" y="357"/>
                  </a:lnTo>
                  <a:lnTo>
                    <a:pt x="49" y="371"/>
                  </a:lnTo>
                  <a:lnTo>
                    <a:pt x="44" y="386"/>
                  </a:lnTo>
                  <a:lnTo>
                    <a:pt x="38" y="399"/>
                  </a:lnTo>
                  <a:lnTo>
                    <a:pt x="32" y="412"/>
                  </a:lnTo>
                  <a:lnTo>
                    <a:pt x="29" y="428"/>
                  </a:lnTo>
                  <a:lnTo>
                    <a:pt x="23" y="441"/>
                  </a:lnTo>
                  <a:lnTo>
                    <a:pt x="19" y="456"/>
                  </a:lnTo>
                  <a:lnTo>
                    <a:pt x="13" y="471"/>
                  </a:lnTo>
                  <a:lnTo>
                    <a:pt x="11" y="487"/>
                  </a:lnTo>
                  <a:lnTo>
                    <a:pt x="10" y="502"/>
                  </a:lnTo>
                  <a:lnTo>
                    <a:pt x="6" y="515"/>
                  </a:lnTo>
                  <a:lnTo>
                    <a:pt x="4" y="530"/>
                  </a:lnTo>
                  <a:lnTo>
                    <a:pt x="0" y="546"/>
                  </a:lnTo>
                  <a:lnTo>
                    <a:pt x="0" y="563"/>
                  </a:lnTo>
                  <a:lnTo>
                    <a:pt x="0" y="578"/>
                  </a:lnTo>
                  <a:lnTo>
                    <a:pt x="0" y="595"/>
                  </a:lnTo>
                  <a:lnTo>
                    <a:pt x="0" y="610"/>
                  </a:lnTo>
                  <a:lnTo>
                    <a:pt x="2" y="625"/>
                  </a:lnTo>
                  <a:lnTo>
                    <a:pt x="2" y="641"/>
                  </a:lnTo>
                  <a:lnTo>
                    <a:pt x="4" y="656"/>
                  </a:lnTo>
                  <a:lnTo>
                    <a:pt x="6" y="669"/>
                  </a:lnTo>
                  <a:lnTo>
                    <a:pt x="10" y="684"/>
                  </a:lnTo>
                  <a:lnTo>
                    <a:pt x="13" y="696"/>
                  </a:lnTo>
                  <a:lnTo>
                    <a:pt x="17" y="707"/>
                  </a:lnTo>
                  <a:lnTo>
                    <a:pt x="21" y="720"/>
                  </a:lnTo>
                  <a:lnTo>
                    <a:pt x="29" y="732"/>
                  </a:lnTo>
                  <a:lnTo>
                    <a:pt x="32" y="743"/>
                  </a:lnTo>
                  <a:lnTo>
                    <a:pt x="40" y="753"/>
                  </a:lnTo>
                  <a:lnTo>
                    <a:pt x="46" y="762"/>
                  </a:lnTo>
                  <a:lnTo>
                    <a:pt x="55" y="774"/>
                  </a:lnTo>
                  <a:lnTo>
                    <a:pt x="63" y="781"/>
                  </a:lnTo>
                  <a:lnTo>
                    <a:pt x="72" y="789"/>
                  </a:lnTo>
                  <a:lnTo>
                    <a:pt x="80" y="797"/>
                  </a:lnTo>
                  <a:lnTo>
                    <a:pt x="91" y="806"/>
                  </a:lnTo>
                  <a:lnTo>
                    <a:pt x="101" y="812"/>
                  </a:lnTo>
                  <a:lnTo>
                    <a:pt x="108" y="817"/>
                  </a:lnTo>
                  <a:lnTo>
                    <a:pt x="120" y="823"/>
                  </a:lnTo>
                  <a:lnTo>
                    <a:pt x="131" y="829"/>
                  </a:lnTo>
                  <a:lnTo>
                    <a:pt x="141" y="833"/>
                  </a:lnTo>
                  <a:lnTo>
                    <a:pt x="154" y="838"/>
                  </a:lnTo>
                  <a:lnTo>
                    <a:pt x="164" y="842"/>
                  </a:lnTo>
                  <a:lnTo>
                    <a:pt x="177" y="846"/>
                  </a:lnTo>
                  <a:lnTo>
                    <a:pt x="188" y="848"/>
                  </a:lnTo>
                  <a:lnTo>
                    <a:pt x="200" y="850"/>
                  </a:lnTo>
                  <a:lnTo>
                    <a:pt x="211" y="852"/>
                  </a:lnTo>
                  <a:lnTo>
                    <a:pt x="226" y="854"/>
                  </a:lnTo>
                  <a:lnTo>
                    <a:pt x="238" y="854"/>
                  </a:lnTo>
                  <a:lnTo>
                    <a:pt x="249" y="855"/>
                  </a:lnTo>
                  <a:lnTo>
                    <a:pt x="262" y="855"/>
                  </a:lnTo>
                  <a:lnTo>
                    <a:pt x="276" y="857"/>
                  </a:lnTo>
                  <a:lnTo>
                    <a:pt x="287" y="855"/>
                  </a:lnTo>
                  <a:lnTo>
                    <a:pt x="299" y="854"/>
                  </a:lnTo>
                  <a:lnTo>
                    <a:pt x="312" y="854"/>
                  </a:lnTo>
                  <a:lnTo>
                    <a:pt x="323" y="852"/>
                  </a:lnTo>
                  <a:lnTo>
                    <a:pt x="337" y="848"/>
                  </a:lnTo>
                  <a:lnTo>
                    <a:pt x="348" y="846"/>
                  </a:lnTo>
                  <a:lnTo>
                    <a:pt x="359" y="842"/>
                  </a:lnTo>
                  <a:lnTo>
                    <a:pt x="373" y="838"/>
                  </a:lnTo>
                  <a:lnTo>
                    <a:pt x="382" y="833"/>
                  </a:lnTo>
                  <a:lnTo>
                    <a:pt x="395" y="829"/>
                  </a:lnTo>
                  <a:lnTo>
                    <a:pt x="405" y="825"/>
                  </a:lnTo>
                  <a:lnTo>
                    <a:pt x="416" y="819"/>
                  </a:lnTo>
                  <a:lnTo>
                    <a:pt x="428" y="814"/>
                  </a:lnTo>
                  <a:lnTo>
                    <a:pt x="439" y="808"/>
                  </a:lnTo>
                  <a:lnTo>
                    <a:pt x="449" y="802"/>
                  </a:lnTo>
                  <a:lnTo>
                    <a:pt x="460" y="795"/>
                  </a:lnTo>
                  <a:lnTo>
                    <a:pt x="468" y="787"/>
                  </a:lnTo>
                  <a:lnTo>
                    <a:pt x="475" y="779"/>
                  </a:lnTo>
                  <a:lnTo>
                    <a:pt x="485" y="770"/>
                  </a:lnTo>
                  <a:lnTo>
                    <a:pt x="494" y="762"/>
                  </a:lnTo>
                  <a:lnTo>
                    <a:pt x="500" y="751"/>
                  </a:lnTo>
                  <a:lnTo>
                    <a:pt x="508" y="743"/>
                  </a:lnTo>
                  <a:lnTo>
                    <a:pt x="515" y="734"/>
                  </a:lnTo>
                  <a:lnTo>
                    <a:pt x="523" y="724"/>
                  </a:lnTo>
                  <a:lnTo>
                    <a:pt x="527" y="713"/>
                  </a:lnTo>
                  <a:lnTo>
                    <a:pt x="532" y="701"/>
                  </a:lnTo>
                  <a:lnTo>
                    <a:pt x="536" y="692"/>
                  </a:lnTo>
                  <a:lnTo>
                    <a:pt x="540" y="681"/>
                  </a:lnTo>
                  <a:lnTo>
                    <a:pt x="544" y="669"/>
                  </a:lnTo>
                  <a:lnTo>
                    <a:pt x="548" y="656"/>
                  </a:lnTo>
                  <a:lnTo>
                    <a:pt x="548" y="644"/>
                  </a:lnTo>
                  <a:lnTo>
                    <a:pt x="551" y="633"/>
                  </a:lnTo>
                  <a:lnTo>
                    <a:pt x="549" y="620"/>
                  </a:lnTo>
                  <a:lnTo>
                    <a:pt x="549" y="606"/>
                  </a:lnTo>
                  <a:lnTo>
                    <a:pt x="549" y="593"/>
                  </a:lnTo>
                  <a:lnTo>
                    <a:pt x="549" y="580"/>
                  </a:lnTo>
                  <a:lnTo>
                    <a:pt x="548" y="566"/>
                  </a:lnTo>
                  <a:lnTo>
                    <a:pt x="548" y="553"/>
                  </a:lnTo>
                  <a:lnTo>
                    <a:pt x="546" y="538"/>
                  </a:lnTo>
                  <a:lnTo>
                    <a:pt x="546" y="527"/>
                  </a:lnTo>
                  <a:lnTo>
                    <a:pt x="542" y="513"/>
                  </a:lnTo>
                  <a:lnTo>
                    <a:pt x="540" y="500"/>
                  </a:lnTo>
                  <a:lnTo>
                    <a:pt x="536" y="487"/>
                  </a:lnTo>
                  <a:lnTo>
                    <a:pt x="534" y="471"/>
                  </a:lnTo>
                  <a:lnTo>
                    <a:pt x="530" y="458"/>
                  </a:lnTo>
                  <a:lnTo>
                    <a:pt x="529" y="445"/>
                  </a:lnTo>
                  <a:lnTo>
                    <a:pt x="525" y="431"/>
                  </a:lnTo>
                  <a:lnTo>
                    <a:pt x="523" y="418"/>
                  </a:lnTo>
                  <a:lnTo>
                    <a:pt x="519" y="405"/>
                  </a:lnTo>
                  <a:lnTo>
                    <a:pt x="513" y="390"/>
                  </a:lnTo>
                  <a:lnTo>
                    <a:pt x="510" y="376"/>
                  </a:lnTo>
                  <a:lnTo>
                    <a:pt x="504" y="363"/>
                  </a:lnTo>
                  <a:lnTo>
                    <a:pt x="498" y="350"/>
                  </a:lnTo>
                  <a:lnTo>
                    <a:pt x="494" y="336"/>
                  </a:lnTo>
                  <a:lnTo>
                    <a:pt x="491" y="323"/>
                  </a:lnTo>
                  <a:lnTo>
                    <a:pt x="485" y="310"/>
                  </a:lnTo>
                  <a:lnTo>
                    <a:pt x="479" y="296"/>
                  </a:lnTo>
                  <a:lnTo>
                    <a:pt x="475" y="283"/>
                  </a:lnTo>
                  <a:lnTo>
                    <a:pt x="468" y="272"/>
                  </a:lnTo>
                  <a:lnTo>
                    <a:pt x="464" y="258"/>
                  </a:lnTo>
                  <a:lnTo>
                    <a:pt x="458" y="245"/>
                  </a:lnTo>
                  <a:lnTo>
                    <a:pt x="453" y="236"/>
                  </a:lnTo>
                  <a:lnTo>
                    <a:pt x="449" y="222"/>
                  </a:lnTo>
                  <a:lnTo>
                    <a:pt x="445" y="213"/>
                  </a:lnTo>
                  <a:lnTo>
                    <a:pt x="439" y="199"/>
                  </a:lnTo>
                  <a:lnTo>
                    <a:pt x="432" y="188"/>
                  </a:lnTo>
                  <a:lnTo>
                    <a:pt x="426" y="177"/>
                  </a:lnTo>
                  <a:lnTo>
                    <a:pt x="422" y="167"/>
                  </a:lnTo>
                  <a:lnTo>
                    <a:pt x="416" y="154"/>
                  </a:lnTo>
                  <a:lnTo>
                    <a:pt x="409" y="144"/>
                  </a:lnTo>
                  <a:lnTo>
                    <a:pt x="403" y="135"/>
                  </a:lnTo>
                  <a:lnTo>
                    <a:pt x="399" y="125"/>
                  </a:lnTo>
                  <a:lnTo>
                    <a:pt x="394" y="116"/>
                  </a:lnTo>
                  <a:lnTo>
                    <a:pt x="388" y="104"/>
                  </a:lnTo>
                  <a:lnTo>
                    <a:pt x="382" y="95"/>
                  </a:lnTo>
                  <a:lnTo>
                    <a:pt x="378" y="89"/>
                  </a:lnTo>
                  <a:lnTo>
                    <a:pt x="373" y="80"/>
                  </a:lnTo>
                  <a:lnTo>
                    <a:pt x="369" y="72"/>
                  </a:lnTo>
                  <a:lnTo>
                    <a:pt x="365" y="64"/>
                  </a:lnTo>
                  <a:lnTo>
                    <a:pt x="361" y="59"/>
                  </a:lnTo>
                  <a:lnTo>
                    <a:pt x="352" y="44"/>
                  </a:lnTo>
                  <a:lnTo>
                    <a:pt x="346" y="30"/>
                  </a:lnTo>
                  <a:lnTo>
                    <a:pt x="338" y="23"/>
                  </a:lnTo>
                  <a:lnTo>
                    <a:pt x="335" y="15"/>
                  </a:lnTo>
                  <a:lnTo>
                    <a:pt x="327" y="2"/>
                  </a:lnTo>
                  <a:lnTo>
                    <a:pt x="325" y="0"/>
                  </a:lnTo>
                  <a:lnTo>
                    <a:pt x="32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43" name="Freeform 17"/>
            <p:cNvSpPr>
              <a:spLocks/>
            </p:cNvSpPr>
            <p:nvPr/>
          </p:nvSpPr>
          <p:spPr bwMode="auto">
            <a:xfrm>
              <a:off x="-961" y="1788"/>
              <a:ext cx="234" cy="376"/>
            </a:xfrm>
            <a:custGeom>
              <a:avLst/>
              <a:gdLst>
                <a:gd name="T0" fmla="*/ 262 w 468"/>
                <a:gd name="T1" fmla="*/ 11 h 751"/>
                <a:gd name="T2" fmla="*/ 239 w 468"/>
                <a:gd name="T3" fmla="*/ 32 h 751"/>
                <a:gd name="T4" fmla="*/ 207 w 468"/>
                <a:gd name="T5" fmla="*/ 66 h 751"/>
                <a:gd name="T6" fmla="*/ 177 w 468"/>
                <a:gd name="T7" fmla="*/ 100 h 751"/>
                <a:gd name="T8" fmla="*/ 158 w 468"/>
                <a:gd name="T9" fmla="*/ 127 h 751"/>
                <a:gd name="T10" fmla="*/ 137 w 468"/>
                <a:gd name="T11" fmla="*/ 152 h 751"/>
                <a:gd name="T12" fmla="*/ 120 w 468"/>
                <a:gd name="T13" fmla="*/ 182 h 751"/>
                <a:gd name="T14" fmla="*/ 97 w 468"/>
                <a:gd name="T15" fmla="*/ 211 h 751"/>
                <a:gd name="T16" fmla="*/ 82 w 468"/>
                <a:gd name="T17" fmla="*/ 243 h 751"/>
                <a:gd name="T18" fmla="*/ 61 w 468"/>
                <a:gd name="T19" fmla="*/ 277 h 751"/>
                <a:gd name="T20" fmla="*/ 45 w 468"/>
                <a:gd name="T21" fmla="*/ 311 h 751"/>
                <a:gd name="T22" fmla="*/ 30 w 468"/>
                <a:gd name="T23" fmla="*/ 348 h 751"/>
                <a:gd name="T24" fmla="*/ 19 w 468"/>
                <a:gd name="T25" fmla="*/ 386 h 751"/>
                <a:gd name="T26" fmla="*/ 9 w 468"/>
                <a:gd name="T27" fmla="*/ 426 h 751"/>
                <a:gd name="T28" fmla="*/ 2 w 468"/>
                <a:gd name="T29" fmla="*/ 464 h 751"/>
                <a:gd name="T30" fmla="*/ 0 w 468"/>
                <a:gd name="T31" fmla="*/ 505 h 751"/>
                <a:gd name="T32" fmla="*/ 2 w 468"/>
                <a:gd name="T33" fmla="*/ 547 h 751"/>
                <a:gd name="T34" fmla="*/ 4 w 468"/>
                <a:gd name="T35" fmla="*/ 585 h 751"/>
                <a:gd name="T36" fmla="*/ 13 w 468"/>
                <a:gd name="T37" fmla="*/ 618 h 751"/>
                <a:gd name="T38" fmla="*/ 28 w 468"/>
                <a:gd name="T39" fmla="*/ 648 h 751"/>
                <a:gd name="T40" fmla="*/ 45 w 468"/>
                <a:gd name="T41" fmla="*/ 677 h 751"/>
                <a:gd name="T42" fmla="*/ 66 w 468"/>
                <a:gd name="T43" fmla="*/ 697 h 751"/>
                <a:gd name="T44" fmla="*/ 91 w 468"/>
                <a:gd name="T45" fmla="*/ 716 h 751"/>
                <a:gd name="T46" fmla="*/ 120 w 468"/>
                <a:gd name="T47" fmla="*/ 728 h 751"/>
                <a:gd name="T48" fmla="*/ 148 w 468"/>
                <a:gd name="T49" fmla="*/ 741 h 751"/>
                <a:gd name="T50" fmla="*/ 179 w 468"/>
                <a:gd name="T51" fmla="*/ 745 h 751"/>
                <a:gd name="T52" fmla="*/ 211 w 468"/>
                <a:gd name="T53" fmla="*/ 749 h 751"/>
                <a:gd name="T54" fmla="*/ 243 w 468"/>
                <a:gd name="T55" fmla="*/ 749 h 751"/>
                <a:gd name="T56" fmla="*/ 274 w 468"/>
                <a:gd name="T57" fmla="*/ 745 h 751"/>
                <a:gd name="T58" fmla="*/ 304 w 468"/>
                <a:gd name="T59" fmla="*/ 736 h 751"/>
                <a:gd name="T60" fmla="*/ 334 w 468"/>
                <a:gd name="T61" fmla="*/ 726 h 751"/>
                <a:gd name="T62" fmla="*/ 361 w 468"/>
                <a:gd name="T63" fmla="*/ 711 h 751"/>
                <a:gd name="T64" fmla="*/ 390 w 468"/>
                <a:gd name="T65" fmla="*/ 696 h 751"/>
                <a:gd name="T66" fmla="*/ 430 w 468"/>
                <a:gd name="T67" fmla="*/ 650 h 751"/>
                <a:gd name="T68" fmla="*/ 449 w 468"/>
                <a:gd name="T69" fmla="*/ 616 h 751"/>
                <a:gd name="T70" fmla="*/ 460 w 468"/>
                <a:gd name="T71" fmla="*/ 587 h 751"/>
                <a:gd name="T72" fmla="*/ 468 w 468"/>
                <a:gd name="T73" fmla="*/ 555 h 751"/>
                <a:gd name="T74" fmla="*/ 466 w 468"/>
                <a:gd name="T75" fmla="*/ 519 h 751"/>
                <a:gd name="T76" fmla="*/ 462 w 468"/>
                <a:gd name="T77" fmla="*/ 485 h 751"/>
                <a:gd name="T78" fmla="*/ 458 w 468"/>
                <a:gd name="T79" fmla="*/ 446 h 751"/>
                <a:gd name="T80" fmla="*/ 454 w 468"/>
                <a:gd name="T81" fmla="*/ 412 h 751"/>
                <a:gd name="T82" fmla="*/ 445 w 468"/>
                <a:gd name="T83" fmla="*/ 376 h 751"/>
                <a:gd name="T84" fmla="*/ 435 w 468"/>
                <a:gd name="T85" fmla="*/ 342 h 751"/>
                <a:gd name="T86" fmla="*/ 424 w 468"/>
                <a:gd name="T87" fmla="*/ 306 h 751"/>
                <a:gd name="T88" fmla="*/ 411 w 468"/>
                <a:gd name="T89" fmla="*/ 272 h 751"/>
                <a:gd name="T90" fmla="*/ 397 w 468"/>
                <a:gd name="T91" fmla="*/ 237 h 751"/>
                <a:gd name="T92" fmla="*/ 384 w 468"/>
                <a:gd name="T93" fmla="*/ 205 h 751"/>
                <a:gd name="T94" fmla="*/ 371 w 468"/>
                <a:gd name="T95" fmla="*/ 175 h 751"/>
                <a:gd name="T96" fmla="*/ 357 w 468"/>
                <a:gd name="T97" fmla="*/ 144 h 751"/>
                <a:gd name="T98" fmla="*/ 344 w 468"/>
                <a:gd name="T99" fmla="*/ 118 h 751"/>
                <a:gd name="T100" fmla="*/ 331 w 468"/>
                <a:gd name="T101" fmla="*/ 93 h 751"/>
                <a:gd name="T102" fmla="*/ 314 w 468"/>
                <a:gd name="T103" fmla="*/ 64 h 751"/>
                <a:gd name="T104" fmla="*/ 293 w 468"/>
                <a:gd name="T105" fmla="*/ 28 h 751"/>
                <a:gd name="T106" fmla="*/ 277 w 468"/>
                <a:gd name="T107" fmla="*/ 3 h 7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68" h="751">
                  <a:moveTo>
                    <a:pt x="276" y="0"/>
                  </a:moveTo>
                  <a:lnTo>
                    <a:pt x="272" y="2"/>
                  </a:lnTo>
                  <a:lnTo>
                    <a:pt x="262" y="11"/>
                  </a:lnTo>
                  <a:lnTo>
                    <a:pt x="255" y="15"/>
                  </a:lnTo>
                  <a:lnTo>
                    <a:pt x="249" y="24"/>
                  </a:lnTo>
                  <a:lnTo>
                    <a:pt x="239" y="32"/>
                  </a:lnTo>
                  <a:lnTo>
                    <a:pt x="230" y="43"/>
                  </a:lnTo>
                  <a:lnTo>
                    <a:pt x="218" y="53"/>
                  </a:lnTo>
                  <a:lnTo>
                    <a:pt x="207" y="66"/>
                  </a:lnTo>
                  <a:lnTo>
                    <a:pt x="196" y="80"/>
                  </a:lnTo>
                  <a:lnTo>
                    <a:pt x="184" y="95"/>
                  </a:lnTo>
                  <a:lnTo>
                    <a:pt x="177" y="100"/>
                  </a:lnTo>
                  <a:lnTo>
                    <a:pt x="169" y="108"/>
                  </a:lnTo>
                  <a:lnTo>
                    <a:pt x="161" y="118"/>
                  </a:lnTo>
                  <a:lnTo>
                    <a:pt x="158" y="127"/>
                  </a:lnTo>
                  <a:lnTo>
                    <a:pt x="150" y="135"/>
                  </a:lnTo>
                  <a:lnTo>
                    <a:pt x="144" y="144"/>
                  </a:lnTo>
                  <a:lnTo>
                    <a:pt x="137" y="152"/>
                  </a:lnTo>
                  <a:lnTo>
                    <a:pt x="133" y="163"/>
                  </a:lnTo>
                  <a:lnTo>
                    <a:pt x="125" y="173"/>
                  </a:lnTo>
                  <a:lnTo>
                    <a:pt x="120" y="182"/>
                  </a:lnTo>
                  <a:lnTo>
                    <a:pt x="112" y="190"/>
                  </a:lnTo>
                  <a:lnTo>
                    <a:pt x="104" y="201"/>
                  </a:lnTo>
                  <a:lnTo>
                    <a:pt x="97" y="211"/>
                  </a:lnTo>
                  <a:lnTo>
                    <a:pt x="93" y="220"/>
                  </a:lnTo>
                  <a:lnTo>
                    <a:pt x="85" y="232"/>
                  </a:lnTo>
                  <a:lnTo>
                    <a:pt x="82" y="243"/>
                  </a:lnTo>
                  <a:lnTo>
                    <a:pt x="74" y="254"/>
                  </a:lnTo>
                  <a:lnTo>
                    <a:pt x="66" y="266"/>
                  </a:lnTo>
                  <a:lnTo>
                    <a:pt x="61" y="277"/>
                  </a:lnTo>
                  <a:lnTo>
                    <a:pt x="57" y="289"/>
                  </a:lnTo>
                  <a:lnTo>
                    <a:pt x="51" y="300"/>
                  </a:lnTo>
                  <a:lnTo>
                    <a:pt x="45" y="311"/>
                  </a:lnTo>
                  <a:lnTo>
                    <a:pt x="42" y="323"/>
                  </a:lnTo>
                  <a:lnTo>
                    <a:pt x="38" y="336"/>
                  </a:lnTo>
                  <a:lnTo>
                    <a:pt x="30" y="348"/>
                  </a:lnTo>
                  <a:lnTo>
                    <a:pt x="26" y="359"/>
                  </a:lnTo>
                  <a:lnTo>
                    <a:pt x="23" y="372"/>
                  </a:lnTo>
                  <a:lnTo>
                    <a:pt x="19" y="386"/>
                  </a:lnTo>
                  <a:lnTo>
                    <a:pt x="15" y="397"/>
                  </a:lnTo>
                  <a:lnTo>
                    <a:pt x="11" y="410"/>
                  </a:lnTo>
                  <a:lnTo>
                    <a:pt x="9" y="426"/>
                  </a:lnTo>
                  <a:lnTo>
                    <a:pt x="7" y="439"/>
                  </a:lnTo>
                  <a:lnTo>
                    <a:pt x="4" y="450"/>
                  </a:lnTo>
                  <a:lnTo>
                    <a:pt x="2" y="464"/>
                  </a:lnTo>
                  <a:lnTo>
                    <a:pt x="0" y="477"/>
                  </a:lnTo>
                  <a:lnTo>
                    <a:pt x="0" y="492"/>
                  </a:lnTo>
                  <a:lnTo>
                    <a:pt x="0" y="505"/>
                  </a:lnTo>
                  <a:lnTo>
                    <a:pt x="0" y="519"/>
                  </a:lnTo>
                  <a:lnTo>
                    <a:pt x="0" y="532"/>
                  </a:lnTo>
                  <a:lnTo>
                    <a:pt x="2" y="547"/>
                  </a:lnTo>
                  <a:lnTo>
                    <a:pt x="2" y="559"/>
                  </a:lnTo>
                  <a:lnTo>
                    <a:pt x="2" y="572"/>
                  </a:lnTo>
                  <a:lnTo>
                    <a:pt x="4" y="585"/>
                  </a:lnTo>
                  <a:lnTo>
                    <a:pt x="7" y="597"/>
                  </a:lnTo>
                  <a:lnTo>
                    <a:pt x="9" y="608"/>
                  </a:lnTo>
                  <a:lnTo>
                    <a:pt x="13" y="618"/>
                  </a:lnTo>
                  <a:lnTo>
                    <a:pt x="17" y="629"/>
                  </a:lnTo>
                  <a:lnTo>
                    <a:pt x="23" y="640"/>
                  </a:lnTo>
                  <a:lnTo>
                    <a:pt x="28" y="648"/>
                  </a:lnTo>
                  <a:lnTo>
                    <a:pt x="32" y="658"/>
                  </a:lnTo>
                  <a:lnTo>
                    <a:pt x="38" y="667"/>
                  </a:lnTo>
                  <a:lnTo>
                    <a:pt x="45" y="677"/>
                  </a:lnTo>
                  <a:lnTo>
                    <a:pt x="53" y="682"/>
                  </a:lnTo>
                  <a:lnTo>
                    <a:pt x="59" y="690"/>
                  </a:lnTo>
                  <a:lnTo>
                    <a:pt x="66" y="697"/>
                  </a:lnTo>
                  <a:lnTo>
                    <a:pt x="76" y="705"/>
                  </a:lnTo>
                  <a:lnTo>
                    <a:pt x="84" y="711"/>
                  </a:lnTo>
                  <a:lnTo>
                    <a:pt x="91" y="716"/>
                  </a:lnTo>
                  <a:lnTo>
                    <a:pt x="101" y="720"/>
                  </a:lnTo>
                  <a:lnTo>
                    <a:pt x="110" y="726"/>
                  </a:lnTo>
                  <a:lnTo>
                    <a:pt x="120" y="728"/>
                  </a:lnTo>
                  <a:lnTo>
                    <a:pt x="129" y="734"/>
                  </a:lnTo>
                  <a:lnTo>
                    <a:pt x="139" y="736"/>
                  </a:lnTo>
                  <a:lnTo>
                    <a:pt x="148" y="741"/>
                  </a:lnTo>
                  <a:lnTo>
                    <a:pt x="158" y="741"/>
                  </a:lnTo>
                  <a:lnTo>
                    <a:pt x="169" y="743"/>
                  </a:lnTo>
                  <a:lnTo>
                    <a:pt x="179" y="745"/>
                  </a:lnTo>
                  <a:lnTo>
                    <a:pt x="190" y="749"/>
                  </a:lnTo>
                  <a:lnTo>
                    <a:pt x="199" y="749"/>
                  </a:lnTo>
                  <a:lnTo>
                    <a:pt x="211" y="749"/>
                  </a:lnTo>
                  <a:lnTo>
                    <a:pt x="222" y="749"/>
                  </a:lnTo>
                  <a:lnTo>
                    <a:pt x="234" y="751"/>
                  </a:lnTo>
                  <a:lnTo>
                    <a:pt x="243" y="749"/>
                  </a:lnTo>
                  <a:lnTo>
                    <a:pt x="253" y="749"/>
                  </a:lnTo>
                  <a:lnTo>
                    <a:pt x="264" y="747"/>
                  </a:lnTo>
                  <a:lnTo>
                    <a:pt x="274" y="745"/>
                  </a:lnTo>
                  <a:lnTo>
                    <a:pt x="283" y="741"/>
                  </a:lnTo>
                  <a:lnTo>
                    <a:pt x="295" y="739"/>
                  </a:lnTo>
                  <a:lnTo>
                    <a:pt x="304" y="736"/>
                  </a:lnTo>
                  <a:lnTo>
                    <a:pt x="315" y="734"/>
                  </a:lnTo>
                  <a:lnTo>
                    <a:pt x="323" y="730"/>
                  </a:lnTo>
                  <a:lnTo>
                    <a:pt x="334" y="726"/>
                  </a:lnTo>
                  <a:lnTo>
                    <a:pt x="344" y="720"/>
                  </a:lnTo>
                  <a:lnTo>
                    <a:pt x="353" y="716"/>
                  </a:lnTo>
                  <a:lnTo>
                    <a:pt x="361" y="711"/>
                  </a:lnTo>
                  <a:lnTo>
                    <a:pt x="371" y="705"/>
                  </a:lnTo>
                  <a:lnTo>
                    <a:pt x="380" y="699"/>
                  </a:lnTo>
                  <a:lnTo>
                    <a:pt x="390" y="696"/>
                  </a:lnTo>
                  <a:lnTo>
                    <a:pt x="403" y="680"/>
                  </a:lnTo>
                  <a:lnTo>
                    <a:pt x="418" y="667"/>
                  </a:lnTo>
                  <a:lnTo>
                    <a:pt x="430" y="650"/>
                  </a:lnTo>
                  <a:lnTo>
                    <a:pt x="441" y="635"/>
                  </a:lnTo>
                  <a:lnTo>
                    <a:pt x="445" y="623"/>
                  </a:lnTo>
                  <a:lnTo>
                    <a:pt x="449" y="616"/>
                  </a:lnTo>
                  <a:lnTo>
                    <a:pt x="454" y="606"/>
                  </a:lnTo>
                  <a:lnTo>
                    <a:pt x="458" y="597"/>
                  </a:lnTo>
                  <a:lnTo>
                    <a:pt x="460" y="587"/>
                  </a:lnTo>
                  <a:lnTo>
                    <a:pt x="462" y="576"/>
                  </a:lnTo>
                  <a:lnTo>
                    <a:pt x="464" y="564"/>
                  </a:lnTo>
                  <a:lnTo>
                    <a:pt x="468" y="555"/>
                  </a:lnTo>
                  <a:lnTo>
                    <a:pt x="466" y="542"/>
                  </a:lnTo>
                  <a:lnTo>
                    <a:pt x="466" y="530"/>
                  </a:lnTo>
                  <a:lnTo>
                    <a:pt x="466" y="519"/>
                  </a:lnTo>
                  <a:lnTo>
                    <a:pt x="466" y="507"/>
                  </a:lnTo>
                  <a:lnTo>
                    <a:pt x="464" y="496"/>
                  </a:lnTo>
                  <a:lnTo>
                    <a:pt x="462" y="485"/>
                  </a:lnTo>
                  <a:lnTo>
                    <a:pt x="462" y="471"/>
                  </a:lnTo>
                  <a:lnTo>
                    <a:pt x="462" y="462"/>
                  </a:lnTo>
                  <a:lnTo>
                    <a:pt x="458" y="446"/>
                  </a:lnTo>
                  <a:lnTo>
                    <a:pt x="456" y="437"/>
                  </a:lnTo>
                  <a:lnTo>
                    <a:pt x="456" y="424"/>
                  </a:lnTo>
                  <a:lnTo>
                    <a:pt x="454" y="412"/>
                  </a:lnTo>
                  <a:lnTo>
                    <a:pt x="450" y="401"/>
                  </a:lnTo>
                  <a:lnTo>
                    <a:pt x="449" y="388"/>
                  </a:lnTo>
                  <a:lnTo>
                    <a:pt x="445" y="376"/>
                  </a:lnTo>
                  <a:lnTo>
                    <a:pt x="443" y="367"/>
                  </a:lnTo>
                  <a:lnTo>
                    <a:pt x="439" y="351"/>
                  </a:lnTo>
                  <a:lnTo>
                    <a:pt x="435" y="342"/>
                  </a:lnTo>
                  <a:lnTo>
                    <a:pt x="431" y="329"/>
                  </a:lnTo>
                  <a:lnTo>
                    <a:pt x="428" y="317"/>
                  </a:lnTo>
                  <a:lnTo>
                    <a:pt x="424" y="306"/>
                  </a:lnTo>
                  <a:lnTo>
                    <a:pt x="418" y="294"/>
                  </a:lnTo>
                  <a:lnTo>
                    <a:pt x="414" y="283"/>
                  </a:lnTo>
                  <a:lnTo>
                    <a:pt x="411" y="272"/>
                  </a:lnTo>
                  <a:lnTo>
                    <a:pt x="407" y="260"/>
                  </a:lnTo>
                  <a:lnTo>
                    <a:pt x="403" y="249"/>
                  </a:lnTo>
                  <a:lnTo>
                    <a:pt x="397" y="237"/>
                  </a:lnTo>
                  <a:lnTo>
                    <a:pt x="393" y="226"/>
                  </a:lnTo>
                  <a:lnTo>
                    <a:pt x="390" y="216"/>
                  </a:lnTo>
                  <a:lnTo>
                    <a:pt x="384" y="205"/>
                  </a:lnTo>
                  <a:lnTo>
                    <a:pt x="380" y="196"/>
                  </a:lnTo>
                  <a:lnTo>
                    <a:pt x="376" y="186"/>
                  </a:lnTo>
                  <a:lnTo>
                    <a:pt x="371" y="175"/>
                  </a:lnTo>
                  <a:lnTo>
                    <a:pt x="367" y="165"/>
                  </a:lnTo>
                  <a:lnTo>
                    <a:pt x="361" y="154"/>
                  </a:lnTo>
                  <a:lnTo>
                    <a:pt x="357" y="144"/>
                  </a:lnTo>
                  <a:lnTo>
                    <a:pt x="353" y="137"/>
                  </a:lnTo>
                  <a:lnTo>
                    <a:pt x="348" y="127"/>
                  </a:lnTo>
                  <a:lnTo>
                    <a:pt x="344" y="118"/>
                  </a:lnTo>
                  <a:lnTo>
                    <a:pt x="338" y="110"/>
                  </a:lnTo>
                  <a:lnTo>
                    <a:pt x="334" y="100"/>
                  </a:lnTo>
                  <a:lnTo>
                    <a:pt x="331" y="93"/>
                  </a:lnTo>
                  <a:lnTo>
                    <a:pt x="325" y="85"/>
                  </a:lnTo>
                  <a:lnTo>
                    <a:pt x="321" y="78"/>
                  </a:lnTo>
                  <a:lnTo>
                    <a:pt x="314" y="64"/>
                  </a:lnTo>
                  <a:lnTo>
                    <a:pt x="308" y="51"/>
                  </a:lnTo>
                  <a:lnTo>
                    <a:pt x="298" y="38"/>
                  </a:lnTo>
                  <a:lnTo>
                    <a:pt x="293" y="28"/>
                  </a:lnTo>
                  <a:lnTo>
                    <a:pt x="287" y="21"/>
                  </a:lnTo>
                  <a:lnTo>
                    <a:pt x="283" y="13"/>
                  </a:lnTo>
                  <a:lnTo>
                    <a:pt x="277" y="3"/>
                  </a:lnTo>
                  <a:lnTo>
                    <a:pt x="276" y="0"/>
                  </a:lnTo>
                  <a:lnTo>
                    <a:pt x="276" y="0"/>
                  </a:lnTo>
                  <a:close/>
                </a:path>
              </a:pathLst>
            </a:custGeom>
            <a:solidFill>
              <a:srgbClr val="0099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44" name="Freeform 19"/>
            <p:cNvSpPr>
              <a:spLocks/>
            </p:cNvSpPr>
            <p:nvPr/>
          </p:nvSpPr>
          <p:spPr bwMode="auto">
            <a:xfrm>
              <a:off x="-943" y="1821"/>
              <a:ext cx="159" cy="329"/>
            </a:xfrm>
            <a:custGeom>
              <a:avLst/>
              <a:gdLst>
                <a:gd name="T0" fmla="*/ 219 w 317"/>
                <a:gd name="T1" fmla="*/ 0 h 658"/>
                <a:gd name="T2" fmla="*/ 152 w 317"/>
                <a:gd name="T3" fmla="*/ 76 h 658"/>
                <a:gd name="T4" fmla="*/ 93 w 317"/>
                <a:gd name="T5" fmla="*/ 162 h 658"/>
                <a:gd name="T6" fmla="*/ 44 w 317"/>
                <a:gd name="T7" fmla="*/ 261 h 658"/>
                <a:gd name="T8" fmla="*/ 8 w 317"/>
                <a:gd name="T9" fmla="*/ 365 h 658"/>
                <a:gd name="T10" fmla="*/ 0 w 317"/>
                <a:gd name="T11" fmla="*/ 462 h 658"/>
                <a:gd name="T12" fmla="*/ 9 w 317"/>
                <a:gd name="T13" fmla="*/ 548 h 658"/>
                <a:gd name="T14" fmla="*/ 46 w 317"/>
                <a:gd name="T15" fmla="*/ 613 h 658"/>
                <a:gd name="T16" fmla="*/ 112 w 317"/>
                <a:gd name="T17" fmla="*/ 647 h 658"/>
                <a:gd name="T18" fmla="*/ 179 w 317"/>
                <a:gd name="T19" fmla="*/ 658 h 658"/>
                <a:gd name="T20" fmla="*/ 243 w 317"/>
                <a:gd name="T21" fmla="*/ 639 h 658"/>
                <a:gd name="T22" fmla="*/ 289 w 317"/>
                <a:gd name="T23" fmla="*/ 592 h 658"/>
                <a:gd name="T24" fmla="*/ 317 w 317"/>
                <a:gd name="T25" fmla="*/ 489 h 658"/>
                <a:gd name="T26" fmla="*/ 317 w 317"/>
                <a:gd name="T27" fmla="*/ 371 h 658"/>
                <a:gd name="T28" fmla="*/ 295 w 317"/>
                <a:gd name="T29" fmla="*/ 215 h 658"/>
                <a:gd name="T30" fmla="*/ 219 w 317"/>
                <a:gd name="T31" fmla="*/ 0 h 658"/>
                <a:gd name="T32" fmla="*/ 219 w 317"/>
                <a:gd name="T33" fmla="*/ 0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17" h="658">
                  <a:moveTo>
                    <a:pt x="219" y="0"/>
                  </a:moveTo>
                  <a:lnTo>
                    <a:pt x="152" y="76"/>
                  </a:lnTo>
                  <a:lnTo>
                    <a:pt x="93" y="162"/>
                  </a:lnTo>
                  <a:lnTo>
                    <a:pt x="44" y="261"/>
                  </a:lnTo>
                  <a:lnTo>
                    <a:pt x="8" y="365"/>
                  </a:lnTo>
                  <a:lnTo>
                    <a:pt x="0" y="462"/>
                  </a:lnTo>
                  <a:lnTo>
                    <a:pt x="9" y="548"/>
                  </a:lnTo>
                  <a:lnTo>
                    <a:pt x="46" y="613"/>
                  </a:lnTo>
                  <a:lnTo>
                    <a:pt x="112" y="647"/>
                  </a:lnTo>
                  <a:lnTo>
                    <a:pt x="179" y="658"/>
                  </a:lnTo>
                  <a:lnTo>
                    <a:pt x="243" y="639"/>
                  </a:lnTo>
                  <a:lnTo>
                    <a:pt x="289" y="592"/>
                  </a:lnTo>
                  <a:lnTo>
                    <a:pt x="317" y="489"/>
                  </a:lnTo>
                  <a:lnTo>
                    <a:pt x="317" y="371"/>
                  </a:lnTo>
                  <a:lnTo>
                    <a:pt x="295" y="215"/>
                  </a:lnTo>
                  <a:lnTo>
                    <a:pt x="219" y="0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4DB3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45" name="Freeform 20"/>
            <p:cNvSpPr>
              <a:spLocks/>
            </p:cNvSpPr>
            <p:nvPr/>
          </p:nvSpPr>
          <p:spPr bwMode="auto">
            <a:xfrm>
              <a:off x="-921" y="1859"/>
              <a:ext cx="115" cy="268"/>
            </a:xfrm>
            <a:custGeom>
              <a:avLst/>
              <a:gdLst>
                <a:gd name="T0" fmla="*/ 156 w 230"/>
                <a:gd name="T1" fmla="*/ 0 h 537"/>
                <a:gd name="T2" fmla="*/ 89 w 230"/>
                <a:gd name="T3" fmla="*/ 88 h 537"/>
                <a:gd name="T4" fmla="*/ 45 w 230"/>
                <a:gd name="T5" fmla="*/ 189 h 537"/>
                <a:gd name="T6" fmla="*/ 9 w 230"/>
                <a:gd name="T7" fmla="*/ 287 h 537"/>
                <a:gd name="T8" fmla="*/ 0 w 230"/>
                <a:gd name="T9" fmla="*/ 390 h 537"/>
                <a:gd name="T10" fmla="*/ 11 w 230"/>
                <a:gd name="T11" fmla="*/ 466 h 537"/>
                <a:gd name="T12" fmla="*/ 57 w 230"/>
                <a:gd name="T13" fmla="*/ 519 h 537"/>
                <a:gd name="T14" fmla="*/ 116 w 230"/>
                <a:gd name="T15" fmla="*/ 537 h 537"/>
                <a:gd name="T16" fmla="*/ 175 w 230"/>
                <a:gd name="T17" fmla="*/ 519 h 537"/>
                <a:gd name="T18" fmla="*/ 215 w 230"/>
                <a:gd name="T19" fmla="*/ 449 h 537"/>
                <a:gd name="T20" fmla="*/ 230 w 230"/>
                <a:gd name="T21" fmla="*/ 320 h 537"/>
                <a:gd name="T22" fmla="*/ 222 w 230"/>
                <a:gd name="T23" fmla="*/ 202 h 537"/>
                <a:gd name="T24" fmla="*/ 175 w 230"/>
                <a:gd name="T25" fmla="*/ 44 h 537"/>
                <a:gd name="T26" fmla="*/ 156 w 230"/>
                <a:gd name="T27" fmla="*/ 0 h 537"/>
                <a:gd name="T28" fmla="*/ 156 w 230"/>
                <a:gd name="T29" fmla="*/ 0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0" h="537">
                  <a:moveTo>
                    <a:pt x="156" y="0"/>
                  </a:moveTo>
                  <a:lnTo>
                    <a:pt x="89" y="88"/>
                  </a:lnTo>
                  <a:lnTo>
                    <a:pt x="45" y="189"/>
                  </a:lnTo>
                  <a:lnTo>
                    <a:pt x="9" y="287"/>
                  </a:lnTo>
                  <a:lnTo>
                    <a:pt x="0" y="390"/>
                  </a:lnTo>
                  <a:lnTo>
                    <a:pt x="11" y="466"/>
                  </a:lnTo>
                  <a:lnTo>
                    <a:pt x="57" y="519"/>
                  </a:lnTo>
                  <a:lnTo>
                    <a:pt x="116" y="537"/>
                  </a:lnTo>
                  <a:lnTo>
                    <a:pt x="175" y="519"/>
                  </a:lnTo>
                  <a:lnTo>
                    <a:pt x="215" y="449"/>
                  </a:lnTo>
                  <a:lnTo>
                    <a:pt x="230" y="320"/>
                  </a:lnTo>
                  <a:lnTo>
                    <a:pt x="222" y="202"/>
                  </a:lnTo>
                  <a:lnTo>
                    <a:pt x="175" y="44"/>
                  </a:lnTo>
                  <a:lnTo>
                    <a:pt x="156" y="0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8CD9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46" name="Freeform 21"/>
            <p:cNvSpPr>
              <a:spLocks/>
            </p:cNvSpPr>
            <p:nvPr/>
          </p:nvSpPr>
          <p:spPr bwMode="auto">
            <a:xfrm>
              <a:off x="-847" y="1827"/>
              <a:ext cx="106" cy="339"/>
            </a:xfrm>
            <a:custGeom>
              <a:avLst/>
              <a:gdLst>
                <a:gd name="T0" fmla="*/ 59 w 213"/>
                <a:gd name="T1" fmla="*/ 0 h 677"/>
                <a:gd name="T2" fmla="*/ 97 w 213"/>
                <a:gd name="T3" fmla="*/ 97 h 677"/>
                <a:gd name="T4" fmla="*/ 141 w 213"/>
                <a:gd name="T5" fmla="*/ 239 h 677"/>
                <a:gd name="T6" fmla="*/ 162 w 213"/>
                <a:gd name="T7" fmla="*/ 367 h 677"/>
                <a:gd name="T8" fmla="*/ 158 w 213"/>
                <a:gd name="T9" fmla="*/ 483 h 677"/>
                <a:gd name="T10" fmla="*/ 137 w 213"/>
                <a:gd name="T11" fmla="*/ 583 h 677"/>
                <a:gd name="T12" fmla="*/ 82 w 213"/>
                <a:gd name="T13" fmla="*/ 644 h 677"/>
                <a:gd name="T14" fmla="*/ 0 w 213"/>
                <a:gd name="T15" fmla="*/ 677 h 677"/>
                <a:gd name="T16" fmla="*/ 105 w 213"/>
                <a:gd name="T17" fmla="*/ 661 h 677"/>
                <a:gd name="T18" fmla="*/ 173 w 213"/>
                <a:gd name="T19" fmla="*/ 618 h 677"/>
                <a:gd name="T20" fmla="*/ 203 w 213"/>
                <a:gd name="T21" fmla="*/ 553 h 677"/>
                <a:gd name="T22" fmla="*/ 213 w 213"/>
                <a:gd name="T23" fmla="*/ 467 h 677"/>
                <a:gd name="T24" fmla="*/ 203 w 213"/>
                <a:gd name="T25" fmla="*/ 348 h 677"/>
                <a:gd name="T26" fmla="*/ 177 w 213"/>
                <a:gd name="T27" fmla="*/ 241 h 677"/>
                <a:gd name="T28" fmla="*/ 114 w 213"/>
                <a:gd name="T29" fmla="*/ 83 h 677"/>
                <a:gd name="T30" fmla="*/ 59 w 213"/>
                <a:gd name="T31" fmla="*/ 0 h 677"/>
                <a:gd name="T32" fmla="*/ 59 w 213"/>
                <a:gd name="T33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3" h="677">
                  <a:moveTo>
                    <a:pt x="59" y="0"/>
                  </a:moveTo>
                  <a:lnTo>
                    <a:pt x="97" y="97"/>
                  </a:lnTo>
                  <a:lnTo>
                    <a:pt x="141" y="239"/>
                  </a:lnTo>
                  <a:lnTo>
                    <a:pt x="162" y="367"/>
                  </a:lnTo>
                  <a:lnTo>
                    <a:pt x="158" y="483"/>
                  </a:lnTo>
                  <a:lnTo>
                    <a:pt x="137" y="583"/>
                  </a:lnTo>
                  <a:lnTo>
                    <a:pt x="82" y="644"/>
                  </a:lnTo>
                  <a:lnTo>
                    <a:pt x="0" y="677"/>
                  </a:lnTo>
                  <a:lnTo>
                    <a:pt x="105" y="661"/>
                  </a:lnTo>
                  <a:lnTo>
                    <a:pt x="173" y="618"/>
                  </a:lnTo>
                  <a:lnTo>
                    <a:pt x="203" y="553"/>
                  </a:lnTo>
                  <a:lnTo>
                    <a:pt x="213" y="467"/>
                  </a:lnTo>
                  <a:lnTo>
                    <a:pt x="203" y="348"/>
                  </a:lnTo>
                  <a:lnTo>
                    <a:pt x="177" y="241"/>
                  </a:lnTo>
                  <a:lnTo>
                    <a:pt x="114" y="83"/>
                  </a:lnTo>
                  <a:lnTo>
                    <a:pt x="59" y="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rgbClr val="0080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47" name="Freeform 22"/>
            <p:cNvSpPr>
              <a:spLocks/>
            </p:cNvSpPr>
            <p:nvPr/>
          </p:nvSpPr>
          <p:spPr bwMode="auto">
            <a:xfrm>
              <a:off x="-902" y="1909"/>
              <a:ext cx="63" cy="192"/>
            </a:xfrm>
            <a:custGeom>
              <a:avLst/>
              <a:gdLst>
                <a:gd name="T0" fmla="*/ 89 w 125"/>
                <a:gd name="T1" fmla="*/ 0 h 384"/>
                <a:gd name="T2" fmla="*/ 47 w 125"/>
                <a:gd name="T3" fmla="*/ 76 h 384"/>
                <a:gd name="T4" fmla="*/ 19 w 125"/>
                <a:gd name="T5" fmla="*/ 160 h 384"/>
                <a:gd name="T6" fmla="*/ 0 w 125"/>
                <a:gd name="T7" fmla="*/ 251 h 384"/>
                <a:gd name="T8" fmla="*/ 0 w 125"/>
                <a:gd name="T9" fmla="*/ 320 h 384"/>
                <a:gd name="T10" fmla="*/ 21 w 125"/>
                <a:gd name="T11" fmla="*/ 371 h 384"/>
                <a:gd name="T12" fmla="*/ 51 w 125"/>
                <a:gd name="T13" fmla="*/ 384 h 384"/>
                <a:gd name="T14" fmla="*/ 87 w 125"/>
                <a:gd name="T15" fmla="*/ 367 h 384"/>
                <a:gd name="T16" fmla="*/ 118 w 125"/>
                <a:gd name="T17" fmla="*/ 308 h 384"/>
                <a:gd name="T18" fmla="*/ 125 w 125"/>
                <a:gd name="T19" fmla="*/ 221 h 384"/>
                <a:gd name="T20" fmla="*/ 121 w 125"/>
                <a:gd name="T21" fmla="*/ 109 h 384"/>
                <a:gd name="T22" fmla="*/ 89 w 125"/>
                <a:gd name="T23" fmla="*/ 0 h 384"/>
                <a:gd name="T24" fmla="*/ 89 w 125"/>
                <a:gd name="T25" fmla="*/ 0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5" h="384">
                  <a:moveTo>
                    <a:pt x="89" y="0"/>
                  </a:moveTo>
                  <a:lnTo>
                    <a:pt x="47" y="76"/>
                  </a:lnTo>
                  <a:lnTo>
                    <a:pt x="19" y="160"/>
                  </a:lnTo>
                  <a:lnTo>
                    <a:pt x="0" y="251"/>
                  </a:lnTo>
                  <a:lnTo>
                    <a:pt x="0" y="320"/>
                  </a:lnTo>
                  <a:lnTo>
                    <a:pt x="21" y="371"/>
                  </a:lnTo>
                  <a:lnTo>
                    <a:pt x="51" y="384"/>
                  </a:lnTo>
                  <a:lnTo>
                    <a:pt x="87" y="367"/>
                  </a:lnTo>
                  <a:lnTo>
                    <a:pt x="118" y="308"/>
                  </a:lnTo>
                  <a:lnTo>
                    <a:pt x="125" y="221"/>
                  </a:lnTo>
                  <a:lnTo>
                    <a:pt x="121" y="109"/>
                  </a:lnTo>
                  <a:lnTo>
                    <a:pt x="89" y="0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rgbClr val="BAE8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248" name="Group 7"/>
          <p:cNvGrpSpPr>
            <a:grpSpLocks noChangeAspect="1"/>
          </p:cNvGrpSpPr>
          <p:nvPr/>
        </p:nvGrpSpPr>
        <p:grpSpPr bwMode="auto">
          <a:xfrm>
            <a:off x="9540552" y="3164483"/>
            <a:ext cx="370572" cy="576000"/>
            <a:chOff x="-982" y="1758"/>
            <a:chExt cx="276" cy="429"/>
          </a:xfrm>
        </p:grpSpPr>
        <p:sp>
          <p:nvSpPr>
            <p:cNvPr id="249" name="Freeform 16"/>
            <p:cNvSpPr>
              <a:spLocks/>
            </p:cNvSpPr>
            <p:nvPr/>
          </p:nvSpPr>
          <p:spPr bwMode="auto">
            <a:xfrm>
              <a:off x="-982" y="1758"/>
              <a:ext cx="276" cy="429"/>
            </a:xfrm>
            <a:custGeom>
              <a:avLst/>
              <a:gdLst>
                <a:gd name="T0" fmla="*/ 308 w 551"/>
                <a:gd name="T1" fmla="*/ 11 h 857"/>
                <a:gd name="T2" fmla="*/ 281 w 551"/>
                <a:gd name="T3" fmla="*/ 36 h 857"/>
                <a:gd name="T4" fmla="*/ 243 w 551"/>
                <a:gd name="T5" fmla="*/ 76 h 857"/>
                <a:gd name="T6" fmla="*/ 222 w 551"/>
                <a:gd name="T7" fmla="*/ 99 h 857"/>
                <a:gd name="T8" fmla="*/ 200 w 551"/>
                <a:gd name="T9" fmla="*/ 125 h 857"/>
                <a:gd name="T10" fmla="*/ 177 w 551"/>
                <a:gd name="T11" fmla="*/ 154 h 857"/>
                <a:gd name="T12" fmla="*/ 156 w 551"/>
                <a:gd name="T13" fmla="*/ 186 h 857"/>
                <a:gd name="T14" fmla="*/ 131 w 551"/>
                <a:gd name="T15" fmla="*/ 218 h 857"/>
                <a:gd name="T16" fmla="*/ 108 w 551"/>
                <a:gd name="T17" fmla="*/ 253 h 857"/>
                <a:gd name="T18" fmla="*/ 87 w 551"/>
                <a:gd name="T19" fmla="*/ 291 h 857"/>
                <a:gd name="T20" fmla="*/ 67 w 551"/>
                <a:gd name="T21" fmla="*/ 331 h 857"/>
                <a:gd name="T22" fmla="*/ 49 w 551"/>
                <a:gd name="T23" fmla="*/ 371 h 857"/>
                <a:gd name="T24" fmla="*/ 32 w 551"/>
                <a:gd name="T25" fmla="*/ 412 h 857"/>
                <a:gd name="T26" fmla="*/ 19 w 551"/>
                <a:gd name="T27" fmla="*/ 456 h 857"/>
                <a:gd name="T28" fmla="*/ 10 w 551"/>
                <a:gd name="T29" fmla="*/ 502 h 857"/>
                <a:gd name="T30" fmla="*/ 0 w 551"/>
                <a:gd name="T31" fmla="*/ 546 h 857"/>
                <a:gd name="T32" fmla="*/ 0 w 551"/>
                <a:gd name="T33" fmla="*/ 595 h 857"/>
                <a:gd name="T34" fmla="*/ 2 w 551"/>
                <a:gd name="T35" fmla="*/ 641 h 857"/>
                <a:gd name="T36" fmla="*/ 10 w 551"/>
                <a:gd name="T37" fmla="*/ 684 h 857"/>
                <a:gd name="T38" fmla="*/ 21 w 551"/>
                <a:gd name="T39" fmla="*/ 720 h 857"/>
                <a:gd name="T40" fmla="*/ 40 w 551"/>
                <a:gd name="T41" fmla="*/ 753 h 857"/>
                <a:gd name="T42" fmla="*/ 63 w 551"/>
                <a:gd name="T43" fmla="*/ 781 h 857"/>
                <a:gd name="T44" fmla="*/ 91 w 551"/>
                <a:gd name="T45" fmla="*/ 806 h 857"/>
                <a:gd name="T46" fmla="*/ 120 w 551"/>
                <a:gd name="T47" fmla="*/ 823 h 857"/>
                <a:gd name="T48" fmla="*/ 154 w 551"/>
                <a:gd name="T49" fmla="*/ 838 h 857"/>
                <a:gd name="T50" fmla="*/ 188 w 551"/>
                <a:gd name="T51" fmla="*/ 848 h 857"/>
                <a:gd name="T52" fmla="*/ 226 w 551"/>
                <a:gd name="T53" fmla="*/ 854 h 857"/>
                <a:gd name="T54" fmla="*/ 262 w 551"/>
                <a:gd name="T55" fmla="*/ 855 h 857"/>
                <a:gd name="T56" fmla="*/ 299 w 551"/>
                <a:gd name="T57" fmla="*/ 854 h 857"/>
                <a:gd name="T58" fmla="*/ 337 w 551"/>
                <a:gd name="T59" fmla="*/ 848 h 857"/>
                <a:gd name="T60" fmla="*/ 373 w 551"/>
                <a:gd name="T61" fmla="*/ 838 h 857"/>
                <a:gd name="T62" fmla="*/ 405 w 551"/>
                <a:gd name="T63" fmla="*/ 825 h 857"/>
                <a:gd name="T64" fmla="*/ 439 w 551"/>
                <a:gd name="T65" fmla="*/ 808 h 857"/>
                <a:gd name="T66" fmla="*/ 468 w 551"/>
                <a:gd name="T67" fmla="*/ 787 h 857"/>
                <a:gd name="T68" fmla="*/ 494 w 551"/>
                <a:gd name="T69" fmla="*/ 762 h 857"/>
                <a:gd name="T70" fmla="*/ 515 w 551"/>
                <a:gd name="T71" fmla="*/ 734 h 857"/>
                <a:gd name="T72" fmla="*/ 532 w 551"/>
                <a:gd name="T73" fmla="*/ 701 h 857"/>
                <a:gd name="T74" fmla="*/ 544 w 551"/>
                <a:gd name="T75" fmla="*/ 669 h 857"/>
                <a:gd name="T76" fmla="*/ 551 w 551"/>
                <a:gd name="T77" fmla="*/ 633 h 857"/>
                <a:gd name="T78" fmla="*/ 549 w 551"/>
                <a:gd name="T79" fmla="*/ 593 h 857"/>
                <a:gd name="T80" fmla="*/ 548 w 551"/>
                <a:gd name="T81" fmla="*/ 553 h 857"/>
                <a:gd name="T82" fmla="*/ 542 w 551"/>
                <a:gd name="T83" fmla="*/ 513 h 857"/>
                <a:gd name="T84" fmla="*/ 534 w 551"/>
                <a:gd name="T85" fmla="*/ 471 h 857"/>
                <a:gd name="T86" fmla="*/ 525 w 551"/>
                <a:gd name="T87" fmla="*/ 431 h 857"/>
                <a:gd name="T88" fmla="*/ 513 w 551"/>
                <a:gd name="T89" fmla="*/ 390 h 857"/>
                <a:gd name="T90" fmla="*/ 498 w 551"/>
                <a:gd name="T91" fmla="*/ 350 h 857"/>
                <a:gd name="T92" fmla="*/ 485 w 551"/>
                <a:gd name="T93" fmla="*/ 310 h 857"/>
                <a:gd name="T94" fmla="*/ 468 w 551"/>
                <a:gd name="T95" fmla="*/ 272 h 857"/>
                <a:gd name="T96" fmla="*/ 453 w 551"/>
                <a:gd name="T97" fmla="*/ 236 h 857"/>
                <a:gd name="T98" fmla="*/ 439 w 551"/>
                <a:gd name="T99" fmla="*/ 199 h 857"/>
                <a:gd name="T100" fmla="*/ 422 w 551"/>
                <a:gd name="T101" fmla="*/ 167 h 857"/>
                <a:gd name="T102" fmla="*/ 403 w 551"/>
                <a:gd name="T103" fmla="*/ 135 h 857"/>
                <a:gd name="T104" fmla="*/ 388 w 551"/>
                <a:gd name="T105" fmla="*/ 104 h 857"/>
                <a:gd name="T106" fmla="*/ 373 w 551"/>
                <a:gd name="T107" fmla="*/ 80 h 857"/>
                <a:gd name="T108" fmla="*/ 361 w 551"/>
                <a:gd name="T109" fmla="*/ 59 h 857"/>
                <a:gd name="T110" fmla="*/ 338 w 551"/>
                <a:gd name="T111" fmla="*/ 23 h 857"/>
                <a:gd name="T112" fmla="*/ 325 w 551"/>
                <a:gd name="T113" fmla="*/ 0 h 8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51" h="857">
                  <a:moveTo>
                    <a:pt x="325" y="0"/>
                  </a:moveTo>
                  <a:lnTo>
                    <a:pt x="321" y="2"/>
                  </a:lnTo>
                  <a:lnTo>
                    <a:pt x="308" y="11"/>
                  </a:lnTo>
                  <a:lnTo>
                    <a:pt x="299" y="17"/>
                  </a:lnTo>
                  <a:lnTo>
                    <a:pt x="293" y="26"/>
                  </a:lnTo>
                  <a:lnTo>
                    <a:pt x="281" y="36"/>
                  </a:lnTo>
                  <a:lnTo>
                    <a:pt x="270" y="49"/>
                  </a:lnTo>
                  <a:lnTo>
                    <a:pt x="257" y="61"/>
                  </a:lnTo>
                  <a:lnTo>
                    <a:pt x="243" y="76"/>
                  </a:lnTo>
                  <a:lnTo>
                    <a:pt x="236" y="82"/>
                  </a:lnTo>
                  <a:lnTo>
                    <a:pt x="230" y="89"/>
                  </a:lnTo>
                  <a:lnTo>
                    <a:pt x="222" y="99"/>
                  </a:lnTo>
                  <a:lnTo>
                    <a:pt x="217" y="108"/>
                  </a:lnTo>
                  <a:lnTo>
                    <a:pt x="207" y="116"/>
                  </a:lnTo>
                  <a:lnTo>
                    <a:pt x="200" y="125"/>
                  </a:lnTo>
                  <a:lnTo>
                    <a:pt x="192" y="133"/>
                  </a:lnTo>
                  <a:lnTo>
                    <a:pt x="186" y="144"/>
                  </a:lnTo>
                  <a:lnTo>
                    <a:pt x="177" y="154"/>
                  </a:lnTo>
                  <a:lnTo>
                    <a:pt x="169" y="163"/>
                  </a:lnTo>
                  <a:lnTo>
                    <a:pt x="162" y="175"/>
                  </a:lnTo>
                  <a:lnTo>
                    <a:pt x="156" y="186"/>
                  </a:lnTo>
                  <a:lnTo>
                    <a:pt x="146" y="196"/>
                  </a:lnTo>
                  <a:lnTo>
                    <a:pt x="139" y="207"/>
                  </a:lnTo>
                  <a:lnTo>
                    <a:pt x="131" y="218"/>
                  </a:lnTo>
                  <a:lnTo>
                    <a:pt x="124" y="230"/>
                  </a:lnTo>
                  <a:lnTo>
                    <a:pt x="116" y="241"/>
                  </a:lnTo>
                  <a:lnTo>
                    <a:pt x="108" y="253"/>
                  </a:lnTo>
                  <a:lnTo>
                    <a:pt x="101" y="266"/>
                  </a:lnTo>
                  <a:lnTo>
                    <a:pt x="95" y="279"/>
                  </a:lnTo>
                  <a:lnTo>
                    <a:pt x="87" y="291"/>
                  </a:lnTo>
                  <a:lnTo>
                    <a:pt x="80" y="304"/>
                  </a:lnTo>
                  <a:lnTo>
                    <a:pt x="72" y="317"/>
                  </a:lnTo>
                  <a:lnTo>
                    <a:pt x="67" y="331"/>
                  </a:lnTo>
                  <a:lnTo>
                    <a:pt x="59" y="344"/>
                  </a:lnTo>
                  <a:lnTo>
                    <a:pt x="53" y="357"/>
                  </a:lnTo>
                  <a:lnTo>
                    <a:pt x="49" y="371"/>
                  </a:lnTo>
                  <a:lnTo>
                    <a:pt x="44" y="386"/>
                  </a:lnTo>
                  <a:lnTo>
                    <a:pt x="38" y="399"/>
                  </a:lnTo>
                  <a:lnTo>
                    <a:pt x="32" y="412"/>
                  </a:lnTo>
                  <a:lnTo>
                    <a:pt x="29" y="428"/>
                  </a:lnTo>
                  <a:lnTo>
                    <a:pt x="23" y="441"/>
                  </a:lnTo>
                  <a:lnTo>
                    <a:pt x="19" y="456"/>
                  </a:lnTo>
                  <a:lnTo>
                    <a:pt x="13" y="471"/>
                  </a:lnTo>
                  <a:lnTo>
                    <a:pt x="11" y="487"/>
                  </a:lnTo>
                  <a:lnTo>
                    <a:pt x="10" y="502"/>
                  </a:lnTo>
                  <a:lnTo>
                    <a:pt x="6" y="515"/>
                  </a:lnTo>
                  <a:lnTo>
                    <a:pt x="4" y="530"/>
                  </a:lnTo>
                  <a:lnTo>
                    <a:pt x="0" y="546"/>
                  </a:lnTo>
                  <a:lnTo>
                    <a:pt x="0" y="563"/>
                  </a:lnTo>
                  <a:lnTo>
                    <a:pt x="0" y="578"/>
                  </a:lnTo>
                  <a:lnTo>
                    <a:pt x="0" y="595"/>
                  </a:lnTo>
                  <a:lnTo>
                    <a:pt x="0" y="610"/>
                  </a:lnTo>
                  <a:lnTo>
                    <a:pt x="2" y="625"/>
                  </a:lnTo>
                  <a:lnTo>
                    <a:pt x="2" y="641"/>
                  </a:lnTo>
                  <a:lnTo>
                    <a:pt x="4" y="656"/>
                  </a:lnTo>
                  <a:lnTo>
                    <a:pt x="6" y="669"/>
                  </a:lnTo>
                  <a:lnTo>
                    <a:pt x="10" y="684"/>
                  </a:lnTo>
                  <a:lnTo>
                    <a:pt x="13" y="696"/>
                  </a:lnTo>
                  <a:lnTo>
                    <a:pt x="17" y="707"/>
                  </a:lnTo>
                  <a:lnTo>
                    <a:pt x="21" y="720"/>
                  </a:lnTo>
                  <a:lnTo>
                    <a:pt x="29" y="732"/>
                  </a:lnTo>
                  <a:lnTo>
                    <a:pt x="32" y="743"/>
                  </a:lnTo>
                  <a:lnTo>
                    <a:pt x="40" y="753"/>
                  </a:lnTo>
                  <a:lnTo>
                    <a:pt x="46" y="762"/>
                  </a:lnTo>
                  <a:lnTo>
                    <a:pt x="55" y="774"/>
                  </a:lnTo>
                  <a:lnTo>
                    <a:pt x="63" y="781"/>
                  </a:lnTo>
                  <a:lnTo>
                    <a:pt x="72" y="789"/>
                  </a:lnTo>
                  <a:lnTo>
                    <a:pt x="80" y="797"/>
                  </a:lnTo>
                  <a:lnTo>
                    <a:pt x="91" y="806"/>
                  </a:lnTo>
                  <a:lnTo>
                    <a:pt x="101" y="812"/>
                  </a:lnTo>
                  <a:lnTo>
                    <a:pt x="108" y="817"/>
                  </a:lnTo>
                  <a:lnTo>
                    <a:pt x="120" y="823"/>
                  </a:lnTo>
                  <a:lnTo>
                    <a:pt x="131" y="829"/>
                  </a:lnTo>
                  <a:lnTo>
                    <a:pt x="141" y="833"/>
                  </a:lnTo>
                  <a:lnTo>
                    <a:pt x="154" y="838"/>
                  </a:lnTo>
                  <a:lnTo>
                    <a:pt x="164" y="842"/>
                  </a:lnTo>
                  <a:lnTo>
                    <a:pt x="177" y="846"/>
                  </a:lnTo>
                  <a:lnTo>
                    <a:pt x="188" y="848"/>
                  </a:lnTo>
                  <a:lnTo>
                    <a:pt x="200" y="850"/>
                  </a:lnTo>
                  <a:lnTo>
                    <a:pt x="211" y="852"/>
                  </a:lnTo>
                  <a:lnTo>
                    <a:pt x="226" y="854"/>
                  </a:lnTo>
                  <a:lnTo>
                    <a:pt x="238" y="854"/>
                  </a:lnTo>
                  <a:lnTo>
                    <a:pt x="249" y="855"/>
                  </a:lnTo>
                  <a:lnTo>
                    <a:pt x="262" y="855"/>
                  </a:lnTo>
                  <a:lnTo>
                    <a:pt x="276" y="857"/>
                  </a:lnTo>
                  <a:lnTo>
                    <a:pt x="287" y="855"/>
                  </a:lnTo>
                  <a:lnTo>
                    <a:pt x="299" y="854"/>
                  </a:lnTo>
                  <a:lnTo>
                    <a:pt x="312" y="854"/>
                  </a:lnTo>
                  <a:lnTo>
                    <a:pt x="323" y="852"/>
                  </a:lnTo>
                  <a:lnTo>
                    <a:pt x="337" y="848"/>
                  </a:lnTo>
                  <a:lnTo>
                    <a:pt x="348" y="846"/>
                  </a:lnTo>
                  <a:lnTo>
                    <a:pt x="359" y="842"/>
                  </a:lnTo>
                  <a:lnTo>
                    <a:pt x="373" y="838"/>
                  </a:lnTo>
                  <a:lnTo>
                    <a:pt x="382" y="833"/>
                  </a:lnTo>
                  <a:lnTo>
                    <a:pt x="395" y="829"/>
                  </a:lnTo>
                  <a:lnTo>
                    <a:pt x="405" y="825"/>
                  </a:lnTo>
                  <a:lnTo>
                    <a:pt x="416" y="819"/>
                  </a:lnTo>
                  <a:lnTo>
                    <a:pt x="428" y="814"/>
                  </a:lnTo>
                  <a:lnTo>
                    <a:pt x="439" y="808"/>
                  </a:lnTo>
                  <a:lnTo>
                    <a:pt x="449" y="802"/>
                  </a:lnTo>
                  <a:lnTo>
                    <a:pt x="460" y="795"/>
                  </a:lnTo>
                  <a:lnTo>
                    <a:pt x="468" y="787"/>
                  </a:lnTo>
                  <a:lnTo>
                    <a:pt x="475" y="779"/>
                  </a:lnTo>
                  <a:lnTo>
                    <a:pt x="485" y="770"/>
                  </a:lnTo>
                  <a:lnTo>
                    <a:pt x="494" y="762"/>
                  </a:lnTo>
                  <a:lnTo>
                    <a:pt x="500" y="751"/>
                  </a:lnTo>
                  <a:lnTo>
                    <a:pt x="508" y="743"/>
                  </a:lnTo>
                  <a:lnTo>
                    <a:pt x="515" y="734"/>
                  </a:lnTo>
                  <a:lnTo>
                    <a:pt x="523" y="724"/>
                  </a:lnTo>
                  <a:lnTo>
                    <a:pt x="527" y="713"/>
                  </a:lnTo>
                  <a:lnTo>
                    <a:pt x="532" y="701"/>
                  </a:lnTo>
                  <a:lnTo>
                    <a:pt x="536" y="692"/>
                  </a:lnTo>
                  <a:lnTo>
                    <a:pt x="540" y="681"/>
                  </a:lnTo>
                  <a:lnTo>
                    <a:pt x="544" y="669"/>
                  </a:lnTo>
                  <a:lnTo>
                    <a:pt x="548" y="656"/>
                  </a:lnTo>
                  <a:lnTo>
                    <a:pt x="548" y="644"/>
                  </a:lnTo>
                  <a:lnTo>
                    <a:pt x="551" y="633"/>
                  </a:lnTo>
                  <a:lnTo>
                    <a:pt x="549" y="620"/>
                  </a:lnTo>
                  <a:lnTo>
                    <a:pt x="549" y="606"/>
                  </a:lnTo>
                  <a:lnTo>
                    <a:pt x="549" y="593"/>
                  </a:lnTo>
                  <a:lnTo>
                    <a:pt x="549" y="580"/>
                  </a:lnTo>
                  <a:lnTo>
                    <a:pt x="548" y="566"/>
                  </a:lnTo>
                  <a:lnTo>
                    <a:pt x="548" y="553"/>
                  </a:lnTo>
                  <a:lnTo>
                    <a:pt x="546" y="538"/>
                  </a:lnTo>
                  <a:lnTo>
                    <a:pt x="546" y="527"/>
                  </a:lnTo>
                  <a:lnTo>
                    <a:pt x="542" y="513"/>
                  </a:lnTo>
                  <a:lnTo>
                    <a:pt x="540" y="500"/>
                  </a:lnTo>
                  <a:lnTo>
                    <a:pt x="536" y="487"/>
                  </a:lnTo>
                  <a:lnTo>
                    <a:pt x="534" y="471"/>
                  </a:lnTo>
                  <a:lnTo>
                    <a:pt x="530" y="458"/>
                  </a:lnTo>
                  <a:lnTo>
                    <a:pt x="529" y="445"/>
                  </a:lnTo>
                  <a:lnTo>
                    <a:pt x="525" y="431"/>
                  </a:lnTo>
                  <a:lnTo>
                    <a:pt x="523" y="418"/>
                  </a:lnTo>
                  <a:lnTo>
                    <a:pt x="519" y="405"/>
                  </a:lnTo>
                  <a:lnTo>
                    <a:pt x="513" y="390"/>
                  </a:lnTo>
                  <a:lnTo>
                    <a:pt x="510" y="376"/>
                  </a:lnTo>
                  <a:lnTo>
                    <a:pt x="504" y="363"/>
                  </a:lnTo>
                  <a:lnTo>
                    <a:pt x="498" y="350"/>
                  </a:lnTo>
                  <a:lnTo>
                    <a:pt x="494" y="336"/>
                  </a:lnTo>
                  <a:lnTo>
                    <a:pt x="491" y="323"/>
                  </a:lnTo>
                  <a:lnTo>
                    <a:pt x="485" y="310"/>
                  </a:lnTo>
                  <a:lnTo>
                    <a:pt x="479" y="296"/>
                  </a:lnTo>
                  <a:lnTo>
                    <a:pt x="475" y="283"/>
                  </a:lnTo>
                  <a:lnTo>
                    <a:pt x="468" y="272"/>
                  </a:lnTo>
                  <a:lnTo>
                    <a:pt x="464" y="258"/>
                  </a:lnTo>
                  <a:lnTo>
                    <a:pt x="458" y="245"/>
                  </a:lnTo>
                  <a:lnTo>
                    <a:pt x="453" y="236"/>
                  </a:lnTo>
                  <a:lnTo>
                    <a:pt x="449" y="222"/>
                  </a:lnTo>
                  <a:lnTo>
                    <a:pt x="445" y="213"/>
                  </a:lnTo>
                  <a:lnTo>
                    <a:pt x="439" y="199"/>
                  </a:lnTo>
                  <a:lnTo>
                    <a:pt x="432" y="188"/>
                  </a:lnTo>
                  <a:lnTo>
                    <a:pt x="426" y="177"/>
                  </a:lnTo>
                  <a:lnTo>
                    <a:pt x="422" y="167"/>
                  </a:lnTo>
                  <a:lnTo>
                    <a:pt x="416" y="154"/>
                  </a:lnTo>
                  <a:lnTo>
                    <a:pt x="409" y="144"/>
                  </a:lnTo>
                  <a:lnTo>
                    <a:pt x="403" y="135"/>
                  </a:lnTo>
                  <a:lnTo>
                    <a:pt x="399" y="125"/>
                  </a:lnTo>
                  <a:lnTo>
                    <a:pt x="394" y="116"/>
                  </a:lnTo>
                  <a:lnTo>
                    <a:pt x="388" y="104"/>
                  </a:lnTo>
                  <a:lnTo>
                    <a:pt x="382" y="95"/>
                  </a:lnTo>
                  <a:lnTo>
                    <a:pt x="378" y="89"/>
                  </a:lnTo>
                  <a:lnTo>
                    <a:pt x="373" y="80"/>
                  </a:lnTo>
                  <a:lnTo>
                    <a:pt x="369" y="72"/>
                  </a:lnTo>
                  <a:lnTo>
                    <a:pt x="365" y="64"/>
                  </a:lnTo>
                  <a:lnTo>
                    <a:pt x="361" y="59"/>
                  </a:lnTo>
                  <a:lnTo>
                    <a:pt x="352" y="44"/>
                  </a:lnTo>
                  <a:lnTo>
                    <a:pt x="346" y="30"/>
                  </a:lnTo>
                  <a:lnTo>
                    <a:pt x="338" y="23"/>
                  </a:lnTo>
                  <a:lnTo>
                    <a:pt x="335" y="15"/>
                  </a:lnTo>
                  <a:lnTo>
                    <a:pt x="327" y="2"/>
                  </a:lnTo>
                  <a:lnTo>
                    <a:pt x="325" y="0"/>
                  </a:lnTo>
                  <a:lnTo>
                    <a:pt x="32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50" name="Freeform 17"/>
            <p:cNvSpPr>
              <a:spLocks/>
            </p:cNvSpPr>
            <p:nvPr/>
          </p:nvSpPr>
          <p:spPr bwMode="auto">
            <a:xfrm>
              <a:off x="-961" y="1788"/>
              <a:ext cx="234" cy="376"/>
            </a:xfrm>
            <a:custGeom>
              <a:avLst/>
              <a:gdLst>
                <a:gd name="T0" fmla="*/ 262 w 468"/>
                <a:gd name="T1" fmla="*/ 11 h 751"/>
                <a:gd name="T2" fmla="*/ 239 w 468"/>
                <a:gd name="T3" fmla="*/ 32 h 751"/>
                <a:gd name="T4" fmla="*/ 207 w 468"/>
                <a:gd name="T5" fmla="*/ 66 h 751"/>
                <a:gd name="T6" fmla="*/ 177 w 468"/>
                <a:gd name="T7" fmla="*/ 100 h 751"/>
                <a:gd name="T8" fmla="*/ 158 w 468"/>
                <a:gd name="T9" fmla="*/ 127 h 751"/>
                <a:gd name="T10" fmla="*/ 137 w 468"/>
                <a:gd name="T11" fmla="*/ 152 h 751"/>
                <a:gd name="T12" fmla="*/ 120 w 468"/>
                <a:gd name="T13" fmla="*/ 182 h 751"/>
                <a:gd name="T14" fmla="*/ 97 w 468"/>
                <a:gd name="T15" fmla="*/ 211 h 751"/>
                <a:gd name="T16" fmla="*/ 82 w 468"/>
                <a:gd name="T17" fmla="*/ 243 h 751"/>
                <a:gd name="T18" fmla="*/ 61 w 468"/>
                <a:gd name="T19" fmla="*/ 277 h 751"/>
                <a:gd name="T20" fmla="*/ 45 w 468"/>
                <a:gd name="T21" fmla="*/ 311 h 751"/>
                <a:gd name="T22" fmla="*/ 30 w 468"/>
                <a:gd name="T23" fmla="*/ 348 h 751"/>
                <a:gd name="T24" fmla="*/ 19 w 468"/>
                <a:gd name="T25" fmla="*/ 386 h 751"/>
                <a:gd name="T26" fmla="*/ 9 w 468"/>
                <a:gd name="T27" fmla="*/ 426 h 751"/>
                <a:gd name="T28" fmla="*/ 2 w 468"/>
                <a:gd name="T29" fmla="*/ 464 h 751"/>
                <a:gd name="T30" fmla="*/ 0 w 468"/>
                <a:gd name="T31" fmla="*/ 505 h 751"/>
                <a:gd name="T32" fmla="*/ 2 w 468"/>
                <a:gd name="T33" fmla="*/ 547 h 751"/>
                <a:gd name="T34" fmla="*/ 4 w 468"/>
                <a:gd name="T35" fmla="*/ 585 h 751"/>
                <a:gd name="T36" fmla="*/ 13 w 468"/>
                <a:gd name="T37" fmla="*/ 618 h 751"/>
                <a:gd name="T38" fmla="*/ 28 w 468"/>
                <a:gd name="T39" fmla="*/ 648 h 751"/>
                <a:gd name="T40" fmla="*/ 45 w 468"/>
                <a:gd name="T41" fmla="*/ 677 h 751"/>
                <a:gd name="T42" fmla="*/ 66 w 468"/>
                <a:gd name="T43" fmla="*/ 697 h 751"/>
                <a:gd name="T44" fmla="*/ 91 w 468"/>
                <a:gd name="T45" fmla="*/ 716 h 751"/>
                <a:gd name="T46" fmla="*/ 120 w 468"/>
                <a:gd name="T47" fmla="*/ 728 h 751"/>
                <a:gd name="T48" fmla="*/ 148 w 468"/>
                <a:gd name="T49" fmla="*/ 741 h 751"/>
                <a:gd name="T50" fmla="*/ 179 w 468"/>
                <a:gd name="T51" fmla="*/ 745 h 751"/>
                <a:gd name="T52" fmla="*/ 211 w 468"/>
                <a:gd name="T53" fmla="*/ 749 h 751"/>
                <a:gd name="T54" fmla="*/ 243 w 468"/>
                <a:gd name="T55" fmla="*/ 749 h 751"/>
                <a:gd name="T56" fmla="*/ 274 w 468"/>
                <a:gd name="T57" fmla="*/ 745 h 751"/>
                <a:gd name="T58" fmla="*/ 304 w 468"/>
                <a:gd name="T59" fmla="*/ 736 h 751"/>
                <a:gd name="T60" fmla="*/ 334 w 468"/>
                <a:gd name="T61" fmla="*/ 726 h 751"/>
                <a:gd name="T62" fmla="*/ 361 w 468"/>
                <a:gd name="T63" fmla="*/ 711 h 751"/>
                <a:gd name="T64" fmla="*/ 390 w 468"/>
                <a:gd name="T65" fmla="*/ 696 h 751"/>
                <a:gd name="T66" fmla="*/ 430 w 468"/>
                <a:gd name="T67" fmla="*/ 650 h 751"/>
                <a:gd name="T68" fmla="*/ 449 w 468"/>
                <a:gd name="T69" fmla="*/ 616 h 751"/>
                <a:gd name="T70" fmla="*/ 460 w 468"/>
                <a:gd name="T71" fmla="*/ 587 h 751"/>
                <a:gd name="T72" fmla="*/ 468 w 468"/>
                <a:gd name="T73" fmla="*/ 555 h 751"/>
                <a:gd name="T74" fmla="*/ 466 w 468"/>
                <a:gd name="T75" fmla="*/ 519 h 751"/>
                <a:gd name="T76" fmla="*/ 462 w 468"/>
                <a:gd name="T77" fmla="*/ 485 h 751"/>
                <a:gd name="T78" fmla="*/ 458 w 468"/>
                <a:gd name="T79" fmla="*/ 446 h 751"/>
                <a:gd name="T80" fmla="*/ 454 w 468"/>
                <a:gd name="T81" fmla="*/ 412 h 751"/>
                <a:gd name="T82" fmla="*/ 445 w 468"/>
                <a:gd name="T83" fmla="*/ 376 h 751"/>
                <a:gd name="T84" fmla="*/ 435 w 468"/>
                <a:gd name="T85" fmla="*/ 342 h 751"/>
                <a:gd name="T86" fmla="*/ 424 w 468"/>
                <a:gd name="T87" fmla="*/ 306 h 751"/>
                <a:gd name="T88" fmla="*/ 411 w 468"/>
                <a:gd name="T89" fmla="*/ 272 h 751"/>
                <a:gd name="T90" fmla="*/ 397 w 468"/>
                <a:gd name="T91" fmla="*/ 237 h 751"/>
                <a:gd name="T92" fmla="*/ 384 w 468"/>
                <a:gd name="T93" fmla="*/ 205 h 751"/>
                <a:gd name="T94" fmla="*/ 371 w 468"/>
                <a:gd name="T95" fmla="*/ 175 h 751"/>
                <a:gd name="T96" fmla="*/ 357 w 468"/>
                <a:gd name="T97" fmla="*/ 144 h 751"/>
                <a:gd name="T98" fmla="*/ 344 w 468"/>
                <a:gd name="T99" fmla="*/ 118 h 751"/>
                <a:gd name="T100" fmla="*/ 331 w 468"/>
                <a:gd name="T101" fmla="*/ 93 h 751"/>
                <a:gd name="T102" fmla="*/ 314 w 468"/>
                <a:gd name="T103" fmla="*/ 64 h 751"/>
                <a:gd name="T104" fmla="*/ 293 w 468"/>
                <a:gd name="T105" fmla="*/ 28 h 751"/>
                <a:gd name="T106" fmla="*/ 277 w 468"/>
                <a:gd name="T107" fmla="*/ 3 h 7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68" h="751">
                  <a:moveTo>
                    <a:pt x="276" y="0"/>
                  </a:moveTo>
                  <a:lnTo>
                    <a:pt x="272" y="2"/>
                  </a:lnTo>
                  <a:lnTo>
                    <a:pt x="262" y="11"/>
                  </a:lnTo>
                  <a:lnTo>
                    <a:pt x="255" y="15"/>
                  </a:lnTo>
                  <a:lnTo>
                    <a:pt x="249" y="24"/>
                  </a:lnTo>
                  <a:lnTo>
                    <a:pt x="239" y="32"/>
                  </a:lnTo>
                  <a:lnTo>
                    <a:pt x="230" y="43"/>
                  </a:lnTo>
                  <a:lnTo>
                    <a:pt x="218" y="53"/>
                  </a:lnTo>
                  <a:lnTo>
                    <a:pt x="207" y="66"/>
                  </a:lnTo>
                  <a:lnTo>
                    <a:pt x="196" y="80"/>
                  </a:lnTo>
                  <a:lnTo>
                    <a:pt x="184" y="95"/>
                  </a:lnTo>
                  <a:lnTo>
                    <a:pt x="177" y="100"/>
                  </a:lnTo>
                  <a:lnTo>
                    <a:pt x="169" y="108"/>
                  </a:lnTo>
                  <a:lnTo>
                    <a:pt x="161" y="118"/>
                  </a:lnTo>
                  <a:lnTo>
                    <a:pt x="158" y="127"/>
                  </a:lnTo>
                  <a:lnTo>
                    <a:pt x="150" y="135"/>
                  </a:lnTo>
                  <a:lnTo>
                    <a:pt x="144" y="144"/>
                  </a:lnTo>
                  <a:lnTo>
                    <a:pt x="137" y="152"/>
                  </a:lnTo>
                  <a:lnTo>
                    <a:pt x="133" y="163"/>
                  </a:lnTo>
                  <a:lnTo>
                    <a:pt x="125" y="173"/>
                  </a:lnTo>
                  <a:lnTo>
                    <a:pt x="120" y="182"/>
                  </a:lnTo>
                  <a:lnTo>
                    <a:pt x="112" y="190"/>
                  </a:lnTo>
                  <a:lnTo>
                    <a:pt x="104" y="201"/>
                  </a:lnTo>
                  <a:lnTo>
                    <a:pt x="97" y="211"/>
                  </a:lnTo>
                  <a:lnTo>
                    <a:pt x="93" y="220"/>
                  </a:lnTo>
                  <a:lnTo>
                    <a:pt x="85" y="232"/>
                  </a:lnTo>
                  <a:lnTo>
                    <a:pt x="82" y="243"/>
                  </a:lnTo>
                  <a:lnTo>
                    <a:pt x="74" y="254"/>
                  </a:lnTo>
                  <a:lnTo>
                    <a:pt x="66" y="266"/>
                  </a:lnTo>
                  <a:lnTo>
                    <a:pt x="61" y="277"/>
                  </a:lnTo>
                  <a:lnTo>
                    <a:pt x="57" y="289"/>
                  </a:lnTo>
                  <a:lnTo>
                    <a:pt x="51" y="300"/>
                  </a:lnTo>
                  <a:lnTo>
                    <a:pt x="45" y="311"/>
                  </a:lnTo>
                  <a:lnTo>
                    <a:pt x="42" y="323"/>
                  </a:lnTo>
                  <a:lnTo>
                    <a:pt x="38" y="336"/>
                  </a:lnTo>
                  <a:lnTo>
                    <a:pt x="30" y="348"/>
                  </a:lnTo>
                  <a:lnTo>
                    <a:pt x="26" y="359"/>
                  </a:lnTo>
                  <a:lnTo>
                    <a:pt x="23" y="372"/>
                  </a:lnTo>
                  <a:lnTo>
                    <a:pt x="19" y="386"/>
                  </a:lnTo>
                  <a:lnTo>
                    <a:pt x="15" y="397"/>
                  </a:lnTo>
                  <a:lnTo>
                    <a:pt x="11" y="410"/>
                  </a:lnTo>
                  <a:lnTo>
                    <a:pt x="9" y="426"/>
                  </a:lnTo>
                  <a:lnTo>
                    <a:pt x="7" y="439"/>
                  </a:lnTo>
                  <a:lnTo>
                    <a:pt x="4" y="450"/>
                  </a:lnTo>
                  <a:lnTo>
                    <a:pt x="2" y="464"/>
                  </a:lnTo>
                  <a:lnTo>
                    <a:pt x="0" y="477"/>
                  </a:lnTo>
                  <a:lnTo>
                    <a:pt x="0" y="492"/>
                  </a:lnTo>
                  <a:lnTo>
                    <a:pt x="0" y="505"/>
                  </a:lnTo>
                  <a:lnTo>
                    <a:pt x="0" y="519"/>
                  </a:lnTo>
                  <a:lnTo>
                    <a:pt x="0" y="532"/>
                  </a:lnTo>
                  <a:lnTo>
                    <a:pt x="2" y="547"/>
                  </a:lnTo>
                  <a:lnTo>
                    <a:pt x="2" y="559"/>
                  </a:lnTo>
                  <a:lnTo>
                    <a:pt x="2" y="572"/>
                  </a:lnTo>
                  <a:lnTo>
                    <a:pt x="4" y="585"/>
                  </a:lnTo>
                  <a:lnTo>
                    <a:pt x="7" y="597"/>
                  </a:lnTo>
                  <a:lnTo>
                    <a:pt x="9" y="608"/>
                  </a:lnTo>
                  <a:lnTo>
                    <a:pt x="13" y="618"/>
                  </a:lnTo>
                  <a:lnTo>
                    <a:pt x="17" y="629"/>
                  </a:lnTo>
                  <a:lnTo>
                    <a:pt x="23" y="640"/>
                  </a:lnTo>
                  <a:lnTo>
                    <a:pt x="28" y="648"/>
                  </a:lnTo>
                  <a:lnTo>
                    <a:pt x="32" y="658"/>
                  </a:lnTo>
                  <a:lnTo>
                    <a:pt x="38" y="667"/>
                  </a:lnTo>
                  <a:lnTo>
                    <a:pt x="45" y="677"/>
                  </a:lnTo>
                  <a:lnTo>
                    <a:pt x="53" y="682"/>
                  </a:lnTo>
                  <a:lnTo>
                    <a:pt x="59" y="690"/>
                  </a:lnTo>
                  <a:lnTo>
                    <a:pt x="66" y="697"/>
                  </a:lnTo>
                  <a:lnTo>
                    <a:pt x="76" y="705"/>
                  </a:lnTo>
                  <a:lnTo>
                    <a:pt x="84" y="711"/>
                  </a:lnTo>
                  <a:lnTo>
                    <a:pt x="91" y="716"/>
                  </a:lnTo>
                  <a:lnTo>
                    <a:pt x="101" y="720"/>
                  </a:lnTo>
                  <a:lnTo>
                    <a:pt x="110" y="726"/>
                  </a:lnTo>
                  <a:lnTo>
                    <a:pt x="120" y="728"/>
                  </a:lnTo>
                  <a:lnTo>
                    <a:pt x="129" y="734"/>
                  </a:lnTo>
                  <a:lnTo>
                    <a:pt x="139" y="736"/>
                  </a:lnTo>
                  <a:lnTo>
                    <a:pt x="148" y="741"/>
                  </a:lnTo>
                  <a:lnTo>
                    <a:pt x="158" y="741"/>
                  </a:lnTo>
                  <a:lnTo>
                    <a:pt x="169" y="743"/>
                  </a:lnTo>
                  <a:lnTo>
                    <a:pt x="179" y="745"/>
                  </a:lnTo>
                  <a:lnTo>
                    <a:pt x="190" y="749"/>
                  </a:lnTo>
                  <a:lnTo>
                    <a:pt x="199" y="749"/>
                  </a:lnTo>
                  <a:lnTo>
                    <a:pt x="211" y="749"/>
                  </a:lnTo>
                  <a:lnTo>
                    <a:pt x="222" y="749"/>
                  </a:lnTo>
                  <a:lnTo>
                    <a:pt x="234" y="751"/>
                  </a:lnTo>
                  <a:lnTo>
                    <a:pt x="243" y="749"/>
                  </a:lnTo>
                  <a:lnTo>
                    <a:pt x="253" y="749"/>
                  </a:lnTo>
                  <a:lnTo>
                    <a:pt x="264" y="747"/>
                  </a:lnTo>
                  <a:lnTo>
                    <a:pt x="274" y="745"/>
                  </a:lnTo>
                  <a:lnTo>
                    <a:pt x="283" y="741"/>
                  </a:lnTo>
                  <a:lnTo>
                    <a:pt x="295" y="739"/>
                  </a:lnTo>
                  <a:lnTo>
                    <a:pt x="304" y="736"/>
                  </a:lnTo>
                  <a:lnTo>
                    <a:pt x="315" y="734"/>
                  </a:lnTo>
                  <a:lnTo>
                    <a:pt x="323" y="730"/>
                  </a:lnTo>
                  <a:lnTo>
                    <a:pt x="334" y="726"/>
                  </a:lnTo>
                  <a:lnTo>
                    <a:pt x="344" y="720"/>
                  </a:lnTo>
                  <a:lnTo>
                    <a:pt x="353" y="716"/>
                  </a:lnTo>
                  <a:lnTo>
                    <a:pt x="361" y="711"/>
                  </a:lnTo>
                  <a:lnTo>
                    <a:pt x="371" y="705"/>
                  </a:lnTo>
                  <a:lnTo>
                    <a:pt x="380" y="699"/>
                  </a:lnTo>
                  <a:lnTo>
                    <a:pt x="390" y="696"/>
                  </a:lnTo>
                  <a:lnTo>
                    <a:pt x="403" y="680"/>
                  </a:lnTo>
                  <a:lnTo>
                    <a:pt x="418" y="667"/>
                  </a:lnTo>
                  <a:lnTo>
                    <a:pt x="430" y="650"/>
                  </a:lnTo>
                  <a:lnTo>
                    <a:pt x="441" y="635"/>
                  </a:lnTo>
                  <a:lnTo>
                    <a:pt x="445" y="623"/>
                  </a:lnTo>
                  <a:lnTo>
                    <a:pt x="449" y="616"/>
                  </a:lnTo>
                  <a:lnTo>
                    <a:pt x="454" y="606"/>
                  </a:lnTo>
                  <a:lnTo>
                    <a:pt x="458" y="597"/>
                  </a:lnTo>
                  <a:lnTo>
                    <a:pt x="460" y="587"/>
                  </a:lnTo>
                  <a:lnTo>
                    <a:pt x="462" y="576"/>
                  </a:lnTo>
                  <a:lnTo>
                    <a:pt x="464" y="564"/>
                  </a:lnTo>
                  <a:lnTo>
                    <a:pt x="468" y="555"/>
                  </a:lnTo>
                  <a:lnTo>
                    <a:pt x="466" y="542"/>
                  </a:lnTo>
                  <a:lnTo>
                    <a:pt x="466" y="530"/>
                  </a:lnTo>
                  <a:lnTo>
                    <a:pt x="466" y="519"/>
                  </a:lnTo>
                  <a:lnTo>
                    <a:pt x="466" y="507"/>
                  </a:lnTo>
                  <a:lnTo>
                    <a:pt x="464" y="496"/>
                  </a:lnTo>
                  <a:lnTo>
                    <a:pt x="462" y="485"/>
                  </a:lnTo>
                  <a:lnTo>
                    <a:pt x="462" y="471"/>
                  </a:lnTo>
                  <a:lnTo>
                    <a:pt x="462" y="462"/>
                  </a:lnTo>
                  <a:lnTo>
                    <a:pt x="458" y="446"/>
                  </a:lnTo>
                  <a:lnTo>
                    <a:pt x="456" y="437"/>
                  </a:lnTo>
                  <a:lnTo>
                    <a:pt x="456" y="424"/>
                  </a:lnTo>
                  <a:lnTo>
                    <a:pt x="454" y="412"/>
                  </a:lnTo>
                  <a:lnTo>
                    <a:pt x="450" y="401"/>
                  </a:lnTo>
                  <a:lnTo>
                    <a:pt x="449" y="388"/>
                  </a:lnTo>
                  <a:lnTo>
                    <a:pt x="445" y="376"/>
                  </a:lnTo>
                  <a:lnTo>
                    <a:pt x="443" y="367"/>
                  </a:lnTo>
                  <a:lnTo>
                    <a:pt x="439" y="351"/>
                  </a:lnTo>
                  <a:lnTo>
                    <a:pt x="435" y="342"/>
                  </a:lnTo>
                  <a:lnTo>
                    <a:pt x="431" y="329"/>
                  </a:lnTo>
                  <a:lnTo>
                    <a:pt x="428" y="317"/>
                  </a:lnTo>
                  <a:lnTo>
                    <a:pt x="424" y="306"/>
                  </a:lnTo>
                  <a:lnTo>
                    <a:pt x="418" y="294"/>
                  </a:lnTo>
                  <a:lnTo>
                    <a:pt x="414" y="283"/>
                  </a:lnTo>
                  <a:lnTo>
                    <a:pt x="411" y="272"/>
                  </a:lnTo>
                  <a:lnTo>
                    <a:pt x="407" y="260"/>
                  </a:lnTo>
                  <a:lnTo>
                    <a:pt x="403" y="249"/>
                  </a:lnTo>
                  <a:lnTo>
                    <a:pt x="397" y="237"/>
                  </a:lnTo>
                  <a:lnTo>
                    <a:pt x="393" y="226"/>
                  </a:lnTo>
                  <a:lnTo>
                    <a:pt x="390" y="216"/>
                  </a:lnTo>
                  <a:lnTo>
                    <a:pt x="384" y="205"/>
                  </a:lnTo>
                  <a:lnTo>
                    <a:pt x="380" y="196"/>
                  </a:lnTo>
                  <a:lnTo>
                    <a:pt x="376" y="186"/>
                  </a:lnTo>
                  <a:lnTo>
                    <a:pt x="371" y="175"/>
                  </a:lnTo>
                  <a:lnTo>
                    <a:pt x="367" y="165"/>
                  </a:lnTo>
                  <a:lnTo>
                    <a:pt x="361" y="154"/>
                  </a:lnTo>
                  <a:lnTo>
                    <a:pt x="357" y="144"/>
                  </a:lnTo>
                  <a:lnTo>
                    <a:pt x="353" y="137"/>
                  </a:lnTo>
                  <a:lnTo>
                    <a:pt x="348" y="127"/>
                  </a:lnTo>
                  <a:lnTo>
                    <a:pt x="344" y="118"/>
                  </a:lnTo>
                  <a:lnTo>
                    <a:pt x="338" y="110"/>
                  </a:lnTo>
                  <a:lnTo>
                    <a:pt x="334" y="100"/>
                  </a:lnTo>
                  <a:lnTo>
                    <a:pt x="331" y="93"/>
                  </a:lnTo>
                  <a:lnTo>
                    <a:pt x="325" y="85"/>
                  </a:lnTo>
                  <a:lnTo>
                    <a:pt x="321" y="78"/>
                  </a:lnTo>
                  <a:lnTo>
                    <a:pt x="314" y="64"/>
                  </a:lnTo>
                  <a:lnTo>
                    <a:pt x="308" y="51"/>
                  </a:lnTo>
                  <a:lnTo>
                    <a:pt x="298" y="38"/>
                  </a:lnTo>
                  <a:lnTo>
                    <a:pt x="293" y="28"/>
                  </a:lnTo>
                  <a:lnTo>
                    <a:pt x="287" y="21"/>
                  </a:lnTo>
                  <a:lnTo>
                    <a:pt x="283" y="13"/>
                  </a:lnTo>
                  <a:lnTo>
                    <a:pt x="277" y="3"/>
                  </a:lnTo>
                  <a:lnTo>
                    <a:pt x="276" y="0"/>
                  </a:lnTo>
                  <a:lnTo>
                    <a:pt x="276" y="0"/>
                  </a:lnTo>
                  <a:close/>
                </a:path>
              </a:pathLst>
            </a:custGeom>
            <a:solidFill>
              <a:srgbClr val="0099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51" name="Freeform 19"/>
            <p:cNvSpPr>
              <a:spLocks/>
            </p:cNvSpPr>
            <p:nvPr/>
          </p:nvSpPr>
          <p:spPr bwMode="auto">
            <a:xfrm>
              <a:off x="-943" y="1821"/>
              <a:ext cx="159" cy="329"/>
            </a:xfrm>
            <a:custGeom>
              <a:avLst/>
              <a:gdLst>
                <a:gd name="T0" fmla="*/ 219 w 317"/>
                <a:gd name="T1" fmla="*/ 0 h 658"/>
                <a:gd name="T2" fmla="*/ 152 w 317"/>
                <a:gd name="T3" fmla="*/ 76 h 658"/>
                <a:gd name="T4" fmla="*/ 93 w 317"/>
                <a:gd name="T5" fmla="*/ 162 h 658"/>
                <a:gd name="T6" fmla="*/ 44 w 317"/>
                <a:gd name="T7" fmla="*/ 261 h 658"/>
                <a:gd name="T8" fmla="*/ 8 w 317"/>
                <a:gd name="T9" fmla="*/ 365 h 658"/>
                <a:gd name="T10" fmla="*/ 0 w 317"/>
                <a:gd name="T11" fmla="*/ 462 h 658"/>
                <a:gd name="T12" fmla="*/ 9 w 317"/>
                <a:gd name="T13" fmla="*/ 548 h 658"/>
                <a:gd name="T14" fmla="*/ 46 w 317"/>
                <a:gd name="T15" fmla="*/ 613 h 658"/>
                <a:gd name="T16" fmla="*/ 112 w 317"/>
                <a:gd name="T17" fmla="*/ 647 h 658"/>
                <a:gd name="T18" fmla="*/ 179 w 317"/>
                <a:gd name="T19" fmla="*/ 658 h 658"/>
                <a:gd name="T20" fmla="*/ 243 w 317"/>
                <a:gd name="T21" fmla="*/ 639 h 658"/>
                <a:gd name="T22" fmla="*/ 289 w 317"/>
                <a:gd name="T23" fmla="*/ 592 h 658"/>
                <a:gd name="T24" fmla="*/ 317 w 317"/>
                <a:gd name="T25" fmla="*/ 489 h 658"/>
                <a:gd name="T26" fmla="*/ 317 w 317"/>
                <a:gd name="T27" fmla="*/ 371 h 658"/>
                <a:gd name="T28" fmla="*/ 295 w 317"/>
                <a:gd name="T29" fmla="*/ 215 h 658"/>
                <a:gd name="T30" fmla="*/ 219 w 317"/>
                <a:gd name="T31" fmla="*/ 0 h 658"/>
                <a:gd name="T32" fmla="*/ 219 w 317"/>
                <a:gd name="T33" fmla="*/ 0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17" h="658">
                  <a:moveTo>
                    <a:pt x="219" y="0"/>
                  </a:moveTo>
                  <a:lnTo>
                    <a:pt x="152" y="76"/>
                  </a:lnTo>
                  <a:lnTo>
                    <a:pt x="93" y="162"/>
                  </a:lnTo>
                  <a:lnTo>
                    <a:pt x="44" y="261"/>
                  </a:lnTo>
                  <a:lnTo>
                    <a:pt x="8" y="365"/>
                  </a:lnTo>
                  <a:lnTo>
                    <a:pt x="0" y="462"/>
                  </a:lnTo>
                  <a:lnTo>
                    <a:pt x="9" y="548"/>
                  </a:lnTo>
                  <a:lnTo>
                    <a:pt x="46" y="613"/>
                  </a:lnTo>
                  <a:lnTo>
                    <a:pt x="112" y="647"/>
                  </a:lnTo>
                  <a:lnTo>
                    <a:pt x="179" y="658"/>
                  </a:lnTo>
                  <a:lnTo>
                    <a:pt x="243" y="639"/>
                  </a:lnTo>
                  <a:lnTo>
                    <a:pt x="289" y="592"/>
                  </a:lnTo>
                  <a:lnTo>
                    <a:pt x="317" y="489"/>
                  </a:lnTo>
                  <a:lnTo>
                    <a:pt x="317" y="371"/>
                  </a:lnTo>
                  <a:lnTo>
                    <a:pt x="295" y="215"/>
                  </a:lnTo>
                  <a:lnTo>
                    <a:pt x="219" y="0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4DB3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52" name="Freeform 20"/>
            <p:cNvSpPr>
              <a:spLocks/>
            </p:cNvSpPr>
            <p:nvPr/>
          </p:nvSpPr>
          <p:spPr bwMode="auto">
            <a:xfrm>
              <a:off x="-921" y="1859"/>
              <a:ext cx="115" cy="268"/>
            </a:xfrm>
            <a:custGeom>
              <a:avLst/>
              <a:gdLst>
                <a:gd name="T0" fmla="*/ 156 w 230"/>
                <a:gd name="T1" fmla="*/ 0 h 537"/>
                <a:gd name="T2" fmla="*/ 89 w 230"/>
                <a:gd name="T3" fmla="*/ 88 h 537"/>
                <a:gd name="T4" fmla="*/ 45 w 230"/>
                <a:gd name="T5" fmla="*/ 189 h 537"/>
                <a:gd name="T6" fmla="*/ 9 w 230"/>
                <a:gd name="T7" fmla="*/ 287 h 537"/>
                <a:gd name="T8" fmla="*/ 0 w 230"/>
                <a:gd name="T9" fmla="*/ 390 h 537"/>
                <a:gd name="T10" fmla="*/ 11 w 230"/>
                <a:gd name="T11" fmla="*/ 466 h 537"/>
                <a:gd name="T12" fmla="*/ 57 w 230"/>
                <a:gd name="T13" fmla="*/ 519 h 537"/>
                <a:gd name="T14" fmla="*/ 116 w 230"/>
                <a:gd name="T15" fmla="*/ 537 h 537"/>
                <a:gd name="T16" fmla="*/ 175 w 230"/>
                <a:gd name="T17" fmla="*/ 519 h 537"/>
                <a:gd name="T18" fmla="*/ 215 w 230"/>
                <a:gd name="T19" fmla="*/ 449 h 537"/>
                <a:gd name="T20" fmla="*/ 230 w 230"/>
                <a:gd name="T21" fmla="*/ 320 h 537"/>
                <a:gd name="T22" fmla="*/ 222 w 230"/>
                <a:gd name="T23" fmla="*/ 202 h 537"/>
                <a:gd name="T24" fmla="*/ 175 w 230"/>
                <a:gd name="T25" fmla="*/ 44 h 537"/>
                <a:gd name="T26" fmla="*/ 156 w 230"/>
                <a:gd name="T27" fmla="*/ 0 h 537"/>
                <a:gd name="T28" fmla="*/ 156 w 230"/>
                <a:gd name="T29" fmla="*/ 0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0" h="537">
                  <a:moveTo>
                    <a:pt x="156" y="0"/>
                  </a:moveTo>
                  <a:lnTo>
                    <a:pt x="89" y="88"/>
                  </a:lnTo>
                  <a:lnTo>
                    <a:pt x="45" y="189"/>
                  </a:lnTo>
                  <a:lnTo>
                    <a:pt x="9" y="287"/>
                  </a:lnTo>
                  <a:lnTo>
                    <a:pt x="0" y="390"/>
                  </a:lnTo>
                  <a:lnTo>
                    <a:pt x="11" y="466"/>
                  </a:lnTo>
                  <a:lnTo>
                    <a:pt x="57" y="519"/>
                  </a:lnTo>
                  <a:lnTo>
                    <a:pt x="116" y="537"/>
                  </a:lnTo>
                  <a:lnTo>
                    <a:pt x="175" y="519"/>
                  </a:lnTo>
                  <a:lnTo>
                    <a:pt x="215" y="449"/>
                  </a:lnTo>
                  <a:lnTo>
                    <a:pt x="230" y="320"/>
                  </a:lnTo>
                  <a:lnTo>
                    <a:pt x="222" y="202"/>
                  </a:lnTo>
                  <a:lnTo>
                    <a:pt x="175" y="44"/>
                  </a:lnTo>
                  <a:lnTo>
                    <a:pt x="156" y="0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8CD9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53" name="Freeform 21"/>
            <p:cNvSpPr>
              <a:spLocks/>
            </p:cNvSpPr>
            <p:nvPr/>
          </p:nvSpPr>
          <p:spPr bwMode="auto">
            <a:xfrm>
              <a:off x="-847" y="1827"/>
              <a:ext cx="106" cy="339"/>
            </a:xfrm>
            <a:custGeom>
              <a:avLst/>
              <a:gdLst>
                <a:gd name="T0" fmla="*/ 59 w 213"/>
                <a:gd name="T1" fmla="*/ 0 h 677"/>
                <a:gd name="T2" fmla="*/ 97 w 213"/>
                <a:gd name="T3" fmla="*/ 97 h 677"/>
                <a:gd name="T4" fmla="*/ 141 w 213"/>
                <a:gd name="T5" fmla="*/ 239 h 677"/>
                <a:gd name="T6" fmla="*/ 162 w 213"/>
                <a:gd name="T7" fmla="*/ 367 h 677"/>
                <a:gd name="T8" fmla="*/ 158 w 213"/>
                <a:gd name="T9" fmla="*/ 483 h 677"/>
                <a:gd name="T10" fmla="*/ 137 w 213"/>
                <a:gd name="T11" fmla="*/ 583 h 677"/>
                <a:gd name="T12" fmla="*/ 82 w 213"/>
                <a:gd name="T13" fmla="*/ 644 h 677"/>
                <a:gd name="T14" fmla="*/ 0 w 213"/>
                <a:gd name="T15" fmla="*/ 677 h 677"/>
                <a:gd name="T16" fmla="*/ 105 w 213"/>
                <a:gd name="T17" fmla="*/ 661 h 677"/>
                <a:gd name="T18" fmla="*/ 173 w 213"/>
                <a:gd name="T19" fmla="*/ 618 h 677"/>
                <a:gd name="T20" fmla="*/ 203 w 213"/>
                <a:gd name="T21" fmla="*/ 553 h 677"/>
                <a:gd name="T22" fmla="*/ 213 w 213"/>
                <a:gd name="T23" fmla="*/ 467 h 677"/>
                <a:gd name="T24" fmla="*/ 203 w 213"/>
                <a:gd name="T25" fmla="*/ 348 h 677"/>
                <a:gd name="T26" fmla="*/ 177 w 213"/>
                <a:gd name="T27" fmla="*/ 241 h 677"/>
                <a:gd name="T28" fmla="*/ 114 w 213"/>
                <a:gd name="T29" fmla="*/ 83 h 677"/>
                <a:gd name="T30" fmla="*/ 59 w 213"/>
                <a:gd name="T31" fmla="*/ 0 h 677"/>
                <a:gd name="T32" fmla="*/ 59 w 213"/>
                <a:gd name="T33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3" h="677">
                  <a:moveTo>
                    <a:pt x="59" y="0"/>
                  </a:moveTo>
                  <a:lnTo>
                    <a:pt x="97" y="97"/>
                  </a:lnTo>
                  <a:lnTo>
                    <a:pt x="141" y="239"/>
                  </a:lnTo>
                  <a:lnTo>
                    <a:pt x="162" y="367"/>
                  </a:lnTo>
                  <a:lnTo>
                    <a:pt x="158" y="483"/>
                  </a:lnTo>
                  <a:lnTo>
                    <a:pt x="137" y="583"/>
                  </a:lnTo>
                  <a:lnTo>
                    <a:pt x="82" y="644"/>
                  </a:lnTo>
                  <a:lnTo>
                    <a:pt x="0" y="677"/>
                  </a:lnTo>
                  <a:lnTo>
                    <a:pt x="105" y="661"/>
                  </a:lnTo>
                  <a:lnTo>
                    <a:pt x="173" y="618"/>
                  </a:lnTo>
                  <a:lnTo>
                    <a:pt x="203" y="553"/>
                  </a:lnTo>
                  <a:lnTo>
                    <a:pt x="213" y="467"/>
                  </a:lnTo>
                  <a:lnTo>
                    <a:pt x="203" y="348"/>
                  </a:lnTo>
                  <a:lnTo>
                    <a:pt x="177" y="241"/>
                  </a:lnTo>
                  <a:lnTo>
                    <a:pt x="114" y="83"/>
                  </a:lnTo>
                  <a:lnTo>
                    <a:pt x="59" y="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rgbClr val="0080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54" name="Freeform 22"/>
            <p:cNvSpPr>
              <a:spLocks/>
            </p:cNvSpPr>
            <p:nvPr/>
          </p:nvSpPr>
          <p:spPr bwMode="auto">
            <a:xfrm>
              <a:off x="-902" y="1909"/>
              <a:ext cx="63" cy="192"/>
            </a:xfrm>
            <a:custGeom>
              <a:avLst/>
              <a:gdLst>
                <a:gd name="T0" fmla="*/ 89 w 125"/>
                <a:gd name="T1" fmla="*/ 0 h 384"/>
                <a:gd name="T2" fmla="*/ 47 w 125"/>
                <a:gd name="T3" fmla="*/ 76 h 384"/>
                <a:gd name="T4" fmla="*/ 19 w 125"/>
                <a:gd name="T5" fmla="*/ 160 h 384"/>
                <a:gd name="T6" fmla="*/ 0 w 125"/>
                <a:gd name="T7" fmla="*/ 251 h 384"/>
                <a:gd name="T8" fmla="*/ 0 w 125"/>
                <a:gd name="T9" fmla="*/ 320 h 384"/>
                <a:gd name="T10" fmla="*/ 21 w 125"/>
                <a:gd name="T11" fmla="*/ 371 h 384"/>
                <a:gd name="T12" fmla="*/ 51 w 125"/>
                <a:gd name="T13" fmla="*/ 384 h 384"/>
                <a:gd name="T14" fmla="*/ 87 w 125"/>
                <a:gd name="T15" fmla="*/ 367 h 384"/>
                <a:gd name="T16" fmla="*/ 118 w 125"/>
                <a:gd name="T17" fmla="*/ 308 h 384"/>
                <a:gd name="T18" fmla="*/ 125 w 125"/>
                <a:gd name="T19" fmla="*/ 221 h 384"/>
                <a:gd name="T20" fmla="*/ 121 w 125"/>
                <a:gd name="T21" fmla="*/ 109 h 384"/>
                <a:gd name="T22" fmla="*/ 89 w 125"/>
                <a:gd name="T23" fmla="*/ 0 h 384"/>
                <a:gd name="T24" fmla="*/ 89 w 125"/>
                <a:gd name="T25" fmla="*/ 0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5" h="384">
                  <a:moveTo>
                    <a:pt x="89" y="0"/>
                  </a:moveTo>
                  <a:lnTo>
                    <a:pt x="47" y="76"/>
                  </a:lnTo>
                  <a:lnTo>
                    <a:pt x="19" y="160"/>
                  </a:lnTo>
                  <a:lnTo>
                    <a:pt x="0" y="251"/>
                  </a:lnTo>
                  <a:lnTo>
                    <a:pt x="0" y="320"/>
                  </a:lnTo>
                  <a:lnTo>
                    <a:pt x="21" y="371"/>
                  </a:lnTo>
                  <a:lnTo>
                    <a:pt x="51" y="384"/>
                  </a:lnTo>
                  <a:lnTo>
                    <a:pt x="87" y="367"/>
                  </a:lnTo>
                  <a:lnTo>
                    <a:pt x="118" y="308"/>
                  </a:lnTo>
                  <a:lnTo>
                    <a:pt x="125" y="221"/>
                  </a:lnTo>
                  <a:lnTo>
                    <a:pt x="121" y="109"/>
                  </a:lnTo>
                  <a:lnTo>
                    <a:pt x="89" y="0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rgbClr val="BAE8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255" name="Group 7"/>
          <p:cNvGrpSpPr>
            <a:grpSpLocks noChangeAspect="1"/>
          </p:cNvGrpSpPr>
          <p:nvPr/>
        </p:nvGrpSpPr>
        <p:grpSpPr bwMode="auto">
          <a:xfrm>
            <a:off x="9540552" y="4167201"/>
            <a:ext cx="370572" cy="576000"/>
            <a:chOff x="-982" y="1758"/>
            <a:chExt cx="276" cy="429"/>
          </a:xfrm>
        </p:grpSpPr>
        <p:sp>
          <p:nvSpPr>
            <p:cNvPr id="256" name="Freeform 16"/>
            <p:cNvSpPr>
              <a:spLocks/>
            </p:cNvSpPr>
            <p:nvPr/>
          </p:nvSpPr>
          <p:spPr bwMode="auto">
            <a:xfrm>
              <a:off x="-982" y="1758"/>
              <a:ext cx="276" cy="429"/>
            </a:xfrm>
            <a:custGeom>
              <a:avLst/>
              <a:gdLst>
                <a:gd name="T0" fmla="*/ 308 w 551"/>
                <a:gd name="T1" fmla="*/ 11 h 857"/>
                <a:gd name="T2" fmla="*/ 281 w 551"/>
                <a:gd name="T3" fmla="*/ 36 h 857"/>
                <a:gd name="T4" fmla="*/ 243 w 551"/>
                <a:gd name="T5" fmla="*/ 76 h 857"/>
                <a:gd name="T6" fmla="*/ 222 w 551"/>
                <a:gd name="T7" fmla="*/ 99 h 857"/>
                <a:gd name="T8" fmla="*/ 200 w 551"/>
                <a:gd name="T9" fmla="*/ 125 h 857"/>
                <a:gd name="T10" fmla="*/ 177 w 551"/>
                <a:gd name="T11" fmla="*/ 154 h 857"/>
                <a:gd name="T12" fmla="*/ 156 w 551"/>
                <a:gd name="T13" fmla="*/ 186 h 857"/>
                <a:gd name="T14" fmla="*/ 131 w 551"/>
                <a:gd name="T15" fmla="*/ 218 h 857"/>
                <a:gd name="T16" fmla="*/ 108 w 551"/>
                <a:gd name="T17" fmla="*/ 253 h 857"/>
                <a:gd name="T18" fmla="*/ 87 w 551"/>
                <a:gd name="T19" fmla="*/ 291 h 857"/>
                <a:gd name="T20" fmla="*/ 67 w 551"/>
                <a:gd name="T21" fmla="*/ 331 h 857"/>
                <a:gd name="T22" fmla="*/ 49 w 551"/>
                <a:gd name="T23" fmla="*/ 371 h 857"/>
                <a:gd name="T24" fmla="*/ 32 w 551"/>
                <a:gd name="T25" fmla="*/ 412 h 857"/>
                <a:gd name="T26" fmla="*/ 19 w 551"/>
                <a:gd name="T27" fmla="*/ 456 h 857"/>
                <a:gd name="T28" fmla="*/ 10 w 551"/>
                <a:gd name="T29" fmla="*/ 502 h 857"/>
                <a:gd name="T30" fmla="*/ 0 w 551"/>
                <a:gd name="T31" fmla="*/ 546 h 857"/>
                <a:gd name="T32" fmla="*/ 0 w 551"/>
                <a:gd name="T33" fmla="*/ 595 h 857"/>
                <a:gd name="T34" fmla="*/ 2 w 551"/>
                <a:gd name="T35" fmla="*/ 641 h 857"/>
                <a:gd name="T36" fmla="*/ 10 w 551"/>
                <a:gd name="T37" fmla="*/ 684 h 857"/>
                <a:gd name="T38" fmla="*/ 21 w 551"/>
                <a:gd name="T39" fmla="*/ 720 h 857"/>
                <a:gd name="T40" fmla="*/ 40 w 551"/>
                <a:gd name="T41" fmla="*/ 753 h 857"/>
                <a:gd name="T42" fmla="*/ 63 w 551"/>
                <a:gd name="T43" fmla="*/ 781 h 857"/>
                <a:gd name="T44" fmla="*/ 91 w 551"/>
                <a:gd name="T45" fmla="*/ 806 h 857"/>
                <a:gd name="T46" fmla="*/ 120 w 551"/>
                <a:gd name="T47" fmla="*/ 823 h 857"/>
                <a:gd name="T48" fmla="*/ 154 w 551"/>
                <a:gd name="T49" fmla="*/ 838 h 857"/>
                <a:gd name="T50" fmla="*/ 188 w 551"/>
                <a:gd name="T51" fmla="*/ 848 h 857"/>
                <a:gd name="T52" fmla="*/ 226 w 551"/>
                <a:gd name="T53" fmla="*/ 854 h 857"/>
                <a:gd name="T54" fmla="*/ 262 w 551"/>
                <a:gd name="T55" fmla="*/ 855 h 857"/>
                <a:gd name="T56" fmla="*/ 299 w 551"/>
                <a:gd name="T57" fmla="*/ 854 h 857"/>
                <a:gd name="T58" fmla="*/ 337 w 551"/>
                <a:gd name="T59" fmla="*/ 848 h 857"/>
                <a:gd name="T60" fmla="*/ 373 w 551"/>
                <a:gd name="T61" fmla="*/ 838 h 857"/>
                <a:gd name="T62" fmla="*/ 405 w 551"/>
                <a:gd name="T63" fmla="*/ 825 h 857"/>
                <a:gd name="T64" fmla="*/ 439 w 551"/>
                <a:gd name="T65" fmla="*/ 808 h 857"/>
                <a:gd name="T66" fmla="*/ 468 w 551"/>
                <a:gd name="T67" fmla="*/ 787 h 857"/>
                <a:gd name="T68" fmla="*/ 494 w 551"/>
                <a:gd name="T69" fmla="*/ 762 h 857"/>
                <a:gd name="T70" fmla="*/ 515 w 551"/>
                <a:gd name="T71" fmla="*/ 734 h 857"/>
                <a:gd name="T72" fmla="*/ 532 w 551"/>
                <a:gd name="T73" fmla="*/ 701 h 857"/>
                <a:gd name="T74" fmla="*/ 544 w 551"/>
                <a:gd name="T75" fmla="*/ 669 h 857"/>
                <a:gd name="T76" fmla="*/ 551 w 551"/>
                <a:gd name="T77" fmla="*/ 633 h 857"/>
                <a:gd name="T78" fmla="*/ 549 w 551"/>
                <a:gd name="T79" fmla="*/ 593 h 857"/>
                <a:gd name="T80" fmla="*/ 548 w 551"/>
                <a:gd name="T81" fmla="*/ 553 h 857"/>
                <a:gd name="T82" fmla="*/ 542 w 551"/>
                <a:gd name="T83" fmla="*/ 513 h 857"/>
                <a:gd name="T84" fmla="*/ 534 w 551"/>
                <a:gd name="T85" fmla="*/ 471 h 857"/>
                <a:gd name="T86" fmla="*/ 525 w 551"/>
                <a:gd name="T87" fmla="*/ 431 h 857"/>
                <a:gd name="T88" fmla="*/ 513 w 551"/>
                <a:gd name="T89" fmla="*/ 390 h 857"/>
                <a:gd name="T90" fmla="*/ 498 w 551"/>
                <a:gd name="T91" fmla="*/ 350 h 857"/>
                <a:gd name="T92" fmla="*/ 485 w 551"/>
                <a:gd name="T93" fmla="*/ 310 h 857"/>
                <a:gd name="T94" fmla="*/ 468 w 551"/>
                <a:gd name="T95" fmla="*/ 272 h 857"/>
                <a:gd name="T96" fmla="*/ 453 w 551"/>
                <a:gd name="T97" fmla="*/ 236 h 857"/>
                <a:gd name="T98" fmla="*/ 439 w 551"/>
                <a:gd name="T99" fmla="*/ 199 h 857"/>
                <a:gd name="T100" fmla="*/ 422 w 551"/>
                <a:gd name="T101" fmla="*/ 167 h 857"/>
                <a:gd name="T102" fmla="*/ 403 w 551"/>
                <a:gd name="T103" fmla="*/ 135 h 857"/>
                <a:gd name="T104" fmla="*/ 388 w 551"/>
                <a:gd name="T105" fmla="*/ 104 h 857"/>
                <a:gd name="T106" fmla="*/ 373 w 551"/>
                <a:gd name="T107" fmla="*/ 80 h 857"/>
                <a:gd name="T108" fmla="*/ 361 w 551"/>
                <a:gd name="T109" fmla="*/ 59 h 857"/>
                <a:gd name="T110" fmla="*/ 338 w 551"/>
                <a:gd name="T111" fmla="*/ 23 h 857"/>
                <a:gd name="T112" fmla="*/ 325 w 551"/>
                <a:gd name="T113" fmla="*/ 0 h 8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51" h="857">
                  <a:moveTo>
                    <a:pt x="325" y="0"/>
                  </a:moveTo>
                  <a:lnTo>
                    <a:pt x="321" y="2"/>
                  </a:lnTo>
                  <a:lnTo>
                    <a:pt x="308" y="11"/>
                  </a:lnTo>
                  <a:lnTo>
                    <a:pt x="299" y="17"/>
                  </a:lnTo>
                  <a:lnTo>
                    <a:pt x="293" y="26"/>
                  </a:lnTo>
                  <a:lnTo>
                    <a:pt x="281" y="36"/>
                  </a:lnTo>
                  <a:lnTo>
                    <a:pt x="270" y="49"/>
                  </a:lnTo>
                  <a:lnTo>
                    <a:pt x="257" y="61"/>
                  </a:lnTo>
                  <a:lnTo>
                    <a:pt x="243" y="76"/>
                  </a:lnTo>
                  <a:lnTo>
                    <a:pt x="236" y="82"/>
                  </a:lnTo>
                  <a:lnTo>
                    <a:pt x="230" y="89"/>
                  </a:lnTo>
                  <a:lnTo>
                    <a:pt x="222" y="99"/>
                  </a:lnTo>
                  <a:lnTo>
                    <a:pt x="217" y="108"/>
                  </a:lnTo>
                  <a:lnTo>
                    <a:pt x="207" y="116"/>
                  </a:lnTo>
                  <a:lnTo>
                    <a:pt x="200" y="125"/>
                  </a:lnTo>
                  <a:lnTo>
                    <a:pt x="192" y="133"/>
                  </a:lnTo>
                  <a:lnTo>
                    <a:pt x="186" y="144"/>
                  </a:lnTo>
                  <a:lnTo>
                    <a:pt x="177" y="154"/>
                  </a:lnTo>
                  <a:lnTo>
                    <a:pt x="169" y="163"/>
                  </a:lnTo>
                  <a:lnTo>
                    <a:pt x="162" y="175"/>
                  </a:lnTo>
                  <a:lnTo>
                    <a:pt x="156" y="186"/>
                  </a:lnTo>
                  <a:lnTo>
                    <a:pt x="146" y="196"/>
                  </a:lnTo>
                  <a:lnTo>
                    <a:pt x="139" y="207"/>
                  </a:lnTo>
                  <a:lnTo>
                    <a:pt x="131" y="218"/>
                  </a:lnTo>
                  <a:lnTo>
                    <a:pt x="124" y="230"/>
                  </a:lnTo>
                  <a:lnTo>
                    <a:pt x="116" y="241"/>
                  </a:lnTo>
                  <a:lnTo>
                    <a:pt x="108" y="253"/>
                  </a:lnTo>
                  <a:lnTo>
                    <a:pt x="101" y="266"/>
                  </a:lnTo>
                  <a:lnTo>
                    <a:pt x="95" y="279"/>
                  </a:lnTo>
                  <a:lnTo>
                    <a:pt x="87" y="291"/>
                  </a:lnTo>
                  <a:lnTo>
                    <a:pt x="80" y="304"/>
                  </a:lnTo>
                  <a:lnTo>
                    <a:pt x="72" y="317"/>
                  </a:lnTo>
                  <a:lnTo>
                    <a:pt x="67" y="331"/>
                  </a:lnTo>
                  <a:lnTo>
                    <a:pt x="59" y="344"/>
                  </a:lnTo>
                  <a:lnTo>
                    <a:pt x="53" y="357"/>
                  </a:lnTo>
                  <a:lnTo>
                    <a:pt x="49" y="371"/>
                  </a:lnTo>
                  <a:lnTo>
                    <a:pt x="44" y="386"/>
                  </a:lnTo>
                  <a:lnTo>
                    <a:pt x="38" y="399"/>
                  </a:lnTo>
                  <a:lnTo>
                    <a:pt x="32" y="412"/>
                  </a:lnTo>
                  <a:lnTo>
                    <a:pt x="29" y="428"/>
                  </a:lnTo>
                  <a:lnTo>
                    <a:pt x="23" y="441"/>
                  </a:lnTo>
                  <a:lnTo>
                    <a:pt x="19" y="456"/>
                  </a:lnTo>
                  <a:lnTo>
                    <a:pt x="13" y="471"/>
                  </a:lnTo>
                  <a:lnTo>
                    <a:pt x="11" y="487"/>
                  </a:lnTo>
                  <a:lnTo>
                    <a:pt x="10" y="502"/>
                  </a:lnTo>
                  <a:lnTo>
                    <a:pt x="6" y="515"/>
                  </a:lnTo>
                  <a:lnTo>
                    <a:pt x="4" y="530"/>
                  </a:lnTo>
                  <a:lnTo>
                    <a:pt x="0" y="546"/>
                  </a:lnTo>
                  <a:lnTo>
                    <a:pt x="0" y="563"/>
                  </a:lnTo>
                  <a:lnTo>
                    <a:pt x="0" y="578"/>
                  </a:lnTo>
                  <a:lnTo>
                    <a:pt x="0" y="595"/>
                  </a:lnTo>
                  <a:lnTo>
                    <a:pt x="0" y="610"/>
                  </a:lnTo>
                  <a:lnTo>
                    <a:pt x="2" y="625"/>
                  </a:lnTo>
                  <a:lnTo>
                    <a:pt x="2" y="641"/>
                  </a:lnTo>
                  <a:lnTo>
                    <a:pt x="4" y="656"/>
                  </a:lnTo>
                  <a:lnTo>
                    <a:pt x="6" y="669"/>
                  </a:lnTo>
                  <a:lnTo>
                    <a:pt x="10" y="684"/>
                  </a:lnTo>
                  <a:lnTo>
                    <a:pt x="13" y="696"/>
                  </a:lnTo>
                  <a:lnTo>
                    <a:pt x="17" y="707"/>
                  </a:lnTo>
                  <a:lnTo>
                    <a:pt x="21" y="720"/>
                  </a:lnTo>
                  <a:lnTo>
                    <a:pt x="29" y="732"/>
                  </a:lnTo>
                  <a:lnTo>
                    <a:pt x="32" y="743"/>
                  </a:lnTo>
                  <a:lnTo>
                    <a:pt x="40" y="753"/>
                  </a:lnTo>
                  <a:lnTo>
                    <a:pt x="46" y="762"/>
                  </a:lnTo>
                  <a:lnTo>
                    <a:pt x="55" y="774"/>
                  </a:lnTo>
                  <a:lnTo>
                    <a:pt x="63" y="781"/>
                  </a:lnTo>
                  <a:lnTo>
                    <a:pt x="72" y="789"/>
                  </a:lnTo>
                  <a:lnTo>
                    <a:pt x="80" y="797"/>
                  </a:lnTo>
                  <a:lnTo>
                    <a:pt x="91" y="806"/>
                  </a:lnTo>
                  <a:lnTo>
                    <a:pt x="101" y="812"/>
                  </a:lnTo>
                  <a:lnTo>
                    <a:pt x="108" y="817"/>
                  </a:lnTo>
                  <a:lnTo>
                    <a:pt x="120" y="823"/>
                  </a:lnTo>
                  <a:lnTo>
                    <a:pt x="131" y="829"/>
                  </a:lnTo>
                  <a:lnTo>
                    <a:pt x="141" y="833"/>
                  </a:lnTo>
                  <a:lnTo>
                    <a:pt x="154" y="838"/>
                  </a:lnTo>
                  <a:lnTo>
                    <a:pt x="164" y="842"/>
                  </a:lnTo>
                  <a:lnTo>
                    <a:pt x="177" y="846"/>
                  </a:lnTo>
                  <a:lnTo>
                    <a:pt x="188" y="848"/>
                  </a:lnTo>
                  <a:lnTo>
                    <a:pt x="200" y="850"/>
                  </a:lnTo>
                  <a:lnTo>
                    <a:pt x="211" y="852"/>
                  </a:lnTo>
                  <a:lnTo>
                    <a:pt x="226" y="854"/>
                  </a:lnTo>
                  <a:lnTo>
                    <a:pt x="238" y="854"/>
                  </a:lnTo>
                  <a:lnTo>
                    <a:pt x="249" y="855"/>
                  </a:lnTo>
                  <a:lnTo>
                    <a:pt x="262" y="855"/>
                  </a:lnTo>
                  <a:lnTo>
                    <a:pt x="276" y="857"/>
                  </a:lnTo>
                  <a:lnTo>
                    <a:pt x="287" y="855"/>
                  </a:lnTo>
                  <a:lnTo>
                    <a:pt x="299" y="854"/>
                  </a:lnTo>
                  <a:lnTo>
                    <a:pt x="312" y="854"/>
                  </a:lnTo>
                  <a:lnTo>
                    <a:pt x="323" y="852"/>
                  </a:lnTo>
                  <a:lnTo>
                    <a:pt x="337" y="848"/>
                  </a:lnTo>
                  <a:lnTo>
                    <a:pt x="348" y="846"/>
                  </a:lnTo>
                  <a:lnTo>
                    <a:pt x="359" y="842"/>
                  </a:lnTo>
                  <a:lnTo>
                    <a:pt x="373" y="838"/>
                  </a:lnTo>
                  <a:lnTo>
                    <a:pt x="382" y="833"/>
                  </a:lnTo>
                  <a:lnTo>
                    <a:pt x="395" y="829"/>
                  </a:lnTo>
                  <a:lnTo>
                    <a:pt x="405" y="825"/>
                  </a:lnTo>
                  <a:lnTo>
                    <a:pt x="416" y="819"/>
                  </a:lnTo>
                  <a:lnTo>
                    <a:pt x="428" y="814"/>
                  </a:lnTo>
                  <a:lnTo>
                    <a:pt x="439" y="808"/>
                  </a:lnTo>
                  <a:lnTo>
                    <a:pt x="449" y="802"/>
                  </a:lnTo>
                  <a:lnTo>
                    <a:pt x="460" y="795"/>
                  </a:lnTo>
                  <a:lnTo>
                    <a:pt x="468" y="787"/>
                  </a:lnTo>
                  <a:lnTo>
                    <a:pt x="475" y="779"/>
                  </a:lnTo>
                  <a:lnTo>
                    <a:pt x="485" y="770"/>
                  </a:lnTo>
                  <a:lnTo>
                    <a:pt x="494" y="762"/>
                  </a:lnTo>
                  <a:lnTo>
                    <a:pt x="500" y="751"/>
                  </a:lnTo>
                  <a:lnTo>
                    <a:pt x="508" y="743"/>
                  </a:lnTo>
                  <a:lnTo>
                    <a:pt x="515" y="734"/>
                  </a:lnTo>
                  <a:lnTo>
                    <a:pt x="523" y="724"/>
                  </a:lnTo>
                  <a:lnTo>
                    <a:pt x="527" y="713"/>
                  </a:lnTo>
                  <a:lnTo>
                    <a:pt x="532" y="701"/>
                  </a:lnTo>
                  <a:lnTo>
                    <a:pt x="536" y="692"/>
                  </a:lnTo>
                  <a:lnTo>
                    <a:pt x="540" y="681"/>
                  </a:lnTo>
                  <a:lnTo>
                    <a:pt x="544" y="669"/>
                  </a:lnTo>
                  <a:lnTo>
                    <a:pt x="548" y="656"/>
                  </a:lnTo>
                  <a:lnTo>
                    <a:pt x="548" y="644"/>
                  </a:lnTo>
                  <a:lnTo>
                    <a:pt x="551" y="633"/>
                  </a:lnTo>
                  <a:lnTo>
                    <a:pt x="549" y="620"/>
                  </a:lnTo>
                  <a:lnTo>
                    <a:pt x="549" y="606"/>
                  </a:lnTo>
                  <a:lnTo>
                    <a:pt x="549" y="593"/>
                  </a:lnTo>
                  <a:lnTo>
                    <a:pt x="549" y="580"/>
                  </a:lnTo>
                  <a:lnTo>
                    <a:pt x="548" y="566"/>
                  </a:lnTo>
                  <a:lnTo>
                    <a:pt x="548" y="553"/>
                  </a:lnTo>
                  <a:lnTo>
                    <a:pt x="546" y="538"/>
                  </a:lnTo>
                  <a:lnTo>
                    <a:pt x="546" y="527"/>
                  </a:lnTo>
                  <a:lnTo>
                    <a:pt x="542" y="513"/>
                  </a:lnTo>
                  <a:lnTo>
                    <a:pt x="540" y="500"/>
                  </a:lnTo>
                  <a:lnTo>
                    <a:pt x="536" y="487"/>
                  </a:lnTo>
                  <a:lnTo>
                    <a:pt x="534" y="471"/>
                  </a:lnTo>
                  <a:lnTo>
                    <a:pt x="530" y="458"/>
                  </a:lnTo>
                  <a:lnTo>
                    <a:pt x="529" y="445"/>
                  </a:lnTo>
                  <a:lnTo>
                    <a:pt x="525" y="431"/>
                  </a:lnTo>
                  <a:lnTo>
                    <a:pt x="523" y="418"/>
                  </a:lnTo>
                  <a:lnTo>
                    <a:pt x="519" y="405"/>
                  </a:lnTo>
                  <a:lnTo>
                    <a:pt x="513" y="390"/>
                  </a:lnTo>
                  <a:lnTo>
                    <a:pt x="510" y="376"/>
                  </a:lnTo>
                  <a:lnTo>
                    <a:pt x="504" y="363"/>
                  </a:lnTo>
                  <a:lnTo>
                    <a:pt x="498" y="350"/>
                  </a:lnTo>
                  <a:lnTo>
                    <a:pt x="494" y="336"/>
                  </a:lnTo>
                  <a:lnTo>
                    <a:pt x="491" y="323"/>
                  </a:lnTo>
                  <a:lnTo>
                    <a:pt x="485" y="310"/>
                  </a:lnTo>
                  <a:lnTo>
                    <a:pt x="479" y="296"/>
                  </a:lnTo>
                  <a:lnTo>
                    <a:pt x="475" y="283"/>
                  </a:lnTo>
                  <a:lnTo>
                    <a:pt x="468" y="272"/>
                  </a:lnTo>
                  <a:lnTo>
                    <a:pt x="464" y="258"/>
                  </a:lnTo>
                  <a:lnTo>
                    <a:pt x="458" y="245"/>
                  </a:lnTo>
                  <a:lnTo>
                    <a:pt x="453" y="236"/>
                  </a:lnTo>
                  <a:lnTo>
                    <a:pt x="449" y="222"/>
                  </a:lnTo>
                  <a:lnTo>
                    <a:pt x="445" y="213"/>
                  </a:lnTo>
                  <a:lnTo>
                    <a:pt x="439" y="199"/>
                  </a:lnTo>
                  <a:lnTo>
                    <a:pt x="432" y="188"/>
                  </a:lnTo>
                  <a:lnTo>
                    <a:pt x="426" y="177"/>
                  </a:lnTo>
                  <a:lnTo>
                    <a:pt x="422" y="167"/>
                  </a:lnTo>
                  <a:lnTo>
                    <a:pt x="416" y="154"/>
                  </a:lnTo>
                  <a:lnTo>
                    <a:pt x="409" y="144"/>
                  </a:lnTo>
                  <a:lnTo>
                    <a:pt x="403" y="135"/>
                  </a:lnTo>
                  <a:lnTo>
                    <a:pt x="399" y="125"/>
                  </a:lnTo>
                  <a:lnTo>
                    <a:pt x="394" y="116"/>
                  </a:lnTo>
                  <a:lnTo>
                    <a:pt x="388" y="104"/>
                  </a:lnTo>
                  <a:lnTo>
                    <a:pt x="382" y="95"/>
                  </a:lnTo>
                  <a:lnTo>
                    <a:pt x="378" y="89"/>
                  </a:lnTo>
                  <a:lnTo>
                    <a:pt x="373" y="80"/>
                  </a:lnTo>
                  <a:lnTo>
                    <a:pt x="369" y="72"/>
                  </a:lnTo>
                  <a:lnTo>
                    <a:pt x="365" y="64"/>
                  </a:lnTo>
                  <a:lnTo>
                    <a:pt x="361" y="59"/>
                  </a:lnTo>
                  <a:lnTo>
                    <a:pt x="352" y="44"/>
                  </a:lnTo>
                  <a:lnTo>
                    <a:pt x="346" y="30"/>
                  </a:lnTo>
                  <a:lnTo>
                    <a:pt x="338" y="23"/>
                  </a:lnTo>
                  <a:lnTo>
                    <a:pt x="335" y="15"/>
                  </a:lnTo>
                  <a:lnTo>
                    <a:pt x="327" y="2"/>
                  </a:lnTo>
                  <a:lnTo>
                    <a:pt x="325" y="0"/>
                  </a:lnTo>
                  <a:lnTo>
                    <a:pt x="32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57" name="Freeform 17"/>
            <p:cNvSpPr>
              <a:spLocks/>
            </p:cNvSpPr>
            <p:nvPr/>
          </p:nvSpPr>
          <p:spPr bwMode="auto">
            <a:xfrm>
              <a:off x="-961" y="1788"/>
              <a:ext cx="234" cy="376"/>
            </a:xfrm>
            <a:custGeom>
              <a:avLst/>
              <a:gdLst>
                <a:gd name="T0" fmla="*/ 262 w 468"/>
                <a:gd name="T1" fmla="*/ 11 h 751"/>
                <a:gd name="T2" fmla="*/ 239 w 468"/>
                <a:gd name="T3" fmla="*/ 32 h 751"/>
                <a:gd name="T4" fmla="*/ 207 w 468"/>
                <a:gd name="T5" fmla="*/ 66 h 751"/>
                <a:gd name="T6" fmla="*/ 177 w 468"/>
                <a:gd name="T7" fmla="*/ 100 h 751"/>
                <a:gd name="T8" fmla="*/ 158 w 468"/>
                <a:gd name="T9" fmla="*/ 127 h 751"/>
                <a:gd name="T10" fmla="*/ 137 w 468"/>
                <a:gd name="T11" fmla="*/ 152 h 751"/>
                <a:gd name="T12" fmla="*/ 120 w 468"/>
                <a:gd name="T13" fmla="*/ 182 h 751"/>
                <a:gd name="T14" fmla="*/ 97 w 468"/>
                <a:gd name="T15" fmla="*/ 211 h 751"/>
                <a:gd name="T16" fmla="*/ 82 w 468"/>
                <a:gd name="T17" fmla="*/ 243 h 751"/>
                <a:gd name="T18" fmla="*/ 61 w 468"/>
                <a:gd name="T19" fmla="*/ 277 h 751"/>
                <a:gd name="T20" fmla="*/ 45 w 468"/>
                <a:gd name="T21" fmla="*/ 311 h 751"/>
                <a:gd name="T22" fmla="*/ 30 w 468"/>
                <a:gd name="T23" fmla="*/ 348 h 751"/>
                <a:gd name="T24" fmla="*/ 19 w 468"/>
                <a:gd name="T25" fmla="*/ 386 h 751"/>
                <a:gd name="T26" fmla="*/ 9 w 468"/>
                <a:gd name="T27" fmla="*/ 426 h 751"/>
                <a:gd name="T28" fmla="*/ 2 w 468"/>
                <a:gd name="T29" fmla="*/ 464 h 751"/>
                <a:gd name="T30" fmla="*/ 0 w 468"/>
                <a:gd name="T31" fmla="*/ 505 h 751"/>
                <a:gd name="T32" fmla="*/ 2 w 468"/>
                <a:gd name="T33" fmla="*/ 547 h 751"/>
                <a:gd name="T34" fmla="*/ 4 w 468"/>
                <a:gd name="T35" fmla="*/ 585 h 751"/>
                <a:gd name="T36" fmla="*/ 13 w 468"/>
                <a:gd name="T37" fmla="*/ 618 h 751"/>
                <a:gd name="T38" fmla="*/ 28 w 468"/>
                <a:gd name="T39" fmla="*/ 648 h 751"/>
                <a:gd name="T40" fmla="*/ 45 w 468"/>
                <a:gd name="T41" fmla="*/ 677 h 751"/>
                <a:gd name="T42" fmla="*/ 66 w 468"/>
                <a:gd name="T43" fmla="*/ 697 h 751"/>
                <a:gd name="T44" fmla="*/ 91 w 468"/>
                <a:gd name="T45" fmla="*/ 716 h 751"/>
                <a:gd name="T46" fmla="*/ 120 w 468"/>
                <a:gd name="T47" fmla="*/ 728 h 751"/>
                <a:gd name="T48" fmla="*/ 148 w 468"/>
                <a:gd name="T49" fmla="*/ 741 h 751"/>
                <a:gd name="T50" fmla="*/ 179 w 468"/>
                <a:gd name="T51" fmla="*/ 745 h 751"/>
                <a:gd name="T52" fmla="*/ 211 w 468"/>
                <a:gd name="T53" fmla="*/ 749 h 751"/>
                <a:gd name="T54" fmla="*/ 243 w 468"/>
                <a:gd name="T55" fmla="*/ 749 h 751"/>
                <a:gd name="T56" fmla="*/ 274 w 468"/>
                <a:gd name="T57" fmla="*/ 745 h 751"/>
                <a:gd name="T58" fmla="*/ 304 w 468"/>
                <a:gd name="T59" fmla="*/ 736 h 751"/>
                <a:gd name="T60" fmla="*/ 334 w 468"/>
                <a:gd name="T61" fmla="*/ 726 h 751"/>
                <a:gd name="T62" fmla="*/ 361 w 468"/>
                <a:gd name="T63" fmla="*/ 711 h 751"/>
                <a:gd name="T64" fmla="*/ 390 w 468"/>
                <a:gd name="T65" fmla="*/ 696 h 751"/>
                <a:gd name="T66" fmla="*/ 430 w 468"/>
                <a:gd name="T67" fmla="*/ 650 h 751"/>
                <a:gd name="T68" fmla="*/ 449 w 468"/>
                <a:gd name="T69" fmla="*/ 616 h 751"/>
                <a:gd name="T70" fmla="*/ 460 w 468"/>
                <a:gd name="T71" fmla="*/ 587 h 751"/>
                <a:gd name="T72" fmla="*/ 468 w 468"/>
                <a:gd name="T73" fmla="*/ 555 h 751"/>
                <a:gd name="T74" fmla="*/ 466 w 468"/>
                <a:gd name="T75" fmla="*/ 519 h 751"/>
                <a:gd name="T76" fmla="*/ 462 w 468"/>
                <a:gd name="T77" fmla="*/ 485 h 751"/>
                <a:gd name="T78" fmla="*/ 458 w 468"/>
                <a:gd name="T79" fmla="*/ 446 h 751"/>
                <a:gd name="T80" fmla="*/ 454 w 468"/>
                <a:gd name="T81" fmla="*/ 412 h 751"/>
                <a:gd name="T82" fmla="*/ 445 w 468"/>
                <a:gd name="T83" fmla="*/ 376 h 751"/>
                <a:gd name="T84" fmla="*/ 435 w 468"/>
                <a:gd name="T85" fmla="*/ 342 h 751"/>
                <a:gd name="T86" fmla="*/ 424 w 468"/>
                <a:gd name="T87" fmla="*/ 306 h 751"/>
                <a:gd name="T88" fmla="*/ 411 w 468"/>
                <a:gd name="T89" fmla="*/ 272 h 751"/>
                <a:gd name="T90" fmla="*/ 397 w 468"/>
                <a:gd name="T91" fmla="*/ 237 h 751"/>
                <a:gd name="T92" fmla="*/ 384 w 468"/>
                <a:gd name="T93" fmla="*/ 205 h 751"/>
                <a:gd name="T94" fmla="*/ 371 w 468"/>
                <a:gd name="T95" fmla="*/ 175 h 751"/>
                <a:gd name="T96" fmla="*/ 357 w 468"/>
                <a:gd name="T97" fmla="*/ 144 h 751"/>
                <a:gd name="T98" fmla="*/ 344 w 468"/>
                <a:gd name="T99" fmla="*/ 118 h 751"/>
                <a:gd name="T100" fmla="*/ 331 w 468"/>
                <a:gd name="T101" fmla="*/ 93 h 751"/>
                <a:gd name="T102" fmla="*/ 314 w 468"/>
                <a:gd name="T103" fmla="*/ 64 h 751"/>
                <a:gd name="T104" fmla="*/ 293 w 468"/>
                <a:gd name="T105" fmla="*/ 28 h 751"/>
                <a:gd name="T106" fmla="*/ 277 w 468"/>
                <a:gd name="T107" fmla="*/ 3 h 7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68" h="751">
                  <a:moveTo>
                    <a:pt x="276" y="0"/>
                  </a:moveTo>
                  <a:lnTo>
                    <a:pt x="272" y="2"/>
                  </a:lnTo>
                  <a:lnTo>
                    <a:pt x="262" y="11"/>
                  </a:lnTo>
                  <a:lnTo>
                    <a:pt x="255" y="15"/>
                  </a:lnTo>
                  <a:lnTo>
                    <a:pt x="249" y="24"/>
                  </a:lnTo>
                  <a:lnTo>
                    <a:pt x="239" y="32"/>
                  </a:lnTo>
                  <a:lnTo>
                    <a:pt x="230" y="43"/>
                  </a:lnTo>
                  <a:lnTo>
                    <a:pt x="218" y="53"/>
                  </a:lnTo>
                  <a:lnTo>
                    <a:pt x="207" y="66"/>
                  </a:lnTo>
                  <a:lnTo>
                    <a:pt x="196" y="80"/>
                  </a:lnTo>
                  <a:lnTo>
                    <a:pt x="184" y="95"/>
                  </a:lnTo>
                  <a:lnTo>
                    <a:pt x="177" y="100"/>
                  </a:lnTo>
                  <a:lnTo>
                    <a:pt x="169" y="108"/>
                  </a:lnTo>
                  <a:lnTo>
                    <a:pt x="161" y="118"/>
                  </a:lnTo>
                  <a:lnTo>
                    <a:pt x="158" y="127"/>
                  </a:lnTo>
                  <a:lnTo>
                    <a:pt x="150" y="135"/>
                  </a:lnTo>
                  <a:lnTo>
                    <a:pt x="144" y="144"/>
                  </a:lnTo>
                  <a:lnTo>
                    <a:pt x="137" y="152"/>
                  </a:lnTo>
                  <a:lnTo>
                    <a:pt x="133" y="163"/>
                  </a:lnTo>
                  <a:lnTo>
                    <a:pt x="125" y="173"/>
                  </a:lnTo>
                  <a:lnTo>
                    <a:pt x="120" y="182"/>
                  </a:lnTo>
                  <a:lnTo>
                    <a:pt x="112" y="190"/>
                  </a:lnTo>
                  <a:lnTo>
                    <a:pt x="104" y="201"/>
                  </a:lnTo>
                  <a:lnTo>
                    <a:pt x="97" y="211"/>
                  </a:lnTo>
                  <a:lnTo>
                    <a:pt x="93" y="220"/>
                  </a:lnTo>
                  <a:lnTo>
                    <a:pt x="85" y="232"/>
                  </a:lnTo>
                  <a:lnTo>
                    <a:pt x="82" y="243"/>
                  </a:lnTo>
                  <a:lnTo>
                    <a:pt x="74" y="254"/>
                  </a:lnTo>
                  <a:lnTo>
                    <a:pt x="66" y="266"/>
                  </a:lnTo>
                  <a:lnTo>
                    <a:pt x="61" y="277"/>
                  </a:lnTo>
                  <a:lnTo>
                    <a:pt x="57" y="289"/>
                  </a:lnTo>
                  <a:lnTo>
                    <a:pt x="51" y="300"/>
                  </a:lnTo>
                  <a:lnTo>
                    <a:pt x="45" y="311"/>
                  </a:lnTo>
                  <a:lnTo>
                    <a:pt x="42" y="323"/>
                  </a:lnTo>
                  <a:lnTo>
                    <a:pt x="38" y="336"/>
                  </a:lnTo>
                  <a:lnTo>
                    <a:pt x="30" y="348"/>
                  </a:lnTo>
                  <a:lnTo>
                    <a:pt x="26" y="359"/>
                  </a:lnTo>
                  <a:lnTo>
                    <a:pt x="23" y="372"/>
                  </a:lnTo>
                  <a:lnTo>
                    <a:pt x="19" y="386"/>
                  </a:lnTo>
                  <a:lnTo>
                    <a:pt x="15" y="397"/>
                  </a:lnTo>
                  <a:lnTo>
                    <a:pt x="11" y="410"/>
                  </a:lnTo>
                  <a:lnTo>
                    <a:pt x="9" y="426"/>
                  </a:lnTo>
                  <a:lnTo>
                    <a:pt x="7" y="439"/>
                  </a:lnTo>
                  <a:lnTo>
                    <a:pt x="4" y="450"/>
                  </a:lnTo>
                  <a:lnTo>
                    <a:pt x="2" y="464"/>
                  </a:lnTo>
                  <a:lnTo>
                    <a:pt x="0" y="477"/>
                  </a:lnTo>
                  <a:lnTo>
                    <a:pt x="0" y="492"/>
                  </a:lnTo>
                  <a:lnTo>
                    <a:pt x="0" y="505"/>
                  </a:lnTo>
                  <a:lnTo>
                    <a:pt x="0" y="519"/>
                  </a:lnTo>
                  <a:lnTo>
                    <a:pt x="0" y="532"/>
                  </a:lnTo>
                  <a:lnTo>
                    <a:pt x="2" y="547"/>
                  </a:lnTo>
                  <a:lnTo>
                    <a:pt x="2" y="559"/>
                  </a:lnTo>
                  <a:lnTo>
                    <a:pt x="2" y="572"/>
                  </a:lnTo>
                  <a:lnTo>
                    <a:pt x="4" y="585"/>
                  </a:lnTo>
                  <a:lnTo>
                    <a:pt x="7" y="597"/>
                  </a:lnTo>
                  <a:lnTo>
                    <a:pt x="9" y="608"/>
                  </a:lnTo>
                  <a:lnTo>
                    <a:pt x="13" y="618"/>
                  </a:lnTo>
                  <a:lnTo>
                    <a:pt x="17" y="629"/>
                  </a:lnTo>
                  <a:lnTo>
                    <a:pt x="23" y="640"/>
                  </a:lnTo>
                  <a:lnTo>
                    <a:pt x="28" y="648"/>
                  </a:lnTo>
                  <a:lnTo>
                    <a:pt x="32" y="658"/>
                  </a:lnTo>
                  <a:lnTo>
                    <a:pt x="38" y="667"/>
                  </a:lnTo>
                  <a:lnTo>
                    <a:pt x="45" y="677"/>
                  </a:lnTo>
                  <a:lnTo>
                    <a:pt x="53" y="682"/>
                  </a:lnTo>
                  <a:lnTo>
                    <a:pt x="59" y="690"/>
                  </a:lnTo>
                  <a:lnTo>
                    <a:pt x="66" y="697"/>
                  </a:lnTo>
                  <a:lnTo>
                    <a:pt x="76" y="705"/>
                  </a:lnTo>
                  <a:lnTo>
                    <a:pt x="84" y="711"/>
                  </a:lnTo>
                  <a:lnTo>
                    <a:pt x="91" y="716"/>
                  </a:lnTo>
                  <a:lnTo>
                    <a:pt x="101" y="720"/>
                  </a:lnTo>
                  <a:lnTo>
                    <a:pt x="110" y="726"/>
                  </a:lnTo>
                  <a:lnTo>
                    <a:pt x="120" y="728"/>
                  </a:lnTo>
                  <a:lnTo>
                    <a:pt x="129" y="734"/>
                  </a:lnTo>
                  <a:lnTo>
                    <a:pt x="139" y="736"/>
                  </a:lnTo>
                  <a:lnTo>
                    <a:pt x="148" y="741"/>
                  </a:lnTo>
                  <a:lnTo>
                    <a:pt x="158" y="741"/>
                  </a:lnTo>
                  <a:lnTo>
                    <a:pt x="169" y="743"/>
                  </a:lnTo>
                  <a:lnTo>
                    <a:pt x="179" y="745"/>
                  </a:lnTo>
                  <a:lnTo>
                    <a:pt x="190" y="749"/>
                  </a:lnTo>
                  <a:lnTo>
                    <a:pt x="199" y="749"/>
                  </a:lnTo>
                  <a:lnTo>
                    <a:pt x="211" y="749"/>
                  </a:lnTo>
                  <a:lnTo>
                    <a:pt x="222" y="749"/>
                  </a:lnTo>
                  <a:lnTo>
                    <a:pt x="234" y="751"/>
                  </a:lnTo>
                  <a:lnTo>
                    <a:pt x="243" y="749"/>
                  </a:lnTo>
                  <a:lnTo>
                    <a:pt x="253" y="749"/>
                  </a:lnTo>
                  <a:lnTo>
                    <a:pt x="264" y="747"/>
                  </a:lnTo>
                  <a:lnTo>
                    <a:pt x="274" y="745"/>
                  </a:lnTo>
                  <a:lnTo>
                    <a:pt x="283" y="741"/>
                  </a:lnTo>
                  <a:lnTo>
                    <a:pt x="295" y="739"/>
                  </a:lnTo>
                  <a:lnTo>
                    <a:pt x="304" y="736"/>
                  </a:lnTo>
                  <a:lnTo>
                    <a:pt x="315" y="734"/>
                  </a:lnTo>
                  <a:lnTo>
                    <a:pt x="323" y="730"/>
                  </a:lnTo>
                  <a:lnTo>
                    <a:pt x="334" y="726"/>
                  </a:lnTo>
                  <a:lnTo>
                    <a:pt x="344" y="720"/>
                  </a:lnTo>
                  <a:lnTo>
                    <a:pt x="353" y="716"/>
                  </a:lnTo>
                  <a:lnTo>
                    <a:pt x="361" y="711"/>
                  </a:lnTo>
                  <a:lnTo>
                    <a:pt x="371" y="705"/>
                  </a:lnTo>
                  <a:lnTo>
                    <a:pt x="380" y="699"/>
                  </a:lnTo>
                  <a:lnTo>
                    <a:pt x="390" y="696"/>
                  </a:lnTo>
                  <a:lnTo>
                    <a:pt x="403" y="680"/>
                  </a:lnTo>
                  <a:lnTo>
                    <a:pt x="418" y="667"/>
                  </a:lnTo>
                  <a:lnTo>
                    <a:pt x="430" y="650"/>
                  </a:lnTo>
                  <a:lnTo>
                    <a:pt x="441" y="635"/>
                  </a:lnTo>
                  <a:lnTo>
                    <a:pt x="445" y="623"/>
                  </a:lnTo>
                  <a:lnTo>
                    <a:pt x="449" y="616"/>
                  </a:lnTo>
                  <a:lnTo>
                    <a:pt x="454" y="606"/>
                  </a:lnTo>
                  <a:lnTo>
                    <a:pt x="458" y="597"/>
                  </a:lnTo>
                  <a:lnTo>
                    <a:pt x="460" y="587"/>
                  </a:lnTo>
                  <a:lnTo>
                    <a:pt x="462" y="576"/>
                  </a:lnTo>
                  <a:lnTo>
                    <a:pt x="464" y="564"/>
                  </a:lnTo>
                  <a:lnTo>
                    <a:pt x="468" y="555"/>
                  </a:lnTo>
                  <a:lnTo>
                    <a:pt x="466" y="542"/>
                  </a:lnTo>
                  <a:lnTo>
                    <a:pt x="466" y="530"/>
                  </a:lnTo>
                  <a:lnTo>
                    <a:pt x="466" y="519"/>
                  </a:lnTo>
                  <a:lnTo>
                    <a:pt x="466" y="507"/>
                  </a:lnTo>
                  <a:lnTo>
                    <a:pt x="464" y="496"/>
                  </a:lnTo>
                  <a:lnTo>
                    <a:pt x="462" y="485"/>
                  </a:lnTo>
                  <a:lnTo>
                    <a:pt x="462" y="471"/>
                  </a:lnTo>
                  <a:lnTo>
                    <a:pt x="462" y="462"/>
                  </a:lnTo>
                  <a:lnTo>
                    <a:pt x="458" y="446"/>
                  </a:lnTo>
                  <a:lnTo>
                    <a:pt x="456" y="437"/>
                  </a:lnTo>
                  <a:lnTo>
                    <a:pt x="456" y="424"/>
                  </a:lnTo>
                  <a:lnTo>
                    <a:pt x="454" y="412"/>
                  </a:lnTo>
                  <a:lnTo>
                    <a:pt x="450" y="401"/>
                  </a:lnTo>
                  <a:lnTo>
                    <a:pt x="449" y="388"/>
                  </a:lnTo>
                  <a:lnTo>
                    <a:pt x="445" y="376"/>
                  </a:lnTo>
                  <a:lnTo>
                    <a:pt x="443" y="367"/>
                  </a:lnTo>
                  <a:lnTo>
                    <a:pt x="439" y="351"/>
                  </a:lnTo>
                  <a:lnTo>
                    <a:pt x="435" y="342"/>
                  </a:lnTo>
                  <a:lnTo>
                    <a:pt x="431" y="329"/>
                  </a:lnTo>
                  <a:lnTo>
                    <a:pt x="428" y="317"/>
                  </a:lnTo>
                  <a:lnTo>
                    <a:pt x="424" y="306"/>
                  </a:lnTo>
                  <a:lnTo>
                    <a:pt x="418" y="294"/>
                  </a:lnTo>
                  <a:lnTo>
                    <a:pt x="414" y="283"/>
                  </a:lnTo>
                  <a:lnTo>
                    <a:pt x="411" y="272"/>
                  </a:lnTo>
                  <a:lnTo>
                    <a:pt x="407" y="260"/>
                  </a:lnTo>
                  <a:lnTo>
                    <a:pt x="403" y="249"/>
                  </a:lnTo>
                  <a:lnTo>
                    <a:pt x="397" y="237"/>
                  </a:lnTo>
                  <a:lnTo>
                    <a:pt x="393" y="226"/>
                  </a:lnTo>
                  <a:lnTo>
                    <a:pt x="390" y="216"/>
                  </a:lnTo>
                  <a:lnTo>
                    <a:pt x="384" y="205"/>
                  </a:lnTo>
                  <a:lnTo>
                    <a:pt x="380" y="196"/>
                  </a:lnTo>
                  <a:lnTo>
                    <a:pt x="376" y="186"/>
                  </a:lnTo>
                  <a:lnTo>
                    <a:pt x="371" y="175"/>
                  </a:lnTo>
                  <a:lnTo>
                    <a:pt x="367" y="165"/>
                  </a:lnTo>
                  <a:lnTo>
                    <a:pt x="361" y="154"/>
                  </a:lnTo>
                  <a:lnTo>
                    <a:pt x="357" y="144"/>
                  </a:lnTo>
                  <a:lnTo>
                    <a:pt x="353" y="137"/>
                  </a:lnTo>
                  <a:lnTo>
                    <a:pt x="348" y="127"/>
                  </a:lnTo>
                  <a:lnTo>
                    <a:pt x="344" y="118"/>
                  </a:lnTo>
                  <a:lnTo>
                    <a:pt x="338" y="110"/>
                  </a:lnTo>
                  <a:lnTo>
                    <a:pt x="334" y="100"/>
                  </a:lnTo>
                  <a:lnTo>
                    <a:pt x="331" y="93"/>
                  </a:lnTo>
                  <a:lnTo>
                    <a:pt x="325" y="85"/>
                  </a:lnTo>
                  <a:lnTo>
                    <a:pt x="321" y="78"/>
                  </a:lnTo>
                  <a:lnTo>
                    <a:pt x="314" y="64"/>
                  </a:lnTo>
                  <a:lnTo>
                    <a:pt x="308" y="51"/>
                  </a:lnTo>
                  <a:lnTo>
                    <a:pt x="298" y="38"/>
                  </a:lnTo>
                  <a:lnTo>
                    <a:pt x="293" y="28"/>
                  </a:lnTo>
                  <a:lnTo>
                    <a:pt x="287" y="21"/>
                  </a:lnTo>
                  <a:lnTo>
                    <a:pt x="283" y="13"/>
                  </a:lnTo>
                  <a:lnTo>
                    <a:pt x="277" y="3"/>
                  </a:lnTo>
                  <a:lnTo>
                    <a:pt x="276" y="0"/>
                  </a:lnTo>
                  <a:lnTo>
                    <a:pt x="276" y="0"/>
                  </a:lnTo>
                  <a:close/>
                </a:path>
              </a:pathLst>
            </a:custGeom>
            <a:solidFill>
              <a:srgbClr val="0099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58" name="Freeform 19"/>
            <p:cNvSpPr>
              <a:spLocks/>
            </p:cNvSpPr>
            <p:nvPr/>
          </p:nvSpPr>
          <p:spPr bwMode="auto">
            <a:xfrm>
              <a:off x="-943" y="1821"/>
              <a:ext cx="159" cy="329"/>
            </a:xfrm>
            <a:custGeom>
              <a:avLst/>
              <a:gdLst>
                <a:gd name="T0" fmla="*/ 219 w 317"/>
                <a:gd name="T1" fmla="*/ 0 h 658"/>
                <a:gd name="T2" fmla="*/ 152 w 317"/>
                <a:gd name="T3" fmla="*/ 76 h 658"/>
                <a:gd name="T4" fmla="*/ 93 w 317"/>
                <a:gd name="T5" fmla="*/ 162 h 658"/>
                <a:gd name="T6" fmla="*/ 44 w 317"/>
                <a:gd name="T7" fmla="*/ 261 h 658"/>
                <a:gd name="T8" fmla="*/ 8 w 317"/>
                <a:gd name="T9" fmla="*/ 365 h 658"/>
                <a:gd name="T10" fmla="*/ 0 w 317"/>
                <a:gd name="T11" fmla="*/ 462 h 658"/>
                <a:gd name="T12" fmla="*/ 9 w 317"/>
                <a:gd name="T13" fmla="*/ 548 h 658"/>
                <a:gd name="T14" fmla="*/ 46 w 317"/>
                <a:gd name="T15" fmla="*/ 613 h 658"/>
                <a:gd name="T16" fmla="*/ 112 w 317"/>
                <a:gd name="T17" fmla="*/ 647 h 658"/>
                <a:gd name="T18" fmla="*/ 179 w 317"/>
                <a:gd name="T19" fmla="*/ 658 h 658"/>
                <a:gd name="T20" fmla="*/ 243 w 317"/>
                <a:gd name="T21" fmla="*/ 639 h 658"/>
                <a:gd name="T22" fmla="*/ 289 w 317"/>
                <a:gd name="T23" fmla="*/ 592 h 658"/>
                <a:gd name="T24" fmla="*/ 317 w 317"/>
                <a:gd name="T25" fmla="*/ 489 h 658"/>
                <a:gd name="T26" fmla="*/ 317 w 317"/>
                <a:gd name="T27" fmla="*/ 371 h 658"/>
                <a:gd name="T28" fmla="*/ 295 w 317"/>
                <a:gd name="T29" fmla="*/ 215 h 658"/>
                <a:gd name="T30" fmla="*/ 219 w 317"/>
                <a:gd name="T31" fmla="*/ 0 h 658"/>
                <a:gd name="T32" fmla="*/ 219 w 317"/>
                <a:gd name="T33" fmla="*/ 0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17" h="658">
                  <a:moveTo>
                    <a:pt x="219" y="0"/>
                  </a:moveTo>
                  <a:lnTo>
                    <a:pt x="152" y="76"/>
                  </a:lnTo>
                  <a:lnTo>
                    <a:pt x="93" y="162"/>
                  </a:lnTo>
                  <a:lnTo>
                    <a:pt x="44" y="261"/>
                  </a:lnTo>
                  <a:lnTo>
                    <a:pt x="8" y="365"/>
                  </a:lnTo>
                  <a:lnTo>
                    <a:pt x="0" y="462"/>
                  </a:lnTo>
                  <a:lnTo>
                    <a:pt x="9" y="548"/>
                  </a:lnTo>
                  <a:lnTo>
                    <a:pt x="46" y="613"/>
                  </a:lnTo>
                  <a:lnTo>
                    <a:pt x="112" y="647"/>
                  </a:lnTo>
                  <a:lnTo>
                    <a:pt x="179" y="658"/>
                  </a:lnTo>
                  <a:lnTo>
                    <a:pt x="243" y="639"/>
                  </a:lnTo>
                  <a:lnTo>
                    <a:pt x="289" y="592"/>
                  </a:lnTo>
                  <a:lnTo>
                    <a:pt x="317" y="489"/>
                  </a:lnTo>
                  <a:lnTo>
                    <a:pt x="317" y="371"/>
                  </a:lnTo>
                  <a:lnTo>
                    <a:pt x="295" y="215"/>
                  </a:lnTo>
                  <a:lnTo>
                    <a:pt x="219" y="0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4DB3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59" name="Freeform 20"/>
            <p:cNvSpPr>
              <a:spLocks/>
            </p:cNvSpPr>
            <p:nvPr/>
          </p:nvSpPr>
          <p:spPr bwMode="auto">
            <a:xfrm>
              <a:off x="-921" y="1859"/>
              <a:ext cx="115" cy="268"/>
            </a:xfrm>
            <a:custGeom>
              <a:avLst/>
              <a:gdLst>
                <a:gd name="T0" fmla="*/ 156 w 230"/>
                <a:gd name="T1" fmla="*/ 0 h 537"/>
                <a:gd name="T2" fmla="*/ 89 w 230"/>
                <a:gd name="T3" fmla="*/ 88 h 537"/>
                <a:gd name="T4" fmla="*/ 45 w 230"/>
                <a:gd name="T5" fmla="*/ 189 h 537"/>
                <a:gd name="T6" fmla="*/ 9 w 230"/>
                <a:gd name="T7" fmla="*/ 287 h 537"/>
                <a:gd name="T8" fmla="*/ 0 w 230"/>
                <a:gd name="T9" fmla="*/ 390 h 537"/>
                <a:gd name="T10" fmla="*/ 11 w 230"/>
                <a:gd name="T11" fmla="*/ 466 h 537"/>
                <a:gd name="T12" fmla="*/ 57 w 230"/>
                <a:gd name="T13" fmla="*/ 519 h 537"/>
                <a:gd name="T14" fmla="*/ 116 w 230"/>
                <a:gd name="T15" fmla="*/ 537 h 537"/>
                <a:gd name="T16" fmla="*/ 175 w 230"/>
                <a:gd name="T17" fmla="*/ 519 h 537"/>
                <a:gd name="T18" fmla="*/ 215 w 230"/>
                <a:gd name="T19" fmla="*/ 449 h 537"/>
                <a:gd name="T20" fmla="*/ 230 w 230"/>
                <a:gd name="T21" fmla="*/ 320 h 537"/>
                <a:gd name="T22" fmla="*/ 222 w 230"/>
                <a:gd name="T23" fmla="*/ 202 h 537"/>
                <a:gd name="T24" fmla="*/ 175 w 230"/>
                <a:gd name="T25" fmla="*/ 44 h 537"/>
                <a:gd name="T26" fmla="*/ 156 w 230"/>
                <a:gd name="T27" fmla="*/ 0 h 537"/>
                <a:gd name="T28" fmla="*/ 156 w 230"/>
                <a:gd name="T29" fmla="*/ 0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0" h="537">
                  <a:moveTo>
                    <a:pt x="156" y="0"/>
                  </a:moveTo>
                  <a:lnTo>
                    <a:pt x="89" y="88"/>
                  </a:lnTo>
                  <a:lnTo>
                    <a:pt x="45" y="189"/>
                  </a:lnTo>
                  <a:lnTo>
                    <a:pt x="9" y="287"/>
                  </a:lnTo>
                  <a:lnTo>
                    <a:pt x="0" y="390"/>
                  </a:lnTo>
                  <a:lnTo>
                    <a:pt x="11" y="466"/>
                  </a:lnTo>
                  <a:lnTo>
                    <a:pt x="57" y="519"/>
                  </a:lnTo>
                  <a:lnTo>
                    <a:pt x="116" y="537"/>
                  </a:lnTo>
                  <a:lnTo>
                    <a:pt x="175" y="519"/>
                  </a:lnTo>
                  <a:lnTo>
                    <a:pt x="215" y="449"/>
                  </a:lnTo>
                  <a:lnTo>
                    <a:pt x="230" y="320"/>
                  </a:lnTo>
                  <a:lnTo>
                    <a:pt x="222" y="202"/>
                  </a:lnTo>
                  <a:lnTo>
                    <a:pt x="175" y="44"/>
                  </a:lnTo>
                  <a:lnTo>
                    <a:pt x="156" y="0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8CD9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60" name="Freeform 21"/>
            <p:cNvSpPr>
              <a:spLocks/>
            </p:cNvSpPr>
            <p:nvPr/>
          </p:nvSpPr>
          <p:spPr bwMode="auto">
            <a:xfrm>
              <a:off x="-847" y="1827"/>
              <a:ext cx="106" cy="339"/>
            </a:xfrm>
            <a:custGeom>
              <a:avLst/>
              <a:gdLst>
                <a:gd name="T0" fmla="*/ 59 w 213"/>
                <a:gd name="T1" fmla="*/ 0 h 677"/>
                <a:gd name="T2" fmla="*/ 97 w 213"/>
                <a:gd name="T3" fmla="*/ 97 h 677"/>
                <a:gd name="T4" fmla="*/ 141 w 213"/>
                <a:gd name="T5" fmla="*/ 239 h 677"/>
                <a:gd name="T6" fmla="*/ 162 w 213"/>
                <a:gd name="T7" fmla="*/ 367 h 677"/>
                <a:gd name="T8" fmla="*/ 158 w 213"/>
                <a:gd name="T9" fmla="*/ 483 h 677"/>
                <a:gd name="T10" fmla="*/ 137 w 213"/>
                <a:gd name="T11" fmla="*/ 583 h 677"/>
                <a:gd name="T12" fmla="*/ 82 w 213"/>
                <a:gd name="T13" fmla="*/ 644 h 677"/>
                <a:gd name="T14" fmla="*/ 0 w 213"/>
                <a:gd name="T15" fmla="*/ 677 h 677"/>
                <a:gd name="T16" fmla="*/ 105 w 213"/>
                <a:gd name="T17" fmla="*/ 661 h 677"/>
                <a:gd name="T18" fmla="*/ 173 w 213"/>
                <a:gd name="T19" fmla="*/ 618 h 677"/>
                <a:gd name="T20" fmla="*/ 203 w 213"/>
                <a:gd name="T21" fmla="*/ 553 h 677"/>
                <a:gd name="T22" fmla="*/ 213 w 213"/>
                <a:gd name="T23" fmla="*/ 467 h 677"/>
                <a:gd name="T24" fmla="*/ 203 w 213"/>
                <a:gd name="T25" fmla="*/ 348 h 677"/>
                <a:gd name="T26" fmla="*/ 177 w 213"/>
                <a:gd name="T27" fmla="*/ 241 h 677"/>
                <a:gd name="T28" fmla="*/ 114 w 213"/>
                <a:gd name="T29" fmla="*/ 83 h 677"/>
                <a:gd name="T30" fmla="*/ 59 w 213"/>
                <a:gd name="T31" fmla="*/ 0 h 677"/>
                <a:gd name="T32" fmla="*/ 59 w 213"/>
                <a:gd name="T33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3" h="677">
                  <a:moveTo>
                    <a:pt x="59" y="0"/>
                  </a:moveTo>
                  <a:lnTo>
                    <a:pt x="97" y="97"/>
                  </a:lnTo>
                  <a:lnTo>
                    <a:pt x="141" y="239"/>
                  </a:lnTo>
                  <a:lnTo>
                    <a:pt x="162" y="367"/>
                  </a:lnTo>
                  <a:lnTo>
                    <a:pt x="158" y="483"/>
                  </a:lnTo>
                  <a:lnTo>
                    <a:pt x="137" y="583"/>
                  </a:lnTo>
                  <a:lnTo>
                    <a:pt x="82" y="644"/>
                  </a:lnTo>
                  <a:lnTo>
                    <a:pt x="0" y="677"/>
                  </a:lnTo>
                  <a:lnTo>
                    <a:pt x="105" y="661"/>
                  </a:lnTo>
                  <a:lnTo>
                    <a:pt x="173" y="618"/>
                  </a:lnTo>
                  <a:lnTo>
                    <a:pt x="203" y="553"/>
                  </a:lnTo>
                  <a:lnTo>
                    <a:pt x="213" y="467"/>
                  </a:lnTo>
                  <a:lnTo>
                    <a:pt x="203" y="348"/>
                  </a:lnTo>
                  <a:lnTo>
                    <a:pt x="177" y="241"/>
                  </a:lnTo>
                  <a:lnTo>
                    <a:pt x="114" y="83"/>
                  </a:lnTo>
                  <a:lnTo>
                    <a:pt x="59" y="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rgbClr val="0080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61" name="Freeform 22"/>
            <p:cNvSpPr>
              <a:spLocks/>
            </p:cNvSpPr>
            <p:nvPr/>
          </p:nvSpPr>
          <p:spPr bwMode="auto">
            <a:xfrm>
              <a:off x="-902" y="1909"/>
              <a:ext cx="63" cy="192"/>
            </a:xfrm>
            <a:custGeom>
              <a:avLst/>
              <a:gdLst>
                <a:gd name="T0" fmla="*/ 89 w 125"/>
                <a:gd name="T1" fmla="*/ 0 h 384"/>
                <a:gd name="T2" fmla="*/ 47 w 125"/>
                <a:gd name="T3" fmla="*/ 76 h 384"/>
                <a:gd name="T4" fmla="*/ 19 w 125"/>
                <a:gd name="T5" fmla="*/ 160 h 384"/>
                <a:gd name="T6" fmla="*/ 0 w 125"/>
                <a:gd name="T7" fmla="*/ 251 h 384"/>
                <a:gd name="T8" fmla="*/ 0 w 125"/>
                <a:gd name="T9" fmla="*/ 320 h 384"/>
                <a:gd name="T10" fmla="*/ 21 w 125"/>
                <a:gd name="T11" fmla="*/ 371 h 384"/>
                <a:gd name="T12" fmla="*/ 51 w 125"/>
                <a:gd name="T13" fmla="*/ 384 h 384"/>
                <a:gd name="T14" fmla="*/ 87 w 125"/>
                <a:gd name="T15" fmla="*/ 367 h 384"/>
                <a:gd name="T16" fmla="*/ 118 w 125"/>
                <a:gd name="T17" fmla="*/ 308 h 384"/>
                <a:gd name="T18" fmla="*/ 125 w 125"/>
                <a:gd name="T19" fmla="*/ 221 h 384"/>
                <a:gd name="T20" fmla="*/ 121 w 125"/>
                <a:gd name="T21" fmla="*/ 109 h 384"/>
                <a:gd name="T22" fmla="*/ 89 w 125"/>
                <a:gd name="T23" fmla="*/ 0 h 384"/>
                <a:gd name="T24" fmla="*/ 89 w 125"/>
                <a:gd name="T25" fmla="*/ 0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5" h="384">
                  <a:moveTo>
                    <a:pt x="89" y="0"/>
                  </a:moveTo>
                  <a:lnTo>
                    <a:pt x="47" y="76"/>
                  </a:lnTo>
                  <a:lnTo>
                    <a:pt x="19" y="160"/>
                  </a:lnTo>
                  <a:lnTo>
                    <a:pt x="0" y="251"/>
                  </a:lnTo>
                  <a:lnTo>
                    <a:pt x="0" y="320"/>
                  </a:lnTo>
                  <a:lnTo>
                    <a:pt x="21" y="371"/>
                  </a:lnTo>
                  <a:lnTo>
                    <a:pt x="51" y="384"/>
                  </a:lnTo>
                  <a:lnTo>
                    <a:pt x="87" y="367"/>
                  </a:lnTo>
                  <a:lnTo>
                    <a:pt x="118" y="308"/>
                  </a:lnTo>
                  <a:lnTo>
                    <a:pt x="125" y="221"/>
                  </a:lnTo>
                  <a:lnTo>
                    <a:pt x="121" y="109"/>
                  </a:lnTo>
                  <a:lnTo>
                    <a:pt x="89" y="0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rgbClr val="BAE8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262" name="Group 7"/>
          <p:cNvGrpSpPr>
            <a:grpSpLocks noChangeAspect="1"/>
          </p:cNvGrpSpPr>
          <p:nvPr/>
        </p:nvGrpSpPr>
        <p:grpSpPr bwMode="auto">
          <a:xfrm>
            <a:off x="9540552" y="5169919"/>
            <a:ext cx="370572" cy="576000"/>
            <a:chOff x="-982" y="1758"/>
            <a:chExt cx="276" cy="429"/>
          </a:xfrm>
        </p:grpSpPr>
        <p:sp>
          <p:nvSpPr>
            <p:cNvPr id="263" name="Freeform 16"/>
            <p:cNvSpPr>
              <a:spLocks/>
            </p:cNvSpPr>
            <p:nvPr/>
          </p:nvSpPr>
          <p:spPr bwMode="auto">
            <a:xfrm>
              <a:off x="-982" y="1758"/>
              <a:ext cx="276" cy="429"/>
            </a:xfrm>
            <a:custGeom>
              <a:avLst/>
              <a:gdLst>
                <a:gd name="T0" fmla="*/ 308 w 551"/>
                <a:gd name="T1" fmla="*/ 11 h 857"/>
                <a:gd name="T2" fmla="*/ 281 w 551"/>
                <a:gd name="T3" fmla="*/ 36 h 857"/>
                <a:gd name="T4" fmla="*/ 243 w 551"/>
                <a:gd name="T5" fmla="*/ 76 h 857"/>
                <a:gd name="T6" fmla="*/ 222 w 551"/>
                <a:gd name="T7" fmla="*/ 99 h 857"/>
                <a:gd name="T8" fmla="*/ 200 w 551"/>
                <a:gd name="T9" fmla="*/ 125 h 857"/>
                <a:gd name="T10" fmla="*/ 177 w 551"/>
                <a:gd name="T11" fmla="*/ 154 h 857"/>
                <a:gd name="T12" fmla="*/ 156 w 551"/>
                <a:gd name="T13" fmla="*/ 186 h 857"/>
                <a:gd name="T14" fmla="*/ 131 w 551"/>
                <a:gd name="T15" fmla="*/ 218 h 857"/>
                <a:gd name="T16" fmla="*/ 108 w 551"/>
                <a:gd name="T17" fmla="*/ 253 h 857"/>
                <a:gd name="T18" fmla="*/ 87 w 551"/>
                <a:gd name="T19" fmla="*/ 291 h 857"/>
                <a:gd name="T20" fmla="*/ 67 w 551"/>
                <a:gd name="T21" fmla="*/ 331 h 857"/>
                <a:gd name="T22" fmla="*/ 49 w 551"/>
                <a:gd name="T23" fmla="*/ 371 h 857"/>
                <a:gd name="T24" fmla="*/ 32 w 551"/>
                <a:gd name="T25" fmla="*/ 412 h 857"/>
                <a:gd name="T26" fmla="*/ 19 w 551"/>
                <a:gd name="T27" fmla="*/ 456 h 857"/>
                <a:gd name="T28" fmla="*/ 10 w 551"/>
                <a:gd name="T29" fmla="*/ 502 h 857"/>
                <a:gd name="T30" fmla="*/ 0 w 551"/>
                <a:gd name="T31" fmla="*/ 546 h 857"/>
                <a:gd name="T32" fmla="*/ 0 w 551"/>
                <a:gd name="T33" fmla="*/ 595 h 857"/>
                <a:gd name="T34" fmla="*/ 2 w 551"/>
                <a:gd name="T35" fmla="*/ 641 h 857"/>
                <a:gd name="T36" fmla="*/ 10 w 551"/>
                <a:gd name="T37" fmla="*/ 684 h 857"/>
                <a:gd name="T38" fmla="*/ 21 w 551"/>
                <a:gd name="T39" fmla="*/ 720 h 857"/>
                <a:gd name="T40" fmla="*/ 40 w 551"/>
                <a:gd name="T41" fmla="*/ 753 h 857"/>
                <a:gd name="T42" fmla="*/ 63 w 551"/>
                <a:gd name="T43" fmla="*/ 781 h 857"/>
                <a:gd name="T44" fmla="*/ 91 w 551"/>
                <a:gd name="T45" fmla="*/ 806 h 857"/>
                <a:gd name="T46" fmla="*/ 120 w 551"/>
                <a:gd name="T47" fmla="*/ 823 h 857"/>
                <a:gd name="T48" fmla="*/ 154 w 551"/>
                <a:gd name="T49" fmla="*/ 838 h 857"/>
                <a:gd name="T50" fmla="*/ 188 w 551"/>
                <a:gd name="T51" fmla="*/ 848 h 857"/>
                <a:gd name="T52" fmla="*/ 226 w 551"/>
                <a:gd name="T53" fmla="*/ 854 h 857"/>
                <a:gd name="T54" fmla="*/ 262 w 551"/>
                <a:gd name="T55" fmla="*/ 855 h 857"/>
                <a:gd name="T56" fmla="*/ 299 w 551"/>
                <a:gd name="T57" fmla="*/ 854 h 857"/>
                <a:gd name="T58" fmla="*/ 337 w 551"/>
                <a:gd name="T59" fmla="*/ 848 h 857"/>
                <a:gd name="T60" fmla="*/ 373 w 551"/>
                <a:gd name="T61" fmla="*/ 838 h 857"/>
                <a:gd name="T62" fmla="*/ 405 w 551"/>
                <a:gd name="T63" fmla="*/ 825 h 857"/>
                <a:gd name="T64" fmla="*/ 439 w 551"/>
                <a:gd name="T65" fmla="*/ 808 h 857"/>
                <a:gd name="T66" fmla="*/ 468 w 551"/>
                <a:gd name="T67" fmla="*/ 787 h 857"/>
                <a:gd name="T68" fmla="*/ 494 w 551"/>
                <a:gd name="T69" fmla="*/ 762 h 857"/>
                <a:gd name="T70" fmla="*/ 515 w 551"/>
                <a:gd name="T71" fmla="*/ 734 h 857"/>
                <a:gd name="T72" fmla="*/ 532 w 551"/>
                <a:gd name="T73" fmla="*/ 701 h 857"/>
                <a:gd name="T74" fmla="*/ 544 w 551"/>
                <a:gd name="T75" fmla="*/ 669 h 857"/>
                <a:gd name="T76" fmla="*/ 551 w 551"/>
                <a:gd name="T77" fmla="*/ 633 h 857"/>
                <a:gd name="T78" fmla="*/ 549 w 551"/>
                <a:gd name="T79" fmla="*/ 593 h 857"/>
                <a:gd name="T80" fmla="*/ 548 w 551"/>
                <a:gd name="T81" fmla="*/ 553 h 857"/>
                <a:gd name="T82" fmla="*/ 542 w 551"/>
                <a:gd name="T83" fmla="*/ 513 h 857"/>
                <a:gd name="T84" fmla="*/ 534 w 551"/>
                <a:gd name="T85" fmla="*/ 471 h 857"/>
                <a:gd name="T86" fmla="*/ 525 w 551"/>
                <a:gd name="T87" fmla="*/ 431 h 857"/>
                <a:gd name="T88" fmla="*/ 513 w 551"/>
                <a:gd name="T89" fmla="*/ 390 h 857"/>
                <a:gd name="T90" fmla="*/ 498 w 551"/>
                <a:gd name="T91" fmla="*/ 350 h 857"/>
                <a:gd name="T92" fmla="*/ 485 w 551"/>
                <a:gd name="T93" fmla="*/ 310 h 857"/>
                <a:gd name="T94" fmla="*/ 468 w 551"/>
                <a:gd name="T95" fmla="*/ 272 h 857"/>
                <a:gd name="T96" fmla="*/ 453 w 551"/>
                <a:gd name="T97" fmla="*/ 236 h 857"/>
                <a:gd name="T98" fmla="*/ 439 w 551"/>
                <a:gd name="T99" fmla="*/ 199 h 857"/>
                <a:gd name="T100" fmla="*/ 422 w 551"/>
                <a:gd name="T101" fmla="*/ 167 h 857"/>
                <a:gd name="T102" fmla="*/ 403 w 551"/>
                <a:gd name="T103" fmla="*/ 135 h 857"/>
                <a:gd name="T104" fmla="*/ 388 w 551"/>
                <a:gd name="T105" fmla="*/ 104 h 857"/>
                <a:gd name="T106" fmla="*/ 373 w 551"/>
                <a:gd name="T107" fmla="*/ 80 h 857"/>
                <a:gd name="T108" fmla="*/ 361 w 551"/>
                <a:gd name="T109" fmla="*/ 59 h 857"/>
                <a:gd name="T110" fmla="*/ 338 w 551"/>
                <a:gd name="T111" fmla="*/ 23 h 857"/>
                <a:gd name="T112" fmla="*/ 325 w 551"/>
                <a:gd name="T113" fmla="*/ 0 h 8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51" h="857">
                  <a:moveTo>
                    <a:pt x="325" y="0"/>
                  </a:moveTo>
                  <a:lnTo>
                    <a:pt x="321" y="2"/>
                  </a:lnTo>
                  <a:lnTo>
                    <a:pt x="308" y="11"/>
                  </a:lnTo>
                  <a:lnTo>
                    <a:pt x="299" y="17"/>
                  </a:lnTo>
                  <a:lnTo>
                    <a:pt x="293" y="26"/>
                  </a:lnTo>
                  <a:lnTo>
                    <a:pt x="281" y="36"/>
                  </a:lnTo>
                  <a:lnTo>
                    <a:pt x="270" y="49"/>
                  </a:lnTo>
                  <a:lnTo>
                    <a:pt x="257" y="61"/>
                  </a:lnTo>
                  <a:lnTo>
                    <a:pt x="243" y="76"/>
                  </a:lnTo>
                  <a:lnTo>
                    <a:pt x="236" y="82"/>
                  </a:lnTo>
                  <a:lnTo>
                    <a:pt x="230" y="89"/>
                  </a:lnTo>
                  <a:lnTo>
                    <a:pt x="222" y="99"/>
                  </a:lnTo>
                  <a:lnTo>
                    <a:pt x="217" y="108"/>
                  </a:lnTo>
                  <a:lnTo>
                    <a:pt x="207" y="116"/>
                  </a:lnTo>
                  <a:lnTo>
                    <a:pt x="200" y="125"/>
                  </a:lnTo>
                  <a:lnTo>
                    <a:pt x="192" y="133"/>
                  </a:lnTo>
                  <a:lnTo>
                    <a:pt x="186" y="144"/>
                  </a:lnTo>
                  <a:lnTo>
                    <a:pt x="177" y="154"/>
                  </a:lnTo>
                  <a:lnTo>
                    <a:pt x="169" y="163"/>
                  </a:lnTo>
                  <a:lnTo>
                    <a:pt x="162" y="175"/>
                  </a:lnTo>
                  <a:lnTo>
                    <a:pt x="156" y="186"/>
                  </a:lnTo>
                  <a:lnTo>
                    <a:pt x="146" y="196"/>
                  </a:lnTo>
                  <a:lnTo>
                    <a:pt x="139" y="207"/>
                  </a:lnTo>
                  <a:lnTo>
                    <a:pt x="131" y="218"/>
                  </a:lnTo>
                  <a:lnTo>
                    <a:pt x="124" y="230"/>
                  </a:lnTo>
                  <a:lnTo>
                    <a:pt x="116" y="241"/>
                  </a:lnTo>
                  <a:lnTo>
                    <a:pt x="108" y="253"/>
                  </a:lnTo>
                  <a:lnTo>
                    <a:pt x="101" y="266"/>
                  </a:lnTo>
                  <a:lnTo>
                    <a:pt x="95" y="279"/>
                  </a:lnTo>
                  <a:lnTo>
                    <a:pt x="87" y="291"/>
                  </a:lnTo>
                  <a:lnTo>
                    <a:pt x="80" y="304"/>
                  </a:lnTo>
                  <a:lnTo>
                    <a:pt x="72" y="317"/>
                  </a:lnTo>
                  <a:lnTo>
                    <a:pt x="67" y="331"/>
                  </a:lnTo>
                  <a:lnTo>
                    <a:pt x="59" y="344"/>
                  </a:lnTo>
                  <a:lnTo>
                    <a:pt x="53" y="357"/>
                  </a:lnTo>
                  <a:lnTo>
                    <a:pt x="49" y="371"/>
                  </a:lnTo>
                  <a:lnTo>
                    <a:pt x="44" y="386"/>
                  </a:lnTo>
                  <a:lnTo>
                    <a:pt x="38" y="399"/>
                  </a:lnTo>
                  <a:lnTo>
                    <a:pt x="32" y="412"/>
                  </a:lnTo>
                  <a:lnTo>
                    <a:pt x="29" y="428"/>
                  </a:lnTo>
                  <a:lnTo>
                    <a:pt x="23" y="441"/>
                  </a:lnTo>
                  <a:lnTo>
                    <a:pt x="19" y="456"/>
                  </a:lnTo>
                  <a:lnTo>
                    <a:pt x="13" y="471"/>
                  </a:lnTo>
                  <a:lnTo>
                    <a:pt x="11" y="487"/>
                  </a:lnTo>
                  <a:lnTo>
                    <a:pt x="10" y="502"/>
                  </a:lnTo>
                  <a:lnTo>
                    <a:pt x="6" y="515"/>
                  </a:lnTo>
                  <a:lnTo>
                    <a:pt x="4" y="530"/>
                  </a:lnTo>
                  <a:lnTo>
                    <a:pt x="0" y="546"/>
                  </a:lnTo>
                  <a:lnTo>
                    <a:pt x="0" y="563"/>
                  </a:lnTo>
                  <a:lnTo>
                    <a:pt x="0" y="578"/>
                  </a:lnTo>
                  <a:lnTo>
                    <a:pt x="0" y="595"/>
                  </a:lnTo>
                  <a:lnTo>
                    <a:pt x="0" y="610"/>
                  </a:lnTo>
                  <a:lnTo>
                    <a:pt x="2" y="625"/>
                  </a:lnTo>
                  <a:lnTo>
                    <a:pt x="2" y="641"/>
                  </a:lnTo>
                  <a:lnTo>
                    <a:pt x="4" y="656"/>
                  </a:lnTo>
                  <a:lnTo>
                    <a:pt x="6" y="669"/>
                  </a:lnTo>
                  <a:lnTo>
                    <a:pt x="10" y="684"/>
                  </a:lnTo>
                  <a:lnTo>
                    <a:pt x="13" y="696"/>
                  </a:lnTo>
                  <a:lnTo>
                    <a:pt x="17" y="707"/>
                  </a:lnTo>
                  <a:lnTo>
                    <a:pt x="21" y="720"/>
                  </a:lnTo>
                  <a:lnTo>
                    <a:pt x="29" y="732"/>
                  </a:lnTo>
                  <a:lnTo>
                    <a:pt x="32" y="743"/>
                  </a:lnTo>
                  <a:lnTo>
                    <a:pt x="40" y="753"/>
                  </a:lnTo>
                  <a:lnTo>
                    <a:pt x="46" y="762"/>
                  </a:lnTo>
                  <a:lnTo>
                    <a:pt x="55" y="774"/>
                  </a:lnTo>
                  <a:lnTo>
                    <a:pt x="63" y="781"/>
                  </a:lnTo>
                  <a:lnTo>
                    <a:pt x="72" y="789"/>
                  </a:lnTo>
                  <a:lnTo>
                    <a:pt x="80" y="797"/>
                  </a:lnTo>
                  <a:lnTo>
                    <a:pt x="91" y="806"/>
                  </a:lnTo>
                  <a:lnTo>
                    <a:pt x="101" y="812"/>
                  </a:lnTo>
                  <a:lnTo>
                    <a:pt x="108" y="817"/>
                  </a:lnTo>
                  <a:lnTo>
                    <a:pt x="120" y="823"/>
                  </a:lnTo>
                  <a:lnTo>
                    <a:pt x="131" y="829"/>
                  </a:lnTo>
                  <a:lnTo>
                    <a:pt x="141" y="833"/>
                  </a:lnTo>
                  <a:lnTo>
                    <a:pt x="154" y="838"/>
                  </a:lnTo>
                  <a:lnTo>
                    <a:pt x="164" y="842"/>
                  </a:lnTo>
                  <a:lnTo>
                    <a:pt x="177" y="846"/>
                  </a:lnTo>
                  <a:lnTo>
                    <a:pt x="188" y="848"/>
                  </a:lnTo>
                  <a:lnTo>
                    <a:pt x="200" y="850"/>
                  </a:lnTo>
                  <a:lnTo>
                    <a:pt x="211" y="852"/>
                  </a:lnTo>
                  <a:lnTo>
                    <a:pt x="226" y="854"/>
                  </a:lnTo>
                  <a:lnTo>
                    <a:pt x="238" y="854"/>
                  </a:lnTo>
                  <a:lnTo>
                    <a:pt x="249" y="855"/>
                  </a:lnTo>
                  <a:lnTo>
                    <a:pt x="262" y="855"/>
                  </a:lnTo>
                  <a:lnTo>
                    <a:pt x="276" y="857"/>
                  </a:lnTo>
                  <a:lnTo>
                    <a:pt x="287" y="855"/>
                  </a:lnTo>
                  <a:lnTo>
                    <a:pt x="299" y="854"/>
                  </a:lnTo>
                  <a:lnTo>
                    <a:pt x="312" y="854"/>
                  </a:lnTo>
                  <a:lnTo>
                    <a:pt x="323" y="852"/>
                  </a:lnTo>
                  <a:lnTo>
                    <a:pt x="337" y="848"/>
                  </a:lnTo>
                  <a:lnTo>
                    <a:pt x="348" y="846"/>
                  </a:lnTo>
                  <a:lnTo>
                    <a:pt x="359" y="842"/>
                  </a:lnTo>
                  <a:lnTo>
                    <a:pt x="373" y="838"/>
                  </a:lnTo>
                  <a:lnTo>
                    <a:pt x="382" y="833"/>
                  </a:lnTo>
                  <a:lnTo>
                    <a:pt x="395" y="829"/>
                  </a:lnTo>
                  <a:lnTo>
                    <a:pt x="405" y="825"/>
                  </a:lnTo>
                  <a:lnTo>
                    <a:pt x="416" y="819"/>
                  </a:lnTo>
                  <a:lnTo>
                    <a:pt x="428" y="814"/>
                  </a:lnTo>
                  <a:lnTo>
                    <a:pt x="439" y="808"/>
                  </a:lnTo>
                  <a:lnTo>
                    <a:pt x="449" y="802"/>
                  </a:lnTo>
                  <a:lnTo>
                    <a:pt x="460" y="795"/>
                  </a:lnTo>
                  <a:lnTo>
                    <a:pt x="468" y="787"/>
                  </a:lnTo>
                  <a:lnTo>
                    <a:pt x="475" y="779"/>
                  </a:lnTo>
                  <a:lnTo>
                    <a:pt x="485" y="770"/>
                  </a:lnTo>
                  <a:lnTo>
                    <a:pt x="494" y="762"/>
                  </a:lnTo>
                  <a:lnTo>
                    <a:pt x="500" y="751"/>
                  </a:lnTo>
                  <a:lnTo>
                    <a:pt x="508" y="743"/>
                  </a:lnTo>
                  <a:lnTo>
                    <a:pt x="515" y="734"/>
                  </a:lnTo>
                  <a:lnTo>
                    <a:pt x="523" y="724"/>
                  </a:lnTo>
                  <a:lnTo>
                    <a:pt x="527" y="713"/>
                  </a:lnTo>
                  <a:lnTo>
                    <a:pt x="532" y="701"/>
                  </a:lnTo>
                  <a:lnTo>
                    <a:pt x="536" y="692"/>
                  </a:lnTo>
                  <a:lnTo>
                    <a:pt x="540" y="681"/>
                  </a:lnTo>
                  <a:lnTo>
                    <a:pt x="544" y="669"/>
                  </a:lnTo>
                  <a:lnTo>
                    <a:pt x="548" y="656"/>
                  </a:lnTo>
                  <a:lnTo>
                    <a:pt x="548" y="644"/>
                  </a:lnTo>
                  <a:lnTo>
                    <a:pt x="551" y="633"/>
                  </a:lnTo>
                  <a:lnTo>
                    <a:pt x="549" y="620"/>
                  </a:lnTo>
                  <a:lnTo>
                    <a:pt x="549" y="606"/>
                  </a:lnTo>
                  <a:lnTo>
                    <a:pt x="549" y="593"/>
                  </a:lnTo>
                  <a:lnTo>
                    <a:pt x="549" y="580"/>
                  </a:lnTo>
                  <a:lnTo>
                    <a:pt x="548" y="566"/>
                  </a:lnTo>
                  <a:lnTo>
                    <a:pt x="548" y="553"/>
                  </a:lnTo>
                  <a:lnTo>
                    <a:pt x="546" y="538"/>
                  </a:lnTo>
                  <a:lnTo>
                    <a:pt x="546" y="527"/>
                  </a:lnTo>
                  <a:lnTo>
                    <a:pt x="542" y="513"/>
                  </a:lnTo>
                  <a:lnTo>
                    <a:pt x="540" y="500"/>
                  </a:lnTo>
                  <a:lnTo>
                    <a:pt x="536" y="487"/>
                  </a:lnTo>
                  <a:lnTo>
                    <a:pt x="534" y="471"/>
                  </a:lnTo>
                  <a:lnTo>
                    <a:pt x="530" y="458"/>
                  </a:lnTo>
                  <a:lnTo>
                    <a:pt x="529" y="445"/>
                  </a:lnTo>
                  <a:lnTo>
                    <a:pt x="525" y="431"/>
                  </a:lnTo>
                  <a:lnTo>
                    <a:pt x="523" y="418"/>
                  </a:lnTo>
                  <a:lnTo>
                    <a:pt x="519" y="405"/>
                  </a:lnTo>
                  <a:lnTo>
                    <a:pt x="513" y="390"/>
                  </a:lnTo>
                  <a:lnTo>
                    <a:pt x="510" y="376"/>
                  </a:lnTo>
                  <a:lnTo>
                    <a:pt x="504" y="363"/>
                  </a:lnTo>
                  <a:lnTo>
                    <a:pt x="498" y="350"/>
                  </a:lnTo>
                  <a:lnTo>
                    <a:pt x="494" y="336"/>
                  </a:lnTo>
                  <a:lnTo>
                    <a:pt x="491" y="323"/>
                  </a:lnTo>
                  <a:lnTo>
                    <a:pt x="485" y="310"/>
                  </a:lnTo>
                  <a:lnTo>
                    <a:pt x="479" y="296"/>
                  </a:lnTo>
                  <a:lnTo>
                    <a:pt x="475" y="283"/>
                  </a:lnTo>
                  <a:lnTo>
                    <a:pt x="468" y="272"/>
                  </a:lnTo>
                  <a:lnTo>
                    <a:pt x="464" y="258"/>
                  </a:lnTo>
                  <a:lnTo>
                    <a:pt x="458" y="245"/>
                  </a:lnTo>
                  <a:lnTo>
                    <a:pt x="453" y="236"/>
                  </a:lnTo>
                  <a:lnTo>
                    <a:pt x="449" y="222"/>
                  </a:lnTo>
                  <a:lnTo>
                    <a:pt x="445" y="213"/>
                  </a:lnTo>
                  <a:lnTo>
                    <a:pt x="439" y="199"/>
                  </a:lnTo>
                  <a:lnTo>
                    <a:pt x="432" y="188"/>
                  </a:lnTo>
                  <a:lnTo>
                    <a:pt x="426" y="177"/>
                  </a:lnTo>
                  <a:lnTo>
                    <a:pt x="422" y="167"/>
                  </a:lnTo>
                  <a:lnTo>
                    <a:pt x="416" y="154"/>
                  </a:lnTo>
                  <a:lnTo>
                    <a:pt x="409" y="144"/>
                  </a:lnTo>
                  <a:lnTo>
                    <a:pt x="403" y="135"/>
                  </a:lnTo>
                  <a:lnTo>
                    <a:pt x="399" y="125"/>
                  </a:lnTo>
                  <a:lnTo>
                    <a:pt x="394" y="116"/>
                  </a:lnTo>
                  <a:lnTo>
                    <a:pt x="388" y="104"/>
                  </a:lnTo>
                  <a:lnTo>
                    <a:pt x="382" y="95"/>
                  </a:lnTo>
                  <a:lnTo>
                    <a:pt x="378" y="89"/>
                  </a:lnTo>
                  <a:lnTo>
                    <a:pt x="373" y="80"/>
                  </a:lnTo>
                  <a:lnTo>
                    <a:pt x="369" y="72"/>
                  </a:lnTo>
                  <a:lnTo>
                    <a:pt x="365" y="64"/>
                  </a:lnTo>
                  <a:lnTo>
                    <a:pt x="361" y="59"/>
                  </a:lnTo>
                  <a:lnTo>
                    <a:pt x="352" y="44"/>
                  </a:lnTo>
                  <a:lnTo>
                    <a:pt x="346" y="30"/>
                  </a:lnTo>
                  <a:lnTo>
                    <a:pt x="338" y="23"/>
                  </a:lnTo>
                  <a:lnTo>
                    <a:pt x="335" y="15"/>
                  </a:lnTo>
                  <a:lnTo>
                    <a:pt x="327" y="2"/>
                  </a:lnTo>
                  <a:lnTo>
                    <a:pt x="325" y="0"/>
                  </a:lnTo>
                  <a:lnTo>
                    <a:pt x="32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64" name="Freeform 17"/>
            <p:cNvSpPr>
              <a:spLocks/>
            </p:cNvSpPr>
            <p:nvPr/>
          </p:nvSpPr>
          <p:spPr bwMode="auto">
            <a:xfrm>
              <a:off x="-961" y="1788"/>
              <a:ext cx="234" cy="376"/>
            </a:xfrm>
            <a:custGeom>
              <a:avLst/>
              <a:gdLst>
                <a:gd name="T0" fmla="*/ 262 w 468"/>
                <a:gd name="T1" fmla="*/ 11 h 751"/>
                <a:gd name="T2" fmla="*/ 239 w 468"/>
                <a:gd name="T3" fmla="*/ 32 h 751"/>
                <a:gd name="T4" fmla="*/ 207 w 468"/>
                <a:gd name="T5" fmla="*/ 66 h 751"/>
                <a:gd name="T6" fmla="*/ 177 w 468"/>
                <a:gd name="T7" fmla="*/ 100 h 751"/>
                <a:gd name="T8" fmla="*/ 158 w 468"/>
                <a:gd name="T9" fmla="*/ 127 h 751"/>
                <a:gd name="T10" fmla="*/ 137 w 468"/>
                <a:gd name="T11" fmla="*/ 152 h 751"/>
                <a:gd name="T12" fmla="*/ 120 w 468"/>
                <a:gd name="T13" fmla="*/ 182 h 751"/>
                <a:gd name="T14" fmla="*/ 97 w 468"/>
                <a:gd name="T15" fmla="*/ 211 h 751"/>
                <a:gd name="T16" fmla="*/ 82 w 468"/>
                <a:gd name="T17" fmla="*/ 243 h 751"/>
                <a:gd name="T18" fmla="*/ 61 w 468"/>
                <a:gd name="T19" fmla="*/ 277 h 751"/>
                <a:gd name="T20" fmla="*/ 45 w 468"/>
                <a:gd name="T21" fmla="*/ 311 h 751"/>
                <a:gd name="T22" fmla="*/ 30 w 468"/>
                <a:gd name="T23" fmla="*/ 348 h 751"/>
                <a:gd name="T24" fmla="*/ 19 w 468"/>
                <a:gd name="T25" fmla="*/ 386 h 751"/>
                <a:gd name="T26" fmla="*/ 9 w 468"/>
                <a:gd name="T27" fmla="*/ 426 h 751"/>
                <a:gd name="T28" fmla="*/ 2 w 468"/>
                <a:gd name="T29" fmla="*/ 464 h 751"/>
                <a:gd name="T30" fmla="*/ 0 w 468"/>
                <a:gd name="T31" fmla="*/ 505 h 751"/>
                <a:gd name="T32" fmla="*/ 2 w 468"/>
                <a:gd name="T33" fmla="*/ 547 h 751"/>
                <a:gd name="T34" fmla="*/ 4 w 468"/>
                <a:gd name="T35" fmla="*/ 585 h 751"/>
                <a:gd name="T36" fmla="*/ 13 w 468"/>
                <a:gd name="T37" fmla="*/ 618 h 751"/>
                <a:gd name="T38" fmla="*/ 28 w 468"/>
                <a:gd name="T39" fmla="*/ 648 h 751"/>
                <a:gd name="T40" fmla="*/ 45 w 468"/>
                <a:gd name="T41" fmla="*/ 677 h 751"/>
                <a:gd name="T42" fmla="*/ 66 w 468"/>
                <a:gd name="T43" fmla="*/ 697 h 751"/>
                <a:gd name="T44" fmla="*/ 91 w 468"/>
                <a:gd name="T45" fmla="*/ 716 h 751"/>
                <a:gd name="T46" fmla="*/ 120 w 468"/>
                <a:gd name="T47" fmla="*/ 728 h 751"/>
                <a:gd name="T48" fmla="*/ 148 w 468"/>
                <a:gd name="T49" fmla="*/ 741 h 751"/>
                <a:gd name="T50" fmla="*/ 179 w 468"/>
                <a:gd name="T51" fmla="*/ 745 h 751"/>
                <a:gd name="T52" fmla="*/ 211 w 468"/>
                <a:gd name="T53" fmla="*/ 749 h 751"/>
                <a:gd name="T54" fmla="*/ 243 w 468"/>
                <a:gd name="T55" fmla="*/ 749 h 751"/>
                <a:gd name="T56" fmla="*/ 274 w 468"/>
                <a:gd name="T57" fmla="*/ 745 h 751"/>
                <a:gd name="T58" fmla="*/ 304 w 468"/>
                <a:gd name="T59" fmla="*/ 736 h 751"/>
                <a:gd name="T60" fmla="*/ 334 w 468"/>
                <a:gd name="T61" fmla="*/ 726 h 751"/>
                <a:gd name="T62" fmla="*/ 361 w 468"/>
                <a:gd name="T63" fmla="*/ 711 h 751"/>
                <a:gd name="T64" fmla="*/ 390 w 468"/>
                <a:gd name="T65" fmla="*/ 696 h 751"/>
                <a:gd name="T66" fmla="*/ 430 w 468"/>
                <a:gd name="T67" fmla="*/ 650 h 751"/>
                <a:gd name="T68" fmla="*/ 449 w 468"/>
                <a:gd name="T69" fmla="*/ 616 h 751"/>
                <a:gd name="T70" fmla="*/ 460 w 468"/>
                <a:gd name="T71" fmla="*/ 587 h 751"/>
                <a:gd name="T72" fmla="*/ 468 w 468"/>
                <a:gd name="T73" fmla="*/ 555 h 751"/>
                <a:gd name="T74" fmla="*/ 466 w 468"/>
                <a:gd name="T75" fmla="*/ 519 h 751"/>
                <a:gd name="T76" fmla="*/ 462 w 468"/>
                <a:gd name="T77" fmla="*/ 485 h 751"/>
                <a:gd name="T78" fmla="*/ 458 w 468"/>
                <a:gd name="T79" fmla="*/ 446 h 751"/>
                <a:gd name="T80" fmla="*/ 454 w 468"/>
                <a:gd name="T81" fmla="*/ 412 h 751"/>
                <a:gd name="T82" fmla="*/ 445 w 468"/>
                <a:gd name="T83" fmla="*/ 376 h 751"/>
                <a:gd name="T84" fmla="*/ 435 w 468"/>
                <a:gd name="T85" fmla="*/ 342 h 751"/>
                <a:gd name="T86" fmla="*/ 424 w 468"/>
                <a:gd name="T87" fmla="*/ 306 h 751"/>
                <a:gd name="T88" fmla="*/ 411 w 468"/>
                <a:gd name="T89" fmla="*/ 272 h 751"/>
                <a:gd name="T90" fmla="*/ 397 w 468"/>
                <a:gd name="T91" fmla="*/ 237 h 751"/>
                <a:gd name="T92" fmla="*/ 384 w 468"/>
                <a:gd name="T93" fmla="*/ 205 h 751"/>
                <a:gd name="T94" fmla="*/ 371 w 468"/>
                <a:gd name="T95" fmla="*/ 175 h 751"/>
                <a:gd name="T96" fmla="*/ 357 w 468"/>
                <a:gd name="T97" fmla="*/ 144 h 751"/>
                <a:gd name="T98" fmla="*/ 344 w 468"/>
                <a:gd name="T99" fmla="*/ 118 h 751"/>
                <a:gd name="T100" fmla="*/ 331 w 468"/>
                <a:gd name="T101" fmla="*/ 93 h 751"/>
                <a:gd name="T102" fmla="*/ 314 w 468"/>
                <a:gd name="T103" fmla="*/ 64 h 751"/>
                <a:gd name="T104" fmla="*/ 293 w 468"/>
                <a:gd name="T105" fmla="*/ 28 h 751"/>
                <a:gd name="T106" fmla="*/ 277 w 468"/>
                <a:gd name="T107" fmla="*/ 3 h 7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68" h="751">
                  <a:moveTo>
                    <a:pt x="276" y="0"/>
                  </a:moveTo>
                  <a:lnTo>
                    <a:pt x="272" y="2"/>
                  </a:lnTo>
                  <a:lnTo>
                    <a:pt x="262" y="11"/>
                  </a:lnTo>
                  <a:lnTo>
                    <a:pt x="255" y="15"/>
                  </a:lnTo>
                  <a:lnTo>
                    <a:pt x="249" y="24"/>
                  </a:lnTo>
                  <a:lnTo>
                    <a:pt x="239" y="32"/>
                  </a:lnTo>
                  <a:lnTo>
                    <a:pt x="230" y="43"/>
                  </a:lnTo>
                  <a:lnTo>
                    <a:pt x="218" y="53"/>
                  </a:lnTo>
                  <a:lnTo>
                    <a:pt x="207" y="66"/>
                  </a:lnTo>
                  <a:lnTo>
                    <a:pt x="196" y="80"/>
                  </a:lnTo>
                  <a:lnTo>
                    <a:pt x="184" y="95"/>
                  </a:lnTo>
                  <a:lnTo>
                    <a:pt x="177" y="100"/>
                  </a:lnTo>
                  <a:lnTo>
                    <a:pt x="169" y="108"/>
                  </a:lnTo>
                  <a:lnTo>
                    <a:pt x="161" y="118"/>
                  </a:lnTo>
                  <a:lnTo>
                    <a:pt x="158" y="127"/>
                  </a:lnTo>
                  <a:lnTo>
                    <a:pt x="150" y="135"/>
                  </a:lnTo>
                  <a:lnTo>
                    <a:pt x="144" y="144"/>
                  </a:lnTo>
                  <a:lnTo>
                    <a:pt x="137" y="152"/>
                  </a:lnTo>
                  <a:lnTo>
                    <a:pt x="133" y="163"/>
                  </a:lnTo>
                  <a:lnTo>
                    <a:pt x="125" y="173"/>
                  </a:lnTo>
                  <a:lnTo>
                    <a:pt x="120" y="182"/>
                  </a:lnTo>
                  <a:lnTo>
                    <a:pt x="112" y="190"/>
                  </a:lnTo>
                  <a:lnTo>
                    <a:pt x="104" y="201"/>
                  </a:lnTo>
                  <a:lnTo>
                    <a:pt x="97" y="211"/>
                  </a:lnTo>
                  <a:lnTo>
                    <a:pt x="93" y="220"/>
                  </a:lnTo>
                  <a:lnTo>
                    <a:pt x="85" y="232"/>
                  </a:lnTo>
                  <a:lnTo>
                    <a:pt x="82" y="243"/>
                  </a:lnTo>
                  <a:lnTo>
                    <a:pt x="74" y="254"/>
                  </a:lnTo>
                  <a:lnTo>
                    <a:pt x="66" y="266"/>
                  </a:lnTo>
                  <a:lnTo>
                    <a:pt x="61" y="277"/>
                  </a:lnTo>
                  <a:lnTo>
                    <a:pt x="57" y="289"/>
                  </a:lnTo>
                  <a:lnTo>
                    <a:pt x="51" y="300"/>
                  </a:lnTo>
                  <a:lnTo>
                    <a:pt x="45" y="311"/>
                  </a:lnTo>
                  <a:lnTo>
                    <a:pt x="42" y="323"/>
                  </a:lnTo>
                  <a:lnTo>
                    <a:pt x="38" y="336"/>
                  </a:lnTo>
                  <a:lnTo>
                    <a:pt x="30" y="348"/>
                  </a:lnTo>
                  <a:lnTo>
                    <a:pt x="26" y="359"/>
                  </a:lnTo>
                  <a:lnTo>
                    <a:pt x="23" y="372"/>
                  </a:lnTo>
                  <a:lnTo>
                    <a:pt x="19" y="386"/>
                  </a:lnTo>
                  <a:lnTo>
                    <a:pt x="15" y="397"/>
                  </a:lnTo>
                  <a:lnTo>
                    <a:pt x="11" y="410"/>
                  </a:lnTo>
                  <a:lnTo>
                    <a:pt x="9" y="426"/>
                  </a:lnTo>
                  <a:lnTo>
                    <a:pt x="7" y="439"/>
                  </a:lnTo>
                  <a:lnTo>
                    <a:pt x="4" y="450"/>
                  </a:lnTo>
                  <a:lnTo>
                    <a:pt x="2" y="464"/>
                  </a:lnTo>
                  <a:lnTo>
                    <a:pt x="0" y="477"/>
                  </a:lnTo>
                  <a:lnTo>
                    <a:pt x="0" y="492"/>
                  </a:lnTo>
                  <a:lnTo>
                    <a:pt x="0" y="505"/>
                  </a:lnTo>
                  <a:lnTo>
                    <a:pt x="0" y="519"/>
                  </a:lnTo>
                  <a:lnTo>
                    <a:pt x="0" y="532"/>
                  </a:lnTo>
                  <a:lnTo>
                    <a:pt x="2" y="547"/>
                  </a:lnTo>
                  <a:lnTo>
                    <a:pt x="2" y="559"/>
                  </a:lnTo>
                  <a:lnTo>
                    <a:pt x="2" y="572"/>
                  </a:lnTo>
                  <a:lnTo>
                    <a:pt x="4" y="585"/>
                  </a:lnTo>
                  <a:lnTo>
                    <a:pt x="7" y="597"/>
                  </a:lnTo>
                  <a:lnTo>
                    <a:pt x="9" y="608"/>
                  </a:lnTo>
                  <a:lnTo>
                    <a:pt x="13" y="618"/>
                  </a:lnTo>
                  <a:lnTo>
                    <a:pt x="17" y="629"/>
                  </a:lnTo>
                  <a:lnTo>
                    <a:pt x="23" y="640"/>
                  </a:lnTo>
                  <a:lnTo>
                    <a:pt x="28" y="648"/>
                  </a:lnTo>
                  <a:lnTo>
                    <a:pt x="32" y="658"/>
                  </a:lnTo>
                  <a:lnTo>
                    <a:pt x="38" y="667"/>
                  </a:lnTo>
                  <a:lnTo>
                    <a:pt x="45" y="677"/>
                  </a:lnTo>
                  <a:lnTo>
                    <a:pt x="53" y="682"/>
                  </a:lnTo>
                  <a:lnTo>
                    <a:pt x="59" y="690"/>
                  </a:lnTo>
                  <a:lnTo>
                    <a:pt x="66" y="697"/>
                  </a:lnTo>
                  <a:lnTo>
                    <a:pt x="76" y="705"/>
                  </a:lnTo>
                  <a:lnTo>
                    <a:pt x="84" y="711"/>
                  </a:lnTo>
                  <a:lnTo>
                    <a:pt x="91" y="716"/>
                  </a:lnTo>
                  <a:lnTo>
                    <a:pt x="101" y="720"/>
                  </a:lnTo>
                  <a:lnTo>
                    <a:pt x="110" y="726"/>
                  </a:lnTo>
                  <a:lnTo>
                    <a:pt x="120" y="728"/>
                  </a:lnTo>
                  <a:lnTo>
                    <a:pt x="129" y="734"/>
                  </a:lnTo>
                  <a:lnTo>
                    <a:pt x="139" y="736"/>
                  </a:lnTo>
                  <a:lnTo>
                    <a:pt x="148" y="741"/>
                  </a:lnTo>
                  <a:lnTo>
                    <a:pt x="158" y="741"/>
                  </a:lnTo>
                  <a:lnTo>
                    <a:pt x="169" y="743"/>
                  </a:lnTo>
                  <a:lnTo>
                    <a:pt x="179" y="745"/>
                  </a:lnTo>
                  <a:lnTo>
                    <a:pt x="190" y="749"/>
                  </a:lnTo>
                  <a:lnTo>
                    <a:pt x="199" y="749"/>
                  </a:lnTo>
                  <a:lnTo>
                    <a:pt x="211" y="749"/>
                  </a:lnTo>
                  <a:lnTo>
                    <a:pt x="222" y="749"/>
                  </a:lnTo>
                  <a:lnTo>
                    <a:pt x="234" y="751"/>
                  </a:lnTo>
                  <a:lnTo>
                    <a:pt x="243" y="749"/>
                  </a:lnTo>
                  <a:lnTo>
                    <a:pt x="253" y="749"/>
                  </a:lnTo>
                  <a:lnTo>
                    <a:pt x="264" y="747"/>
                  </a:lnTo>
                  <a:lnTo>
                    <a:pt x="274" y="745"/>
                  </a:lnTo>
                  <a:lnTo>
                    <a:pt x="283" y="741"/>
                  </a:lnTo>
                  <a:lnTo>
                    <a:pt x="295" y="739"/>
                  </a:lnTo>
                  <a:lnTo>
                    <a:pt x="304" y="736"/>
                  </a:lnTo>
                  <a:lnTo>
                    <a:pt x="315" y="734"/>
                  </a:lnTo>
                  <a:lnTo>
                    <a:pt x="323" y="730"/>
                  </a:lnTo>
                  <a:lnTo>
                    <a:pt x="334" y="726"/>
                  </a:lnTo>
                  <a:lnTo>
                    <a:pt x="344" y="720"/>
                  </a:lnTo>
                  <a:lnTo>
                    <a:pt x="353" y="716"/>
                  </a:lnTo>
                  <a:lnTo>
                    <a:pt x="361" y="711"/>
                  </a:lnTo>
                  <a:lnTo>
                    <a:pt x="371" y="705"/>
                  </a:lnTo>
                  <a:lnTo>
                    <a:pt x="380" y="699"/>
                  </a:lnTo>
                  <a:lnTo>
                    <a:pt x="390" y="696"/>
                  </a:lnTo>
                  <a:lnTo>
                    <a:pt x="403" y="680"/>
                  </a:lnTo>
                  <a:lnTo>
                    <a:pt x="418" y="667"/>
                  </a:lnTo>
                  <a:lnTo>
                    <a:pt x="430" y="650"/>
                  </a:lnTo>
                  <a:lnTo>
                    <a:pt x="441" y="635"/>
                  </a:lnTo>
                  <a:lnTo>
                    <a:pt x="445" y="623"/>
                  </a:lnTo>
                  <a:lnTo>
                    <a:pt x="449" y="616"/>
                  </a:lnTo>
                  <a:lnTo>
                    <a:pt x="454" y="606"/>
                  </a:lnTo>
                  <a:lnTo>
                    <a:pt x="458" y="597"/>
                  </a:lnTo>
                  <a:lnTo>
                    <a:pt x="460" y="587"/>
                  </a:lnTo>
                  <a:lnTo>
                    <a:pt x="462" y="576"/>
                  </a:lnTo>
                  <a:lnTo>
                    <a:pt x="464" y="564"/>
                  </a:lnTo>
                  <a:lnTo>
                    <a:pt x="468" y="555"/>
                  </a:lnTo>
                  <a:lnTo>
                    <a:pt x="466" y="542"/>
                  </a:lnTo>
                  <a:lnTo>
                    <a:pt x="466" y="530"/>
                  </a:lnTo>
                  <a:lnTo>
                    <a:pt x="466" y="519"/>
                  </a:lnTo>
                  <a:lnTo>
                    <a:pt x="466" y="507"/>
                  </a:lnTo>
                  <a:lnTo>
                    <a:pt x="464" y="496"/>
                  </a:lnTo>
                  <a:lnTo>
                    <a:pt x="462" y="485"/>
                  </a:lnTo>
                  <a:lnTo>
                    <a:pt x="462" y="471"/>
                  </a:lnTo>
                  <a:lnTo>
                    <a:pt x="462" y="462"/>
                  </a:lnTo>
                  <a:lnTo>
                    <a:pt x="458" y="446"/>
                  </a:lnTo>
                  <a:lnTo>
                    <a:pt x="456" y="437"/>
                  </a:lnTo>
                  <a:lnTo>
                    <a:pt x="456" y="424"/>
                  </a:lnTo>
                  <a:lnTo>
                    <a:pt x="454" y="412"/>
                  </a:lnTo>
                  <a:lnTo>
                    <a:pt x="450" y="401"/>
                  </a:lnTo>
                  <a:lnTo>
                    <a:pt x="449" y="388"/>
                  </a:lnTo>
                  <a:lnTo>
                    <a:pt x="445" y="376"/>
                  </a:lnTo>
                  <a:lnTo>
                    <a:pt x="443" y="367"/>
                  </a:lnTo>
                  <a:lnTo>
                    <a:pt x="439" y="351"/>
                  </a:lnTo>
                  <a:lnTo>
                    <a:pt x="435" y="342"/>
                  </a:lnTo>
                  <a:lnTo>
                    <a:pt x="431" y="329"/>
                  </a:lnTo>
                  <a:lnTo>
                    <a:pt x="428" y="317"/>
                  </a:lnTo>
                  <a:lnTo>
                    <a:pt x="424" y="306"/>
                  </a:lnTo>
                  <a:lnTo>
                    <a:pt x="418" y="294"/>
                  </a:lnTo>
                  <a:lnTo>
                    <a:pt x="414" y="283"/>
                  </a:lnTo>
                  <a:lnTo>
                    <a:pt x="411" y="272"/>
                  </a:lnTo>
                  <a:lnTo>
                    <a:pt x="407" y="260"/>
                  </a:lnTo>
                  <a:lnTo>
                    <a:pt x="403" y="249"/>
                  </a:lnTo>
                  <a:lnTo>
                    <a:pt x="397" y="237"/>
                  </a:lnTo>
                  <a:lnTo>
                    <a:pt x="393" y="226"/>
                  </a:lnTo>
                  <a:lnTo>
                    <a:pt x="390" y="216"/>
                  </a:lnTo>
                  <a:lnTo>
                    <a:pt x="384" y="205"/>
                  </a:lnTo>
                  <a:lnTo>
                    <a:pt x="380" y="196"/>
                  </a:lnTo>
                  <a:lnTo>
                    <a:pt x="376" y="186"/>
                  </a:lnTo>
                  <a:lnTo>
                    <a:pt x="371" y="175"/>
                  </a:lnTo>
                  <a:lnTo>
                    <a:pt x="367" y="165"/>
                  </a:lnTo>
                  <a:lnTo>
                    <a:pt x="361" y="154"/>
                  </a:lnTo>
                  <a:lnTo>
                    <a:pt x="357" y="144"/>
                  </a:lnTo>
                  <a:lnTo>
                    <a:pt x="353" y="137"/>
                  </a:lnTo>
                  <a:lnTo>
                    <a:pt x="348" y="127"/>
                  </a:lnTo>
                  <a:lnTo>
                    <a:pt x="344" y="118"/>
                  </a:lnTo>
                  <a:lnTo>
                    <a:pt x="338" y="110"/>
                  </a:lnTo>
                  <a:lnTo>
                    <a:pt x="334" y="100"/>
                  </a:lnTo>
                  <a:lnTo>
                    <a:pt x="331" y="93"/>
                  </a:lnTo>
                  <a:lnTo>
                    <a:pt x="325" y="85"/>
                  </a:lnTo>
                  <a:lnTo>
                    <a:pt x="321" y="78"/>
                  </a:lnTo>
                  <a:lnTo>
                    <a:pt x="314" y="64"/>
                  </a:lnTo>
                  <a:lnTo>
                    <a:pt x="308" y="51"/>
                  </a:lnTo>
                  <a:lnTo>
                    <a:pt x="298" y="38"/>
                  </a:lnTo>
                  <a:lnTo>
                    <a:pt x="293" y="28"/>
                  </a:lnTo>
                  <a:lnTo>
                    <a:pt x="287" y="21"/>
                  </a:lnTo>
                  <a:lnTo>
                    <a:pt x="283" y="13"/>
                  </a:lnTo>
                  <a:lnTo>
                    <a:pt x="277" y="3"/>
                  </a:lnTo>
                  <a:lnTo>
                    <a:pt x="276" y="0"/>
                  </a:lnTo>
                  <a:lnTo>
                    <a:pt x="276" y="0"/>
                  </a:lnTo>
                  <a:close/>
                </a:path>
              </a:pathLst>
            </a:custGeom>
            <a:solidFill>
              <a:srgbClr val="0099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65" name="Freeform 19"/>
            <p:cNvSpPr>
              <a:spLocks/>
            </p:cNvSpPr>
            <p:nvPr/>
          </p:nvSpPr>
          <p:spPr bwMode="auto">
            <a:xfrm>
              <a:off x="-943" y="1821"/>
              <a:ext cx="159" cy="329"/>
            </a:xfrm>
            <a:custGeom>
              <a:avLst/>
              <a:gdLst>
                <a:gd name="T0" fmla="*/ 219 w 317"/>
                <a:gd name="T1" fmla="*/ 0 h 658"/>
                <a:gd name="T2" fmla="*/ 152 w 317"/>
                <a:gd name="T3" fmla="*/ 76 h 658"/>
                <a:gd name="T4" fmla="*/ 93 w 317"/>
                <a:gd name="T5" fmla="*/ 162 h 658"/>
                <a:gd name="T6" fmla="*/ 44 w 317"/>
                <a:gd name="T7" fmla="*/ 261 h 658"/>
                <a:gd name="T8" fmla="*/ 8 w 317"/>
                <a:gd name="T9" fmla="*/ 365 h 658"/>
                <a:gd name="T10" fmla="*/ 0 w 317"/>
                <a:gd name="T11" fmla="*/ 462 h 658"/>
                <a:gd name="T12" fmla="*/ 9 w 317"/>
                <a:gd name="T13" fmla="*/ 548 h 658"/>
                <a:gd name="T14" fmla="*/ 46 w 317"/>
                <a:gd name="T15" fmla="*/ 613 h 658"/>
                <a:gd name="T16" fmla="*/ 112 w 317"/>
                <a:gd name="T17" fmla="*/ 647 h 658"/>
                <a:gd name="T18" fmla="*/ 179 w 317"/>
                <a:gd name="T19" fmla="*/ 658 h 658"/>
                <a:gd name="T20" fmla="*/ 243 w 317"/>
                <a:gd name="T21" fmla="*/ 639 h 658"/>
                <a:gd name="T22" fmla="*/ 289 w 317"/>
                <a:gd name="T23" fmla="*/ 592 h 658"/>
                <a:gd name="T24" fmla="*/ 317 w 317"/>
                <a:gd name="T25" fmla="*/ 489 h 658"/>
                <a:gd name="T26" fmla="*/ 317 w 317"/>
                <a:gd name="T27" fmla="*/ 371 h 658"/>
                <a:gd name="T28" fmla="*/ 295 w 317"/>
                <a:gd name="T29" fmla="*/ 215 h 658"/>
                <a:gd name="T30" fmla="*/ 219 w 317"/>
                <a:gd name="T31" fmla="*/ 0 h 658"/>
                <a:gd name="T32" fmla="*/ 219 w 317"/>
                <a:gd name="T33" fmla="*/ 0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17" h="658">
                  <a:moveTo>
                    <a:pt x="219" y="0"/>
                  </a:moveTo>
                  <a:lnTo>
                    <a:pt x="152" y="76"/>
                  </a:lnTo>
                  <a:lnTo>
                    <a:pt x="93" y="162"/>
                  </a:lnTo>
                  <a:lnTo>
                    <a:pt x="44" y="261"/>
                  </a:lnTo>
                  <a:lnTo>
                    <a:pt x="8" y="365"/>
                  </a:lnTo>
                  <a:lnTo>
                    <a:pt x="0" y="462"/>
                  </a:lnTo>
                  <a:lnTo>
                    <a:pt x="9" y="548"/>
                  </a:lnTo>
                  <a:lnTo>
                    <a:pt x="46" y="613"/>
                  </a:lnTo>
                  <a:lnTo>
                    <a:pt x="112" y="647"/>
                  </a:lnTo>
                  <a:lnTo>
                    <a:pt x="179" y="658"/>
                  </a:lnTo>
                  <a:lnTo>
                    <a:pt x="243" y="639"/>
                  </a:lnTo>
                  <a:lnTo>
                    <a:pt x="289" y="592"/>
                  </a:lnTo>
                  <a:lnTo>
                    <a:pt x="317" y="489"/>
                  </a:lnTo>
                  <a:lnTo>
                    <a:pt x="317" y="371"/>
                  </a:lnTo>
                  <a:lnTo>
                    <a:pt x="295" y="215"/>
                  </a:lnTo>
                  <a:lnTo>
                    <a:pt x="219" y="0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4DB3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66" name="Freeform 20"/>
            <p:cNvSpPr>
              <a:spLocks/>
            </p:cNvSpPr>
            <p:nvPr/>
          </p:nvSpPr>
          <p:spPr bwMode="auto">
            <a:xfrm>
              <a:off x="-921" y="1859"/>
              <a:ext cx="115" cy="268"/>
            </a:xfrm>
            <a:custGeom>
              <a:avLst/>
              <a:gdLst>
                <a:gd name="T0" fmla="*/ 156 w 230"/>
                <a:gd name="T1" fmla="*/ 0 h 537"/>
                <a:gd name="T2" fmla="*/ 89 w 230"/>
                <a:gd name="T3" fmla="*/ 88 h 537"/>
                <a:gd name="T4" fmla="*/ 45 w 230"/>
                <a:gd name="T5" fmla="*/ 189 h 537"/>
                <a:gd name="T6" fmla="*/ 9 w 230"/>
                <a:gd name="T7" fmla="*/ 287 h 537"/>
                <a:gd name="T8" fmla="*/ 0 w 230"/>
                <a:gd name="T9" fmla="*/ 390 h 537"/>
                <a:gd name="T10" fmla="*/ 11 w 230"/>
                <a:gd name="T11" fmla="*/ 466 h 537"/>
                <a:gd name="T12" fmla="*/ 57 w 230"/>
                <a:gd name="T13" fmla="*/ 519 h 537"/>
                <a:gd name="T14" fmla="*/ 116 w 230"/>
                <a:gd name="T15" fmla="*/ 537 h 537"/>
                <a:gd name="T16" fmla="*/ 175 w 230"/>
                <a:gd name="T17" fmla="*/ 519 h 537"/>
                <a:gd name="T18" fmla="*/ 215 w 230"/>
                <a:gd name="T19" fmla="*/ 449 h 537"/>
                <a:gd name="T20" fmla="*/ 230 w 230"/>
                <a:gd name="T21" fmla="*/ 320 h 537"/>
                <a:gd name="T22" fmla="*/ 222 w 230"/>
                <a:gd name="T23" fmla="*/ 202 h 537"/>
                <a:gd name="T24" fmla="*/ 175 w 230"/>
                <a:gd name="T25" fmla="*/ 44 h 537"/>
                <a:gd name="T26" fmla="*/ 156 w 230"/>
                <a:gd name="T27" fmla="*/ 0 h 537"/>
                <a:gd name="T28" fmla="*/ 156 w 230"/>
                <a:gd name="T29" fmla="*/ 0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0" h="537">
                  <a:moveTo>
                    <a:pt x="156" y="0"/>
                  </a:moveTo>
                  <a:lnTo>
                    <a:pt x="89" y="88"/>
                  </a:lnTo>
                  <a:lnTo>
                    <a:pt x="45" y="189"/>
                  </a:lnTo>
                  <a:lnTo>
                    <a:pt x="9" y="287"/>
                  </a:lnTo>
                  <a:lnTo>
                    <a:pt x="0" y="390"/>
                  </a:lnTo>
                  <a:lnTo>
                    <a:pt x="11" y="466"/>
                  </a:lnTo>
                  <a:lnTo>
                    <a:pt x="57" y="519"/>
                  </a:lnTo>
                  <a:lnTo>
                    <a:pt x="116" y="537"/>
                  </a:lnTo>
                  <a:lnTo>
                    <a:pt x="175" y="519"/>
                  </a:lnTo>
                  <a:lnTo>
                    <a:pt x="215" y="449"/>
                  </a:lnTo>
                  <a:lnTo>
                    <a:pt x="230" y="320"/>
                  </a:lnTo>
                  <a:lnTo>
                    <a:pt x="222" y="202"/>
                  </a:lnTo>
                  <a:lnTo>
                    <a:pt x="175" y="44"/>
                  </a:lnTo>
                  <a:lnTo>
                    <a:pt x="156" y="0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8CD9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67" name="Freeform 21"/>
            <p:cNvSpPr>
              <a:spLocks/>
            </p:cNvSpPr>
            <p:nvPr/>
          </p:nvSpPr>
          <p:spPr bwMode="auto">
            <a:xfrm>
              <a:off x="-847" y="1827"/>
              <a:ext cx="106" cy="339"/>
            </a:xfrm>
            <a:custGeom>
              <a:avLst/>
              <a:gdLst>
                <a:gd name="T0" fmla="*/ 59 w 213"/>
                <a:gd name="T1" fmla="*/ 0 h 677"/>
                <a:gd name="T2" fmla="*/ 97 w 213"/>
                <a:gd name="T3" fmla="*/ 97 h 677"/>
                <a:gd name="T4" fmla="*/ 141 w 213"/>
                <a:gd name="T5" fmla="*/ 239 h 677"/>
                <a:gd name="T6" fmla="*/ 162 w 213"/>
                <a:gd name="T7" fmla="*/ 367 h 677"/>
                <a:gd name="T8" fmla="*/ 158 w 213"/>
                <a:gd name="T9" fmla="*/ 483 h 677"/>
                <a:gd name="T10" fmla="*/ 137 w 213"/>
                <a:gd name="T11" fmla="*/ 583 h 677"/>
                <a:gd name="T12" fmla="*/ 82 w 213"/>
                <a:gd name="T13" fmla="*/ 644 h 677"/>
                <a:gd name="T14" fmla="*/ 0 w 213"/>
                <a:gd name="T15" fmla="*/ 677 h 677"/>
                <a:gd name="T16" fmla="*/ 105 w 213"/>
                <a:gd name="T17" fmla="*/ 661 h 677"/>
                <a:gd name="T18" fmla="*/ 173 w 213"/>
                <a:gd name="T19" fmla="*/ 618 h 677"/>
                <a:gd name="T20" fmla="*/ 203 w 213"/>
                <a:gd name="T21" fmla="*/ 553 h 677"/>
                <a:gd name="T22" fmla="*/ 213 w 213"/>
                <a:gd name="T23" fmla="*/ 467 h 677"/>
                <a:gd name="T24" fmla="*/ 203 w 213"/>
                <a:gd name="T25" fmla="*/ 348 h 677"/>
                <a:gd name="T26" fmla="*/ 177 w 213"/>
                <a:gd name="T27" fmla="*/ 241 h 677"/>
                <a:gd name="T28" fmla="*/ 114 w 213"/>
                <a:gd name="T29" fmla="*/ 83 h 677"/>
                <a:gd name="T30" fmla="*/ 59 w 213"/>
                <a:gd name="T31" fmla="*/ 0 h 677"/>
                <a:gd name="T32" fmla="*/ 59 w 213"/>
                <a:gd name="T33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3" h="677">
                  <a:moveTo>
                    <a:pt x="59" y="0"/>
                  </a:moveTo>
                  <a:lnTo>
                    <a:pt x="97" y="97"/>
                  </a:lnTo>
                  <a:lnTo>
                    <a:pt x="141" y="239"/>
                  </a:lnTo>
                  <a:lnTo>
                    <a:pt x="162" y="367"/>
                  </a:lnTo>
                  <a:lnTo>
                    <a:pt x="158" y="483"/>
                  </a:lnTo>
                  <a:lnTo>
                    <a:pt x="137" y="583"/>
                  </a:lnTo>
                  <a:lnTo>
                    <a:pt x="82" y="644"/>
                  </a:lnTo>
                  <a:lnTo>
                    <a:pt x="0" y="677"/>
                  </a:lnTo>
                  <a:lnTo>
                    <a:pt x="105" y="661"/>
                  </a:lnTo>
                  <a:lnTo>
                    <a:pt x="173" y="618"/>
                  </a:lnTo>
                  <a:lnTo>
                    <a:pt x="203" y="553"/>
                  </a:lnTo>
                  <a:lnTo>
                    <a:pt x="213" y="467"/>
                  </a:lnTo>
                  <a:lnTo>
                    <a:pt x="203" y="348"/>
                  </a:lnTo>
                  <a:lnTo>
                    <a:pt x="177" y="241"/>
                  </a:lnTo>
                  <a:lnTo>
                    <a:pt x="114" y="83"/>
                  </a:lnTo>
                  <a:lnTo>
                    <a:pt x="59" y="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rgbClr val="0080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68" name="Freeform 22"/>
            <p:cNvSpPr>
              <a:spLocks/>
            </p:cNvSpPr>
            <p:nvPr/>
          </p:nvSpPr>
          <p:spPr bwMode="auto">
            <a:xfrm>
              <a:off x="-902" y="1909"/>
              <a:ext cx="63" cy="192"/>
            </a:xfrm>
            <a:custGeom>
              <a:avLst/>
              <a:gdLst>
                <a:gd name="T0" fmla="*/ 89 w 125"/>
                <a:gd name="T1" fmla="*/ 0 h 384"/>
                <a:gd name="T2" fmla="*/ 47 w 125"/>
                <a:gd name="T3" fmla="*/ 76 h 384"/>
                <a:gd name="T4" fmla="*/ 19 w 125"/>
                <a:gd name="T5" fmla="*/ 160 h 384"/>
                <a:gd name="T6" fmla="*/ 0 w 125"/>
                <a:gd name="T7" fmla="*/ 251 h 384"/>
                <a:gd name="T8" fmla="*/ 0 w 125"/>
                <a:gd name="T9" fmla="*/ 320 h 384"/>
                <a:gd name="T10" fmla="*/ 21 w 125"/>
                <a:gd name="T11" fmla="*/ 371 h 384"/>
                <a:gd name="T12" fmla="*/ 51 w 125"/>
                <a:gd name="T13" fmla="*/ 384 h 384"/>
                <a:gd name="T14" fmla="*/ 87 w 125"/>
                <a:gd name="T15" fmla="*/ 367 h 384"/>
                <a:gd name="T16" fmla="*/ 118 w 125"/>
                <a:gd name="T17" fmla="*/ 308 h 384"/>
                <a:gd name="T18" fmla="*/ 125 w 125"/>
                <a:gd name="T19" fmla="*/ 221 h 384"/>
                <a:gd name="T20" fmla="*/ 121 w 125"/>
                <a:gd name="T21" fmla="*/ 109 h 384"/>
                <a:gd name="T22" fmla="*/ 89 w 125"/>
                <a:gd name="T23" fmla="*/ 0 h 384"/>
                <a:gd name="T24" fmla="*/ 89 w 125"/>
                <a:gd name="T25" fmla="*/ 0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5" h="384">
                  <a:moveTo>
                    <a:pt x="89" y="0"/>
                  </a:moveTo>
                  <a:lnTo>
                    <a:pt x="47" y="76"/>
                  </a:lnTo>
                  <a:lnTo>
                    <a:pt x="19" y="160"/>
                  </a:lnTo>
                  <a:lnTo>
                    <a:pt x="0" y="251"/>
                  </a:lnTo>
                  <a:lnTo>
                    <a:pt x="0" y="320"/>
                  </a:lnTo>
                  <a:lnTo>
                    <a:pt x="21" y="371"/>
                  </a:lnTo>
                  <a:lnTo>
                    <a:pt x="51" y="384"/>
                  </a:lnTo>
                  <a:lnTo>
                    <a:pt x="87" y="367"/>
                  </a:lnTo>
                  <a:lnTo>
                    <a:pt x="118" y="308"/>
                  </a:lnTo>
                  <a:lnTo>
                    <a:pt x="125" y="221"/>
                  </a:lnTo>
                  <a:lnTo>
                    <a:pt x="121" y="109"/>
                  </a:lnTo>
                  <a:lnTo>
                    <a:pt x="89" y="0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rgbClr val="BAE8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</p:spTree>
    <p:extLst>
      <p:ext uri="{BB962C8B-B14F-4D97-AF65-F5344CB8AC3E}">
        <p14:creationId xmlns="" xmlns:p14="http://schemas.microsoft.com/office/powerpoint/2010/main" val="37343483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44015"/>
            <a:ext cx="8964488" cy="13028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600" dirty="0" smtClean="0">
                <a:solidFill>
                  <a:schemeClr val="tx1"/>
                </a:solidFill>
              </a:rPr>
              <a:t>Petr postavil šestkrát        kostky. Kolik měl kostek celkem?</a:t>
            </a:r>
          </a:p>
        </p:txBody>
      </p:sp>
      <p:sp>
        <p:nvSpPr>
          <p:cNvPr id="15" name="Krychle 14"/>
          <p:cNvSpPr/>
          <p:nvPr/>
        </p:nvSpPr>
        <p:spPr>
          <a:xfrm>
            <a:off x="107504" y="2924944"/>
            <a:ext cx="576064" cy="576064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Krychle 15"/>
          <p:cNvSpPr/>
          <p:nvPr/>
        </p:nvSpPr>
        <p:spPr>
          <a:xfrm>
            <a:off x="861405" y="2924944"/>
            <a:ext cx="576064" cy="576064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Krychle 16"/>
          <p:cNvSpPr/>
          <p:nvPr/>
        </p:nvSpPr>
        <p:spPr>
          <a:xfrm>
            <a:off x="1615306" y="2924944"/>
            <a:ext cx="576064" cy="576064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Krychle 17"/>
          <p:cNvSpPr/>
          <p:nvPr/>
        </p:nvSpPr>
        <p:spPr>
          <a:xfrm>
            <a:off x="2369207" y="2924944"/>
            <a:ext cx="576064" cy="576064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Krychle 18"/>
          <p:cNvSpPr/>
          <p:nvPr/>
        </p:nvSpPr>
        <p:spPr>
          <a:xfrm>
            <a:off x="3123108" y="2924944"/>
            <a:ext cx="576064" cy="576064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Krychle 19"/>
          <p:cNvSpPr/>
          <p:nvPr/>
        </p:nvSpPr>
        <p:spPr>
          <a:xfrm>
            <a:off x="3877009" y="2924944"/>
            <a:ext cx="576064" cy="576064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Krychle 20"/>
          <p:cNvSpPr/>
          <p:nvPr/>
        </p:nvSpPr>
        <p:spPr>
          <a:xfrm>
            <a:off x="4630910" y="2924944"/>
            <a:ext cx="576064" cy="576064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Krychle 21"/>
          <p:cNvSpPr/>
          <p:nvPr/>
        </p:nvSpPr>
        <p:spPr>
          <a:xfrm>
            <a:off x="5384811" y="2924944"/>
            <a:ext cx="576064" cy="576064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Krychle 2"/>
          <p:cNvSpPr/>
          <p:nvPr/>
        </p:nvSpPr>
        <p:spPr>
          <a:xfrm>
            <a:off x="179512" y="1916832"/>
            <a:ext cx="576064" cy="576064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Krychle 3"/>
          <p:cNvSpPr/>
          <p:nvPr/>
        </p:nvSpPr>
        <p:spPr>
          <a:xfrm>
            <a:off x="933413" y="1916832"/>
            <a:ext cx="576064" cy="576064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Krychle 4"/>
          <p:cNvSpPr/>
          <p:nvPr/>
        </p:nvSpPr>
        <p:spPr>
          <a:xfrm>
            <a:off x="1687314" y="1916832"/>
            <a:ext cx="576064" cy="576064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Krychle 5"/>
          <p:cNvSpPr/>
          <p:nvPr/>
        </p:nvSpPr>
        <p:spPr>
          <a:xfrm>
            <a:off x="2441215" y="1916832"/>
            <a:ext cx="576064" cy="576064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Krychle 6"/>
          <p:cNvSpPr/>
          <p:nvPr/>
        </p:nvSpPr>
        <p:spPr>
          <a:xfrm>
            <a:off x="3228656" y="1916832"/>
            <a:ext cx="576064" cy="576064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Krychle 7"/>
          <p:cNvSpPr/>
          <p:nvPr/>
        </p:nvSpPr>
        <p:spPr>
          <a:xfrm>
            <a:off x="3949017" y="1916832"/>
            <a:ext cx="576064" cy="576064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Krychle 8"/>
          <p:cNvSpPr/>
          <p:nvPr/>
        </p:nvSpPr>
        <p:spPr>
          <a:xfrm>
            <a:off x="4702918" y="1916832"/>
            <a:ext cx="576064" cy="576064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Krychle 9"/>
          <p:cNvSpPr/>
          <p:nvPr/>
        </p:nvSpPr>
        <p:spPr>
          <a:xfrm>
            <a:off x="5456819" y="1916832"/>
            <a:ext cx="576064" cy="576064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Krychle 10"/>
          <p:cNvSpPr/>
          <p:nvPr/>
        </p:nvSpPr>
        <p:spPr>
          <a:xfrm>
            <a:off x="6210720" y="1916832"/>
            <a:ext cx="576064" cy="576064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Krychle 11"/>
          <p:cNvSpPr/>
          <p:nvPr/>
        </p:nvSpPr>
        <p:spPr>
          <a:xfrm>
            <a:off x="6964621" y="1916832"/>
            <a:ext cx="576064" cy="576064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Krychle 12"/>
          <p:cNvSpPr/>
          <p:nvPr/>
        </p:nvSpPr>
        <p:spPr>
          <a:xfrm>
            <a:off x="7718522" y="1916832"/>
            <a:ext cx="576064" cy="576064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Krychle 13"/>
          <p:cNvSpPr/>
          <p:nvPr/>
        </p:nvSpPr>
        <p:spPr>
          <a:xfrm>
            <a:off x="8472423" y="1916832"/>
            <a:ext cx="576064" cy="576064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Krychle 22"/>
          <p:cNvSpPr/>
          <p:nvPr/>
        </p:nvSpPr>
        <p:spPr>
          <a:xfrm>
            <a:off x="6138712" y="2924944"/>
            <a:ext cx="576064" cy="576064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Krychle 23"/>
          <p:cNvSpPr/>
          <p:nvPr/>
        </p:nvSpPr>
        <p:spPr>
          <a:xfrm>
            <a:off x="6892613" y="2924944"/>
            <a:ext cx="576064" cy="576064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Krychle 24"/>
          <p:cNvSpPr/>
          <p:nvPr/>
        </p:nvSpPr>
        <p:spPr>
          <a:xfrm>
            <a:off x="7646514" y="2924944"/>
            <a:ext cx="576064" cy="576064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Krychle 25"/>
          <p:cNvSpPr/>
          <p:nvPr/>
        </p:nvSpPr>
        <p:spPr>
          <a:xfrm>
            <a:off x="8400415" y="2924944"/>
            <a:ext cx="576064" cy="576064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Krychle 27"/>
          <p:cNvSpPr/>
          <p:nvPr/>
        </p:nvSpPr>
        <p:spPr>
          <a:xfrm>
            <a:off x="4428024" y="548680"/>
            <a:ext cx="360000" cy="360000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Krychle 26"/>
          <p:cNvSpPr/>
          <p:nvPr/>
        </p:nvSpPr>
        <p:spPr>
          <a:xfrm>
            <a:off x="4427984" y="188640"/>
            <a:ext cx="360000" cy="360000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9" name="Přímá spojnice 28"/>
          <p:cNvCxnSpPr/>
          <p:nvPr/>
        </p:nvCxnSpPr>
        <p:spPr>
          <a:xfrm>
            <a:off x="35496" y="6813376"/>
            <a:ext cx="892899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35496" y="4653136"/>
            <a:ext cx="892899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35496" y="5733256"/>
            <a:ext cx="892899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2280491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Freeform 9"/>
          <p:cNvSpPr>
            <a:spLocks noEditPoints="1"/>
          </p:cNvSpPr>
          <p:nvPr/>
        </p:nvSpPr>
        <p:spPr bwMode="auto">
          <a:xfrm>
            <a:off x="278098" y="-27384"/>
            <a:ext cx="4797958" cy="6552728"/>
          </a:xfrm>
          <a:custGeom>
            <a:avLst/>
            <a:gdLst>
              <a:gd name="T0" fmla="*/ 2082 w 2242"/>
              <a:gd name="T1" fmla="*/ 1140 h 2834"/>
              <a:gd name="T2" fmla="*/ 1745 w 2242"/>
              <a:gd name="T3" fmla="*/ 719 h 2834"/>
              <a:gd name="T4" fmla="*/ 1485 w 2242"/>
              <a:gd name="T5" fmla="*/ 503 h 2834"/>
              <a:gd name="T6" fmla="*/ 1250 w 2242"/>
              <a:gd name="T7" fmla="*/ 328 h 2834"/>
              <a:gd name="T8" fmla="*/ 1122 w 2242"/>
              <a:gd name="T9" fmla="*/ 251 h 2834"/>
              <a:gd name="T10" fmla="*/ 1097 w 2242"/>
              <a:gd name="T11" fmla="*/ 226 h 2834"/>
              <a:gd name="T12" fmla="*/ 1252 w 2242"/>
              <a:gd name="T13" fmla="*/ 205 h 2834"/>
              <a:gd name="T14" fmla="*/ 1113 w 2242"/>
              <a:gd name="T15" fmla="*/ 168 h 2834"/>
              <a:gd name="T16" fmla="*/ 1171 w 2242"/>
              <a:gd name="T17" fmla="*/ 80 h 2834"/>
              <a:gd name="T18" fmla="*/ 1128 w 2242"/>
              <a:gd name="T19" fmla="*/ 9 h 2834"/>
              <a:gd name="T20" fmla="*/ 1062 w 2242"/>
              <a:gd name="T21" fmla="*/ 35 h 2834"/>
              <a:gd name="T22" fmla="*/ 989 w 2242"/>
              <a:gd name="T23" fmla="*/ 180 h 2834"/>
              <a:gd name="T24" fmla="*/ 846 w 2242"/>
              <a:gd name="T25" fmla="*/ 33 h 2834"/>
              <a:gd name="T26" fmla="*/ 796 w 2242"/>
              <a:gd name="T27" fmla="*/ 83 h 2834"/>
              <a:gd name="T28" fmla="*/ 857 w 2242"/>
              <a:gd name="T29" fmla="*/ 192 h 2834"/>
              <a:gd name="T30" fmla="*/ 914 w 2242"/>
              <a:gd name="T31" fmla="*/ 234 h 2834"/>
              <a:gd name="T32" fmla="*/ 793 w 2242"/>
              <a:gd name="T33" fmla="*/ 259 h 2834"/>
              <a:gd name="T34" fmla="*/ 770 w 2242"/>
              <a:gd name="T35" fmla="*/ 475 h 2834"/>
              <a:gd name="T36" fmla="*/ 375 w 2242"/>
              <a:gd name="T37" fmla="*/ 922 h 2834"/>
              <a:gd name="T38" fmla="*/ 225 w 2242"/>
              <a:gd name="T39" fmla="*/ 1118 h 2834"/>
              <a:gd name="T40" fmla="*/ 86 w 2242"/>
              <a:gd name="T41" fmla="*/ 1336 h 2834"/>
              <a:gd name="T42" fmla="*/ 0 w 2242"/>
              <a:gd name="T43" fmla="*/ 1717 h 2834"/>
              <a:gd name="T44" fmla="*/ 76 w 2242"/>
              <a:gd name="T45" fmla="*/ 2127 h 2834"/>
              <a:gd name="T46" fmla="*/ 222 w 2242"/>
              <a:gd name="T47" fmla="*/ 2422 h 2834"/>
              <a:gd name="T48" fmla="*/ 440 w 2242"/>
              <a:gd name="T49" fmla="*/ 2658 h 2834"/>
              <a:gd name="T50" fmla="*/ 718 w 2242"/>
              <a:gd name="T51" fmla="*/ 2803 h 2834"/>
              <a:gd name="T52" fmla="*/ 1028 w 2242"/>
              <a:gd name="T53" fmla="*/ 2830 h 2834"/>
              <a:gd name="T54" fmla="*/ 1392 w 2242"/>
              <a:gd name="T55" fmla="*/ 2734 h 2834"/>
              <a:gd name="T56" fmla="*/ 1745 w 2242"/>
              <a:gd name="T57" fmla="*/ 2547 h 2834"/>
              <a:gd name="T58" fmla="*/ 2051 w 2242"/>
              <a:gd name="T59" fmla="*/ 2265 h 2834"/>
              <a:gd name="T60" fmla="*/ 2221 w 2242"/>
              <a:gd name="T61" fmla="*/ 1928 h 2834"/>
              <a:gd name="T62" fmla="*/ 1103 w 2242"/>
              <a:gd name="T63" fmla="*/ 21 h 2834"/>
              <a:gd name="T64" fmla="*/ 1151 w 2242"/>
              <a:gd name="T65" fmla="*/ 95 h 2834"/>
              <a:gd name="T66" fmla="*/ 1079 w 2242"/>
              <a:gd name="T67" fmla="*/ 166 h 2834"/>
              <a:gd name="T68" fmla="*/ 1049 w 2242"/>
              <a:gd name="T69" fmla="*/ 117 h 2834"/>
              <a:gd name="T70" fmla="*/ 833 w 2242"/>
              <a:gd name="T71" fmla="*/ 125 h 2834"/>
              <a:gd name="T72" fmla="*/ 841 w 2242"/>
              <a:gd name="T73" fmla="*/ 55 h 2834"/>
              <a:gd name="T74" fmla="*/ 971 w 2242"/>
              <a:gd name="T75" fmla="*/ 191 h 2834"/>
              <a:gd name="T76" fmla="*/ 883 w 2242"/>
              <a:gd name="T77" fmla="*/ 185 h 2834"/>
              <a:gd name="T78" fmla="*/ 850 w 2242"/>
              <a:gd name="T79" fmla="*/ 2808 h 2834"/>
              <a:gd name="T80" fmla="*/ 565 w 2242"/>
              <a:gd name="T81" fmla="*/ 2715 h 2834"/>
              <a:gd name="T82" fmla="*/ 323 w 2242"/>
              <a:gd name="T83" fmla="*/ 2516 h 2834"/>
              <a:gd name="T84" fmla="*/ 150 w 2242"/>
              <a:gd name="T85" fmla="*/ 2251 h 2834"/>
              <a:gd name="T86" fmla="*/ 43 w 2242"/>
              <a:gd name="T87" fmla="*/ 1935 h 2834"/>
              <a:gd name="T88" fmla="*/ 54 w 2242"/>
              <a:gd name="T89" fmla="*/ 1484 h 2834"/>
              <a:gd name="T90" fmla="*/ 191 w 2242"/>
              <a:gd name="T91" fmla="*/ 1205 h 2834"/>
              <a:gd name="T92" fmla="*/ 292 w 2242"/>
              <a:gd name="T93" fmla="*/ 1060 h 2834"/>
              <a:gd name="T94" fmla="*/ 645 w 2242"/>
              <a:gd name="T95" fmla="*/ 646 h 2834"/>
              <a:gd name="T96" fmla="*/ 997 w 2242"/>
              <a:gd name="T97" fmla="*/ 257 h 2834"/>
              <a:gd name="T98" fmla="*/ 1093 w 2242"/>
              <a:gd name="T99" fmla="*/ 260 h 2834"/>
              <a:gd name="T100" fmla="*/ 1239 w 2242"/>
              <a:gd name="T101" fmla="*/ 347 h 2834"/>
              <a:gd name="T102" fmla="*/ 1472 w 2242"/>
              <a:gd name="T103" fmla="*/ 520 h 2834"/>
              <a:gd name="T104" fmla="*/ 1730 w 2242"/>
              <a:gd name="T105" fmla="*/ 734 h 2834"/>
              <a:gd name="T106" fmla="*/ 2062 w 2242"/>
              <a:gd name="T107" fmla="*/ 1149 h 2834"/>
              <a:gd name="T108" fmla="*/ 2221 w 2242"/>
              <a:gd name="T109" fmla="*/ 1782 h 2834"/>
              <a:gd name="T110" fmla="*/ 2114 w 2242"/>
              <a:gd name="T111" fmla="*/ 2134 h 2834"/>
              <a:gd name="T112" fmla="*/ 1866 w 2242"/>
              <a:gd name="T113" fmla="*/ 2427 h 2834"/>
              <a:gd name="T114" fmla="*/ 1533 w 2242"/>
              <a:gd name="T115" fmla="*/ 2649 h 2834"/>
              <a:gd name="T116" fmla="*/ 1173 w 2242"/>
              <a:gd name="T117" fmla="*/ 2782 h 28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242" h="2834">
                <a:moveTo>
                  <a:pt x="2242" y="1726"/>
                </a:moveTo>
                <a:lnTo>
                  <a:pt x="2233" y="1614"/>
                </a:lnTo>
                <a:lnTo>
                  <a:pt x="2216" y="1507"/>
                </a:lnTo>
                <a:lnTo>
                  <a:pt x="2191" y="1405"/>
                </a:lnTo>
                <a:lnTo>
                  <a:pt x="2159" y="1311"/>
                </a:lnTo>
                <a:lnTo>
                  <a:pt x="2122" y="1223"/>
                </a:lnTo>
                <a:lnTo>
                  <a:pt x="2082" y="1140"/>
                </a:lnTo>
                <a:lnTo>
                  <a:pt x="2036" y="1063"/>
                </a:lnTo>
                <a:lnTo>
                  <a:pt x="1988" y="992"/>
                </a:lnTo>
                <a:lnTo>
                  <a:pt x="1938" y="925"/>
                </a:lnTo>
                <a:lnTo>
                  <a:pt x="1889" y="865"/>
                </a:lnTo>
                <a:lnTo>
                  <a:pt x="1840" y="811"/>
                </a:lnTo>
                <a:lnTo>
                  <a:pt x="1792" y="762"/>
                </a:lnTo>
                <a:lnTo>
                  <a:pt x="1745" y="719"/>
                </a:lnTo>
                <a:lnTo>
                  <a:pt x="1702" y="680"/>
                </a:lnTo>
                <a:lnTo>
                  <a:pt x="1664" y="648"/>
                </a:lnTo>
                <a:lnTo>
                  <a:pt x="1631" y="620"/>
                </a:lnTo>
                <a:lnTo>
                  <a:pt x="1596" y="591"/>
                </a:lnTo>
                <a:lnTo>
                  <a:pt x="1559" y="561"/>
                </a:lnTo>
                <a:lnTo>
                  <a:pt x="1522" y="532"/>
                </a:lnTo>
                <a:lnTo>
                  <a:pt x="1485" y="503"/>
                </a:lnTo>
                <a:lnTo>
                  <a:pt x="1449" y="475"/>
                </a:lnTo>
                <a:lnTo>
                  <a:pt x="1412" y="447"/>
                </a:lnTo>
                <a:lnTo>
                  <a:pt x="1378" y="421"/>
                </a:lnTo>
                <a:lnTo>
                  <a:pt x="1344" y="395"/>
                </a:lnTo>
                <a:lnTo>
                  <a:pt x="1310" y="371"/>
                </a:lnTo>
                <a:lnTo>
                  <a:pt x="1279" y="348"/>
                </a:lnTo>
                <a:lnTo>
                  <a:pt x="1250" y="328"/>
                </a:lnTo>
                <a:lnTo>
                  <a:pt x="1224" y="310"/>
                </a:lnTo>
                <a:lnTo>
                  <a:pt x="1199" y="294"/>
                </a:lnTo>
                <a:lnTo>
                  <a:pt x="1178" y="280"/>
                </a:lnTo>
                <a:lnTo>
                  <a:pt x="1159" y="268"/>
                </a:lnTo>
                <a:lnTo>
                  <a:pt x="1144" y="260"/>
                </a:lnTo>
                <a:lnTo>
                  <a:pt x="1133" y="256"/>
                </a:lnTo>
                <a:lnTo>
                  <a:pt x="1122" y="251"/>
                </a:lnTo>
                <a:lnTo>
                  <a:pt x="1113" y="246"/>
                </a:lnTo>
                <a:lnTo>
                  <a:pt x="1103" y="242"/>
                </a:lnTo>
                <a:lnTo>
                  <a:pt x="1094" y="239"/>
                </a:lnTo>
                <a:lnTo>
                  <a:pt x="1085" y="236"/>
                </a:lnTo>
                <a:lnTo>
                  <a:pt x="1077" y="233"/>
                </a:lnTo>
                <a:lnTo>
                  <a:pt x="1070" y="229"/>
                </a:lnTo>
                <a:lnTo>
                  <a:pt x="1097" y="226"/>
                </a:lnTo>
                <a:lnTo>
                  <a:pt x="1128" y="222"/>
                </a:lnTo>
                <a:lnTo>
                  <a:pt x="1159" y="217"/>
                </a:lnTo>
                <a:lnTo>
                  <a:pt x="1187" y="214"/>
                </a:lnTo>
                <a:lnTo>
                  <a:pt x="1213" y="209"/>
                </a:lnTo>
                <a:lnTo>
                  <a:pt x="1233" y="208"/>
                </a:lnTo>
                <a:lnTo>
                  <a:pt x="1247" y="205"/>
                </a:lnTo>
                <a:lnTo>
                  <a:pt x="1252" y="205"/>
                </a:lnTo>
                <a:lnTo>
                  <a:pt x="1249" y="183"/>
                </a:lnTo>
                <a:lnTo>
                  <a:pt x="1053" y="209"/>
                </a:lnTo>
                <a:lnTo>
                  <a:pt x="1063" y="202"/>
                </a:lnTo>
                <a:lnTo>
                  <a:pt x="1076" y="194"/>
                </a:lnTo>
                <a:lnTo>
                  <a:pt x="1088" y="186"/>
                </a:lnTo>
                <a:lnTo>
                  <a:pt x="1100" y="177"/>
                </a:lnTo>
                <a:lnTo>
                  <a:pt x="1113" y="168"/>
                </a:lnTo>
                <a:lnTo>
                  <a:pt x="1125" y="160"/>
                </a:lnTo>
                <a:lnTo>
                  <a:pt x="1136" y="152"/>
                </a:lnTo>
                <a:lnTo>
                  <a:pt x="1145" y="145"/>
                </a:lnTo>
                <a:lnTo>
                  <a:pt x="1157" y="132"/>
                </a:lnTo>
                <a:lnTo>
                  <a:pt x="1167" y="117"/>
                </a:lnTo>
                <a:lnTo>
                  <a:pt x="1171" y="98"/>
                </a:lnTo>
                <a:lnTo>
                  <a:pt x="1171" y="80"/>
                </a:lnTo>
                <a:lnTo>
                  <a:pt x="1170" y="69"/>
                </a:lnTo>
                <a:lnTo>
                  <a:pt x="1167" y="57"/>
                </a:lnTo>
                <a:lnTo>
                  <a:pt x="1162" y="46"/>
                </a:lnTo>
                <a:lnTo>
                  <a:pt x="1156" y="37"/>
                </a:lnTo>
                <a:lnTo>
                  <a:pt x="1147" y="26"/>
                </a:lnTo>
                <a:lnTo>
                  <a:pt x="1137" y="18"/>
                </a:lnTo>
                <a:lnTo>
                  <a:pt x="1128" y="9"/>
                </a:lnTo>
                <a:lnTo>
                  <a:pt x="1116" y="3"/>
                </a:lnTo>
                <a:lnTo>
                  <a:pt x="1110" y="0"/>
                </a:lnTo>
                <a:lnTo>
                  <a:pt x="1103" y="0"/>
                </a:lnTo>
                <a:lnTo>
                  <a:pt x="1096" y="0"/>
                </a:lnTo>
                <a:lnTo>
                  <a:pt x="1090" y="3"/>
                </a:lnTo>
                <a:lnTo>
                  <a:pt x="1076" y="15"/>
                </a:lnTo>
                <a:lnTo>
                  <a:pt x="1062" y="35"/>
                </a:lnTo>
                <a:lnTo>
                  <a:pt x="1048" y="60"/>
                </a:lnTo>
                <a:lnTo>
                  <a:pt x="1037" y="89"/>
                </a:lnTo>
                <a:lnTo>
                  <a:pt x="1026" y="120"/>
                </a:lnTo>
                <a:lnTo>
                  <a:pt x="1017" y="149"/>
                </a:lnTo>
                <a:lnTo>
                  <a:pt x="1011" y="177"/>
                </a:lnTo>
                <a:lnTo>
                  <a:pt x="1005" y="200"/>
                </a:lnTo>
                <a:lnTo>
                  <a:pt x="989" y="180"/>
                </a:lnTo>
                <a:lnTo>
                  <a:pt x="972" y="155"/>
                </a:lnTo>
                <a:lnTo>
                  <a:pt x="951" y="129"/>
                </a:lnTo>
                <a:lnTo>
                  <a:pt x="929" y="103"/>
                </a:lnTo>
                <a:lnTo>
                  <a:pt x="906" y="78"/>
                </a:lnTo>
                <a:lnTo>
                  <a:pt x="884" y="58"/>
                </a:lnTo>
                <a:lnTo>
                  <a:pt x="864" y="41"/>
                </a:lnTo>
                <a:lnTo>
                  <a:pt x="846" y="33"/>
                </a:lnTo>
                <a:lnTo>
                  <a:pt x="829" y="32"/>
                </a:lnTo>
                <a:lnTo>
                  <a:pt x="818" y="35"/>
                </a:lnTo>
                <a:lnTo>
                  <a:pt x="809" y="40"/>
                </a:lnTo>
                <a:lnTo>
                  <a:pt x="804" y="46"/>
                </a:lnTo>
                <a:lnTo>
                  <a:pt x="799" y="57"/>
                </a:lnTo>
                <a:lnTo>
                  <a:pt x="796" y="69"/>
                </a:lnTo>
                <a:lnTo>
                  <a:pt x="796" y="83"/>
                </a:lnTo>
                <a:lnTo>
                  <a:pt x="799" y="97"/>
                </a:lnTo>
                <a:lnTo>
                  <a:pt x="806" y="114"/>
                </a:lnTo>
                <a:lnTo>
                  <a:pt x="813" y="131"/>
                </a:lnTo>
                <a:lnTo>
                  <a:pt x="823" y="149"/>
                </a:lnTo>
                <a:lnTo>
                  <a:pt x="835" y="168"/>
                </a:lnTo>
                <a:lnTo>
                  <a:pt x="844" y="180"/>
                </a:lnTo>
                <a:lnTo>
                  <a:pt x="857" y="192"/>
                </a:lnTo>
                <a:lnTo>
                  <a:pt x="869" y="202"/>
                </a:lnTo>
                <a:lnTo>
                  <a:pt x="883" y="209"/>
                </a:lnTo>
                <a:lnTo>
                  <a:pt x="895" y="216"/>
                </a:lnTo>
                <a:lnTo>
                  <a:pt x="911" y="222"/>
                </a:lnTo>
                <a:lnTo>
                  <a:pt x="924" y="226"/>
                </a:lnTo>
                <a:lnTo>
                  <a:pt x="938" y="229"/>
                </a:lnTo>
                <a:lnTo>
                  <a:pt x="914" y="234"/>
                </a:lnTo>
                <a:lnTo>
                  <a:pt x="889" y="240"/>
                </a:lnTo>
                <a:lnTo>
                  <a:pt x="864" y="245"/>
                </a:lnTo>
                <a:lnTo>
                  <a:pt x="843" y="250"/>
                </a:lnTo>
                <a:lnTo>
                  <a:pt x="823" y="253"/>
                </a:lnTo>
                <a:lnTo>
                  <a:pt x="807" y="256"/>
                </a:lnTo>
                <a:lnTo>
                  <a:pt x="796" y="259"/>
                </a:lnTo>
                <a:lnTo>
                  <a:pt x="793" y="259"/>
                </a:lnTo>
                <a:lnTo>
                  <a:pt x="798" y="280"/>
                </a:lnTo>
                <a:lnTo>
                  <a:pt x="980" y="243"/>
                </a:lnTo>
                <a:lnTo>
                  <a:pt x="952" y="273"/>
                </a:lnTo>
                <a:lnTo>
                  <a:pt x="917" y="313"/>
                </a:lnTo>
                <a:lnTo>
                  <a:pt x="874" y="361"/>
                </a:lnTo>
                <a:lnTo>
                  <a:pt x="824" y="415"/>
                </a:lnTo>
                <a:lnTo>
                  <a:pt x="770" y="475"/>
                </a:lnTo>
                <a:lnTo>
                  <a:pt x="711" y="538"/>
                </a:lnTo>
                <a:lnTo>
                  <a:pt x="653" y="604"/>
                </a:lnTo>
                <a:lnTo>
                  <a:pt x="593" y="672"/>
                </a:lnTo>
                <a:lnTo>
                  <a:pt x="534" y="739"/>
                </a:lnTo>
                <a:lnTo>
                  <a:pt x="477" y="803"/>
                </a:lnTo>
                <a:lnTo>
                  <a:pt x="423" y="865"/>
                </a:lnTo>
                <a:lnTo>
                  <a:pt x="375" y="922"/>
                </a:lnTo>
                <a:lnTo>
                  <a:pt x="332" y="973"/>
                </a:lnTo>
                <a:lnTo>
                  <a:pt x="298" y="1016"/>
                </a:lnTo>
                <a:lnTo>
                  <a:pt x="272" y="1050"/>
                </a:lnTo>
                <a:lnTo>
                  <a:pt x="256" y="1074"/>
                </a:lnTo>
                <a:lnTo>
                  <a:pt x="248" y="1087"/>
                </a:lnTo>
                <a:lnTo>
                  <a:pt x="238" y="1103"/>
                </a:lnTo>
                <a:lnTo>
                  <a:pt x="225" y="1118"/>
                </a:lnTo>
                <a:lnTo>
                  <a:pt x="211" y="1137"/>
                </a:lnTo>
                <a:lnTo>
                  <a:pt x="193" y="1163"/>
                </a:lnTo>
                <a:lnTo>
                  <a:pt x="173" y="1192"/>
                </a:lnTo>
                <a:lnTo>
                  <a:pt x="151" y="1223"/>
                </a:lnTo>
                <a:lnTo>
                  <a:pt x="130" y="1259"/>
                </a:lnTo>
                <a:lnTo>
                  <a:pt x="108" y="1296"/>
                </a:lnTo>
                <a:lnTo>
                  <a:pt x="86" y="1336"/>
                </a:lnTo>
                <a:lnTo>
                  <a:pt x="68" y="1381"/>
                </a:lnTo>
                <a:lnTo>
                  <a:pt x="49" y="1428"/>
                </a:lnTo>
                <a:lnTo>
                  <a:pt x="32" y="1478"/>
                </a:lnTo>
                <a:lnTo>
                  <a:pt x="20" y="1533"/>
                </a:lnTo>
                <a:lnTo>
                  <a:pt x="9" y="1590"/>
                </a:lnTo>
                <a:lnTo>
                  <a:pt x="3" y="1652"/>
                </a:lnTo>
                <a:lnTo>
                  <a:pt x="0" y="1717"/>
                </a:lnTo>
                <a:lnTo>
                  <a:pt x="3" y="1786"/>
                </a:lnTo>
                <a:lnTo>
                  <a:pt x="9" y="1861"/>
                </a:lnTo>
                <a:lnTo>
                  <a:pt x="23" y="1938"/>
                </a:lnTo>
                <a:lnTo>
                  <a:pt x="34" y="1985"/>
                </a:lnTo>
                <a:lnTo>
                  <a:pt x="46" y="2033"/>
                </a:lnTo>
                <a:lnTo>
                  <a:pt x="60" y="2081"/>
                </a:lnTo>
                <a:lnTo>
                  <a:pt x="76" y="2127"/>
                </a:lnTo>
                <a:lnTo>
                  <a:pt x="93" y="2172"/>
                </a:lnTo>
                <a:lnTo>
                  <a:pt x="110" y="2217"/>
                </a:lnTo>
                <a:lnTo>
                  <a:pt x="130" y="2260"/>
                </a:lnTo>
                <a:lnTo>
                  <a:pt x="151" y="2302"/>
                </a:lnTo>
                <a:lnTo>
                  <a:pt x="174" y="2343"/>
                </a:lnTo>
                <a:lnTo>
                  <a:pt x="198" y="2384"/>
                </a:lnTo>
                <a:lnTo>
                  <a:pt x="222" y="2422"/>
                </a:lnTo>
                <a:lnTo>
                  <a:pt x="250" y="2459"/>
                </a:lnTo>
                <a:lnTo>
                  <a:pt x="276" y="2496"/>
                </a:lnTo>
                <a:lnTo>
                  <a:pt x="306" y="2530"/>
                </a:lnTo>
                <a:lnTo>
                  <a:pt x="336" y="2564"/>
                </a:lnTo>
                <a:lnTo>
                  <a:pt x="367" y="2595"/>
                </a:lnTo>
                <a:lnTo>
                  <a:pt x="403" y="2627"/>
                </a:lnTo>
                <a:lnTo>
                  <a:pt x="440" y="2658"/>
                </a:lnTo>
                <a:lnTo>
                  <a:pt x="477" y="2686"/>
                </a:lnTo>
                <a:lnTo>
                  <a:pt x="515" y="2712"/>
                </a:lnTo>
                <a:lnTo>
                  <a:pt x="554" y="2735"/>
                </a:lnTo>
                <a:lnTo>
                  <a:pt x="594" y="2755"/>
                </a:lnTo>
                <a:lnTo>
                  <a:pt x="634" y="2774"/>
                </a:lnTo>
                <a:lnTo>
                  <a:pt x="676" y="2791"/>
                </a:lnTo>
                <a:lnTo>
                  <a:pt x="718" y="2803"/>
                </a:lnTo>
                <a:lnTo>
                  <a:pt x="761" y="2816"/>
                </a:lnTo>
                <a:lnTo>
                  <a:pt x="804" y="2823"/>
                </a:lnTo>
                <a:lnTo>
                  <a:pt x="847" y="2830"/>
                </a:lnTo>
                <a:lnTo>
                  <a:pt x="892" y="2834"/>
                </a:lnTo>
                <a:lnTo>
                  <a:pt x="937" y="2834"/>
                </a:lnTo>
                <a:lnTo>
                  <a:pt x="982" y="2834"/>
                </a:lnTo>
                <a:lnTo>
                  <a:pt x="1028" y="2830"/>
                </a:lnTo>
                <a:lnTo>
                  <a:pt x="1079" y="2822"/>
                </a:lnTo>
                <a:lnTo>
                  <a:pt x="1130" y="2813"/>
                </a:lnTo>
                <a:lnTo>
                  <a:pt x="1182" y="2802"/>
                </a:lnTo>
                <a:lnTo>
                  <a:pt x="1235" y="2788"/>
                </a:lnTo>
                <a:lnTo>
                  <a:pt x="1287" y="2772"/>
                </a:lnTo>
                <a:lnTo>
                  <a:pt x="1340" y="2754"/>
                </a:lnTo>
                <a:lnTo>
                  <a:pt x="1392" y="2734"/>
                </a:lnTo>
                <a:lnTo>
                  <a:pt x="1446" y="2712"/>
                </a:lnTo>
                <a:lnTo>
                  <a:pt x="1497" y="2689"/>
                </a:lnTo>
                <a:lnTo>
                  <a:pt x="1549" y="2664"/>
                </a:lnTo>
                <a:lnTo>
                  <a:pt x="1600" y="2637"/>
                </a:lnTo>
                <a:lnTo>
                  <a:pt x="1650" y="2609"/>
                </a:lnTo>
                <a:lnTo>
                  <a:pt x="1698" y="2578"/>
                </a:lnTo>
                <a:lnTo>
                  <a:pt x="1745" y="2547"/>
                </a:lnTo>
                <a:lnTo>
                  <a:pt x="1790" y="2515"/>
                </a:lnTo>
                <a:lnTo>
                  <a:pt x="1835" y="2481"/>
                </a:lnTo>
                <a:lnTo>
                  <a:pt x="1884" y="2439"/>
                </a:lnTo>
                <a:lnTo>
                  <a:pt x="1931" y="2397"/>
                </a:lnTo>
                <a:lnTo>
                  <a:pt x="1974" y="2354"/>
                </a:lnTo>
                <a:lnTo>
                  <a:pt x="2014" y="2310"/>
                </a:lnTo>
                <a:lnTo>
                  <a:pt x="2051" y="2265"/>
                </a:lnTo>
                <a:lnTo>
                  <a:pt x="2085" y="2218"/>
                </a:lnTo>
                <a:lnTo>
                  <a:pt x="2116" y="2172"/>
                </a:lnTo>
                <a:lnTo>
                  <a:pt x="2144" y="2124"/>
                </a:lnTo>
                <a:lnTo>
                  <a:pt x="2168" y="2077"/>
                </a:lnTo>
                <a:lnTo>
                  <a:pt x="2190" y="2027"/>
                </a:lnTo>
                <a:lnTo>
                  <a:pt x="2207" y="1978"/>
                </a:lnTo>
                <a:lnTo>
                  <a:pt x="2221" y="1928"/>
                </a:lnTo>
                <a:lnTo>
                  <a:pt x="2232" y="1877"/>
                </a:lnTo>
                <a:lnTo>
                  <a:pt x="2239" y="1828"/>
                </a:lnTo>
                <a:lnTo>
                  <a:pt x="2242" y="1777"/>
                </a:lnTo>
                <a:lnTo>
                  <a:pt x="2242" y="1726"/>
                </a:lnTo>
                <a:close/>
                <a:moveTo>
                  <a:pt x="1099" y="23"/>
                </a:moveTo>
                <a:lnTo>
                  <a:pt x="1100" y="21"/>
                </a:lnTo>
                <a:lnTo>
                  <a:pt x="1103" y="21"/>
                </a:lnTo>
                <a:lnTo>
                  <a:pt x="1105" y="21"/>
                </a:lnTo>
                <a:lnTo>
                  <a:pt x="1107" y="21"/>
                </a:lnTo>
                <a:lnTo>
                  <a:pt x="1125" y="33"/>
                </a:lnTo>
                <a:lnTo>
                  <a:pt x="1139" y="47"/>
                </a:lnTo>
                <a:lnTo>
                  <a:pt x="1147" y="64"/>
                </a:lnTo>
                <a:lnTo>
                  <a:pt x="1151" y="83"/>
                </a:lnTo>
                <a:lnTo>
                  <a:pt x="1151" y="95"/>
                </a:lnTo>
                <a:lnTo>
                  <a:pt x="1148" y="108"/>
                </a:lnTo>
                <a:lnTo>
                  <a:pt x="1142" y="118"/>
                </a:lnTo>
                <a:lnTo>
                  <a:pt x="1133" y="128"/>
                </a:lnTo>
                <a:lnTo>
                  <a:pt x="1120" y="137"/>
                </a:lnTo>
                <a:lnTo>
                  <a:pt x="1108" y="146"/>
                </a:lnTo>
                <a:lnTo>
                  <a:pt x="1094" y="155"/>
                </a:lnTo>
                <a:lnTo>
                  <a:pt x="1079" y="166"/>
                </a:lnTo>
                <a:lnTo>
                  <a:pt x="1065" y="175"/>
                </a:lnTo>
                <a:lnTo>
                  <a:pt x="1051" y="185"/>
                </a:lnTo>
                <a:lnTo>
                  <a:pt x="1037" y="194"/>
                </a:lnTo>
                <a:lnTo>
                  <a:pt x="1026" y="202"/>
                </a:lnTo>
                <a:lnTo>
                  <a:pt x="1032" y="174"/>
                </a:lnTo>
                <a:lnTo>
                  <a:pt x="1042" y="146"/>
                </a:lnTo>
                <a:lnTo>
                  <a:pt x="1049" y="117"/>
                </a:lnTo>
                <a:lnTo>
                  <a:pt x="1059" y="91"/>
                </a:lnTo>
                <a:lnTo>
                  <a:pt x="1070" y="66"/>
                </a:lnTo>
                <a:lnTo>
                  <a:pt x="1079" y="46"/>
                </a:lnTo>
                <a:lnTo>
                  <a:pt x="1090" y="30"/>
                </a:lnTo>
                <a:lnTo>
                  <a:pt x="1099" y="23"/>
                </a:lnTo>
                <a:close/>
                <a:moveTo>
                  <a:pt x="852" y="157"/>
                </a:moveTo>
                <a:lnTo>
                  <a:pt x="833" y="125"/>
                </a:lnTo>
                <a:lnTo>
                  <a:pt x="823" y="95"/>
                </a:lnTo>
                <a:lnTo>
                  <a:pt x="818" y="74"/>
                </a:lnTo>
                <a:lnTo>
                  <a:pt x="821" y="58"/>
                </a:lnTo>
                <a:lnTo>
                  <a:pt x="824" y="55"/>
                </a:lnTo>
                <a:lnTo>
                  <a:pt x="829" y="54"/>
                </a:lnTo>
                <a:lnTo>
                  <a:pt x="835" y="54"/>
                </a:lnTo>
                <a:lnTo>
                  <a:pt x="841" y="55"/>
                </a:lnTo>
                <a:lnTo>
                  <a:pt x="853" y="61"/>
                </a:lnTo>
                <a:lnTo>
                  <a:pt x="870" y="74"/>
                </a:lnTo>
                <a:lnTo>
                  <a:pt x="889" y="92"/>
                </a:lnTo>
                <a:lnTo>
                  <a:pt x="909" y="114"/>
                </a:lnTo>
                <a:lnTo>
                  <a:pt x="929" y="138"/>
                </a:lnTo>
                <a:lnTo>
                  <a:pt x="951" y="165"/>
                </a:lnTo>
                <a:lnTo>
                  <a:pt x="971" y="191"/>
                </a:lnTo>
                <a:lnTo>
                  <a:pt x="989" y="216"/>
                </a:lnTo>
                <a:lnTo>
                  <a:pt x="974" y="214"/>
                </a:lnTo>
                <a:lnTo>
                  <a:pt x="957" y="212"/>
                </a:lnTo>
                <a:lnTo>
                  <a:pt x="940" y="208"/>
                </a:lnTo>
                <a:lnTo>
                  <a:pt x="920" y="203"/>
                </a:lnTo>
                <a:lnTo>
                  <a:pt x="901" y="196"/>
                </a:lnTo>
                <a:lnTo>
                  <a:pt x="883" y="185"/>
                </a:lnTo>
                <a:lnTo>
                  <a:pt x="866" y="172"/>
                </a:lnTo>
                <a:lnTo>
                  <a:pt x="852" y="157"/>
                </a:lnTo>
                <a:close/>
                <a:moveTo>
                  <a:pt x="1025" y="2808"/>
                </a:moveTo>
                <a:lnTo>
                  <a:pt x="980" y="2811"/>
                </a:lnTo>
                <a:lnTo>
                  <a:pt x="937" y="2813"/>
                </a:lnTo>
                <a:lnTo>
                  <a:pt x="894" y="2811"/>
                </a:lnTo>
                <a:lnTo>
                  <a:pt x="850" y="2808"/>
                </a:lnTo>
                <a:lnTo>
                  <a:pt x="807" y="2802"/>
                </a:lnTo>
                <a:lnTo>
                  <a:pt x="765" y="2794"/>
                </a:lnTo>
                <a:lnTo>
                  <a:pt x="724" y="2783"/>
                </a:lnTo>
                <a:lnTo>
                  <a:pt x="684" y="2769"/>
                </a:lnTo>
                <a:lnTo>
                  <a:pt x="642" y="2754"/>
                </a:lnTo>
                <a:lnTo>
                  <a:pt x="603" y="2735"/>
                </a:lnTo>
                <a:lnTo>
                  <a:pt x="565" y="2715"/>
                </a:lnTo>
                <a:lnTo>
                  <a:pt x="526" y="2694"/>
                </a:lnTo>
                <a:lnTo>
                  <a:pt x="489" y="2668"/>
                </a:lnTo>
                <a:lnTo>
                  <a:pt x="452" y="2641"/>
                </a:lnTo>
                <a:lnTo>
                  <a:pt x="417" y="2612"/>
                </a:lnTo>
                <a:lnTo>
                  <a:pt x="383" y="2580"/>
                </a:lnTo>
                <a:lnTo>
                  <a:pt x="352" y="2549"/>
                </a:lnTo>
                <a:lnTo>
                  <a:pt x="323" y="2516"/>
                </a:lnTo>
                <a:lnTo>
                  <a:pt x="295" y="2482"/>
                </a:lnTo>
                <a:lnTo>
                  <a:pt x="267" y="2447"/>
                </a:lnTo>
                <a:lnTo>
                  <a:pt x="241" y="2410"/>
                </a:lnTo>
                <a:lnTo>
                  <a:pt x="216" y="2373"/>
                </a:lnTo>
                <a:lnTo>
                  <a:pt x="193" y="2333"/>
                </a:lnTo>
                <a:lnTo>
                  <a:pt x="170" y="2293"/>
                </a:lnTo>
                <a:lnTo>
                  <a:pt x="150" y="2251"/>
                </a:lnTo>
                <a:lnTo>
                  <a:pt x="130" y="2208"/>
                </a:lnTo>
                <a:lnTo>
                  <a:pt x="111" y="2164"/>
                </a:lnTo>
                <a:lnTo>
                  <a:pt x="96" y="2120"/>
                </a:lnTo>
                <a:lnTo>
                  <a:pt x="80" y="2075"/>
                </a:lnTo>
                <a:lnTo>
                  <a:pt x="66" y="2029"/>
                </a:lnTo>
                <a:lnTo>
                  <a:pt x="54" y="1982"/>
                </a:lnTo>
                <a:lnTo>
                  <a:pt x="43" y="1935"/>
                </a:lnTo>
                <a:lnTo>
                  <a:pt x="31" y="1859"/>
                </a:lnTo>
                <a:lnTo>
                  <a:pt x="23" y="1786"/>
                </a:lnTo>
                <a:lnTo>
                  <a:pt x="22" y="1719"/>
                </a:lnTo>
                <a:lnTo>
                  <a:pt x="25" y="1655"/>
                </a:lnTo>
                <a:lnTo>
                  <a:pt x="31" y="1595"/>
                </a:lnTo>
                <a:lnTo>
                  <a:pt x="40" y="1538"/>
                </a:lnTo>
                <a:lnTo>
                  <a:pt x="54" y="1484"/>
                </a:lnTo>
                <a:lnTo>
                  <a:pt x="69" y="1435"/>
                </a:lnTo>
                <a:lnTo>
                  <a:pt x="88" y="1388"/>
                </a:lnTo>
                <a:lnTo>
                  <a:pt x="108" y="1345"/>
                </a:lnTo>
                <a:lnTo>
                  <a:pt x="128" y="1305"/>
                </a:lnTo>
                <a:lnTo>
                  <a:pt x="150" y="1270"/>
                </a:lnTo>
                <a:lnTo>
                  <a:pt x="171" y="1236"/>
                </a:lnTo>
                <a:lnTo>
                  <a:pt x="191" y="1205"/>
                </a:lnTo>
                <a:lnTo>
                  <a:pt x="211" y="1175"/>
                </a:lnTo>
                <a:lnTo>
                  <a:pt x="230" y="1151"/>
                </a:lnTo>
                <a:lnTo>
                  <a:pt x="244" y="1131"/>
                </a:lnTo>
                <a:lnTo>
                  <a:pt x="255" y="1114"/>
                </a:lnTo>
                <a:lnTo>
                  <a:pt x="265" y="1098"/>
                </a:lnTo>
                <a:lnTo>
                  <a:pt x="275" y="1084"/>
                </a:lnTo>
                <a:lnTo>
                  <a:pt x="292" y="1060"/>
                </a:lnTo>
                <a:lnTo>
                  <a:pt x="319" y="1023"/>
                </a:lnTo>
                <a:lnTo>
                  <a:pt x="358" y="975"/>
                </a:lnTo>
                <a:lnTo>
                  <a:pt x="406" y="919"/>
                </a:lnTo>
                <a:lnTo>
                  <a:pt x="460" y="856"/>
                </a:lnTo>
                <a:lnTo>
                  <a:pt x="519" y="790"/>
                </a:lnTo>
                <a:lnTo>
                  <a:pt x="580" y="719"/>
                </a:lnTo>
                <a:lnTo>
                  <a:pt x="645" y="646"/>
                </a:lnTo>
                <a:lnTo>
                  <a:pt x="708" y="575"/>
                </a:lnTo>
                <a:lnTo>
                  <a:pt x="770" y="506"/>
                </a:lnTo>
                <a:lnTo>
                  <a:pt x="829" y="441"/>
                </a:lnTo>
                <a:lnTo>
                  <a:pt x="883" y="382"/>
                </a:lnTo>
                <a:lnTo>
                  <a:pt x="931" y="330"/>
                </a:lnTo>
                <a:lnTo>
                  <a:pt x="969" y="288"/>
                </a:lnTo>
                <a:lnTo>
                  <a:pt x="997" y="257"/>
                </a:lnTo>
                <a:lnTo>
                  <a:pt x="1014" y="239"/>
                </a:lnTo>
                <a:lnTo>
                  <a:pt x="1022" y="240"/>
                </a:lnTo>
                <a:lnTo>
                  <a:pt x="1031" y="242"/>
                </a:lnTo>
                <a:lnTo>
                  <a:pt x="1043" y="245"/>
                </a:lnTo>
                <a:lnTo>
                  <a:pt x="1057" y="248"/>
                </a:lnTo>
                <a:lnTo>
                  <a:pt x="1074" y="254"/>
                </a:lnTo>
                <a:lnTo>
                  <a:pt x="1093" y="260"/>
                </a:lnTo>
                <a:lnTo>
                  <a:pt x="1113" y="268"/>
                </a:lnTo>
                <a:lnTo>
                  <a:pt x="1134" y="279"/>
                </a:lnTo>
                <a:lnTo>
                  <a:pt x="1150" y="287"/>
                </a:lnTo>
                <a:lnTo>
                  <a:pt x="1168" y="299"/>
                </a:lnTo>
                <a:lnTo>
                  <a:pt x="1188" y="313"/>
                </a:lnTo>
                <a:lnTo>
                  <a:pt x="1213" y="328"/>
                </a:lnTo>
                <a:lnTo>
                  <a:pt x="1239" y="347"/>
                </a:lnTo>
                <a:lnTo>
                  <a:pt x="1269" y="367"/>
                </a:lnTo>
                <a:lnTo>
                  <a:pt x="1299" y="388"/>
                </a:lnTo>
                <a:lnTo>
                  <a:pt x="1332" y="413"/>
                </a:lnTo>
                <a:lnTo>
                  <a:pt x="1364" y="438"/>
                </a:lnTo>
                <a:lnTo>
                  <a:pt x="1400" y="464"/>
                </a:lnTo>
                <a:lnTo>
                  <a:pt x="1435" y="492"/>
                </a:lnTo>
                <a:lnTo>
                  <a:pt x="1472" y="520"/>
                </a:lnTo>
                <a:lnTo>
                  <a:pt x="1508" y="549"/>
                </a:lnTo>
                <a:lnTo>
                  <a:pt x="1545" y="578"/>
                </a:lnTo>
                <a:lnTo>
                  <a:pt x="1582" y="608"/>
                </a:lnTo>
                <a:lnTo>
                  <a:pt x="1617" y="637"/>
                </a:lnTo>
                <a:lnTo>
                  <a:pt x="1650" y="665"/>
                </a:lnTo>
                <a:lnTo>
                  <a:pt x="1688" y="697"/>
                </a:lnTo>
                <a:lnTo>
                  <a:pt x="1730" y="734"/>
                </a:lnTo>
                <a:lnTo>
                  <a:pt x="1775" y="777"/>
                </a:lnTo>
                <a:lnTo>
                  <a:pt x="1823" y="825"/>
                </a:lnTo>
                <a:lnTo>
                  <a:pt x="1872" y="879"/>
                </a:lnTo>
                <a:lnTo>
                  <a:pt x="1921" y="938"/>
                </a:lnTo>
                <a:lnTo>
                  <a:pt x="1971" y="1003"/>
                </a:lnTo>
                <a:lnTo>
                  <a:pt x="2017" y="1074"/>
                </a:lnTo>
                <a:lnTo>
                  <a:pt x="2062" y="1149"/>
                </a:lnTo>
                <a:lnTo>
                  <a:pt x="2102" y="1231"/>
                </a:lnTo>
                <a:lnTo>
                  <a:pt x="2139" y="1319"/>
                </a:lnTo>
                <a:lnTo>
                  <a:pt x="2170" y="1411"/>
                </a:lnTo>
                <a:lnTo>
                  <a:pt x="2195" y="1512"/>
                </a:lnTo>
                <a:lnTo>
                  <a:pt x="2212" y="1617"/>
                </a:lnTo>
                <a:lnTo>
                  <a:pt x="2221" y="1728"/>
                </a:lnTo>
                <a:lnTo>
                  <a:pt x="2221" y="1782"/>
                </a:lnTo>
                <a:lnTo>
                  <a:pt x="2216" y="1834"/>
                </a:lnTo>
                <a:lnTo>
                  <a:pt x="2208" y="1887"/>
                </a:lnTo>
                <a:lnTo>
                  <a:pt x="2196" y="1938"/>
                </a:lnTo>
                <a:lnTo>
                  <a:pt x="2181" y="1989"/>
                </a:lnTo>
                <a:lnTo>
                  <a:pt x="2162" y="2038"/>
                </a:lnTo>
                <a:lnTo>
                  <a:pt x="2139" y="2086"/>
                </a:lnTo>
                <a:lnTo>
                  <a:pt x="2114" y="2134"/>
                </a:lnTo>
                <a:lnTo>
                  <a:pt x="2087" y="2178"/>
                </a:lnTo>
                <a:lnTo>
                  <a:pt x="2056" y="2223"/>
                </a:lnTo>
                <a:lnTo>
                  <a:pt x="2022" y="2266"/>
                </a:lnTo>
                <a:lnTo>
                  <a:pt x="1986" y="2310"/>
                </a:lnTo>
                <a:lnTo>
                  <a:pt x="1948" y="2350"/>
                </a:lnTo>
                <a:lnTo>
                  <a:pt x="1908" y="2390"/>
                </a:lnTo>
                <a:lnTo>
                  <a:pt x="1866" y="2427"/>
                </a:lnTo>
                <a:lnTo>
                  <a:pt x="1823" y="2464"/>
                </a:lnTo>
                <a:lnTo>
                  <a:pt x="1778" y="2498"/>
                </a:lnTo>
                <a:lnTo>
                  <a:pt x="1730" y="2532"/>
                </a:lnTo>
                <a:lnTo>
                  <a:pt x="1682" y="2563"/>
                </a:lnTo>
                <a:lnTo>
                  <a:pt x="1634" y="2593"/>
                </a:lnTo>
                <a:lnTo>
                  <a:pt x="1583" y="2621"/>
                </a:lnTo>
                <a:lnTo>
                  <a:pt x="1533" y="2649"/>
                </a:lnTo>
                <a:lnTo>
                  <a:pt x="1482" y="2674"/>
                </a:lnTo>
                <a:lnTo>
                  <a:pt x="1431" y="2695"/>
                </a:lnTo>
                <a:lnTo>
                  <a:pt x="1378" y="2717"/>
                </a:lnTo>
                <a:lnTo>
                  <a:pt x="1327" y="2737"/>
                </a:lnTo>
                <a:lnTo>
                  <a:pt x="1275" y="2754"/>
                </a:lnTo>
                <a:lnTo>
                  <a:pt x="1224" y="2768"/>
                </a:lnTo>
                <a:lnTo>
                  <a:pt x="1173" y="2782"/>
                </a:lnTo>
                <a:lnTo>
                  <a:pt x="1124" y="2793"/>
                </a:lnTo>
                <a:lnTo>
                  <a:pt x="1073" y="2802"/>
                </a:lnTo>
                <a:lnTo>
                  <a:pt x="1025" y="280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93" name="Ovál 2092"/>
          <p:cNvSpPr/>
          <p:nvPr/>
        </p:nvSpPr>
        <p:spPr>
          <a:xfrm>
            <a:off x="-1209686" y="2048028"/>
            <a:ext cx="540000" cy="54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9" name="Ovál 78"/>
          <p:cNvSpPr/>
          <p:nvPr/>
        </p:nvSpPr>
        <p:spPr>
          <a:xfrm>
            <a:off x="-702616" y="4631992"/>
            <a:ext cx="540000" cy="54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Ovál 79"/>
          <p:cNvSpPr/>
          <p:nvPr/>
        </p:nvSpPr>
        <p:spPr>
          <a:xfrm>
            <a:off x="-972616" y="3427773"/>
            <a:ext cx="540000" cy="540000"/>
          </a:xfrm>
          <a:prstGeom prst="ellipse">
            <a:avLst/>
          </a:prstGeom>
          <a:solidFill>
            <a:srgbClr val="AAE42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1" name="Ovál 80"/>
          <p:cNvSpPr/>
          <p:nvPr/>
        </p:nvSpPr>
        <p:spPr>
          <a:xfrm>
            <a:off x="-1562910" y="5885258"/>
            <a:ext cx="540000" cy="540000"/>
          </a:xfrm>
          <a:prstGeom prst="ellipse">
            <a:avLst/>
          </a:prstGeom>
          <a:solidFill>
            <a:srgbClr val="AAE42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2" name="Ovál 81"/>
          <p:cNvSpPr/>
          <p:nvPr/>
        </p:nvSpPr>
        <p:spPr>
          <a:xfrm>
            <a:off x="-1749686" y="1238028"/>
            <a:ext cx="540000" cy="54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3" name="Ovál 82"/>
          <p:cNvSpPr/>
          <p:nvPr/>
        </p:nvSpPr>
        <p:spPr>
          <a:xfrm>
            <a:off x="-1749686" y="4332963"/>
            <a:ext cx="540000" cy="54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4" name="Ovál 83"/>
          <p:cNvSpPr/>
          <p:nvPr/>
        </p:nvSpPr>
        <p:spPr>
          <a:xfrm>
            <a:off x="-270000" y="1778028"/>
            <a:ext cx="540000" cy="54000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5" name="Ovál 84"/>
          <p:cNvSpPr/>
          <p:nvPr/>
        </p:nvSpPr>
        <p:spPr>
          <a:xfrm>
            <a:off x="-547085" y="6216644"/>
            <a:ext cx="540000" cy="54000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6" name="Ovál 85"/>
          <p:cNvSpPr/>
          <p:nvPr/>
        </p:nvSpPr>
        <p:spPr>
          <a:xfrm>
            <a:off x="899592" y="368720"/>
            <a:ext cx="540000" cy="540000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7" name="Ovál 86"/>
          <p:cNvSpPr/>
          <p:nvPr/>
        </p:nvSpPr>
        <p:spPr>
          <a:xfrm>
            <a:off x="107384" y="5676644"/>
            <a:ext cx="540000" cy="540000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8" name="Ovál 87"/>
          <p:cNvSpPr/>
          <p:nvPr/>
        </p:nvSpPr>
        <p:spPr>
          <a:xfrm>
            <a:off x="-972616" y="638720"/>
            <a:ext cx="540000" cy="54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9" name="Ovál 88"/>
          <p:cNvSpPr/>
          <p:nvPr/>
        </p:nvSpPr>
        <p:spPr>
          <a:xfrm>
            <a:off x="-291265" y="2640450"/>
            <a:ext cx="540000" cy="54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0" name="Ovál 89"/>
          <p:cNvSpPr/>
          <p:nvPr/>
        </p:nvSpPr>
        <p:spPr>
          <a:xfrm>
            <a:off x="8098" y="908720"/>
            <a:ext cx="540000" cy="540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1" name="Ovál 90"/>
          <p:cNvSpPr/>
          <p:nvPr/>
        </p:nvSpPr>
        <p:spPr>
          <a:xfrm>
            <a:off x="-1706477" y="2739812"/>
            <a:ext cx="540000" cy="540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2" name="Přímá spojnice 91"/>
          <p:cNvCxnSpPr/>
          <p:nvPr/>
        </p:nvCxnSpPr>
        <p:spPr>
          <a:xfrm>
            <a:off x="5508104" y="1412776"/>
            <a:ext cx="345638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Přímá spojnice 93"/>
          <p:cNvCxnSpPr/>
          <p:nvPr/>
        </p:nvCxnSpPr>
        <p:spPr>
          <a:xfrm>
            <a:off x="5508104" y="2411896"/>
            <a:ext cx="345638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Přímá spojnice 94"/>
          <p:cNvCxnSpPr/>
          <p:nvPr/>
        </p:nvCxnSpPr>
        <p:spPr>
          <a:xfrm>
            <a:off x="5508104" y="3411016"/>
            <a:ext cx="345638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Přímá spojnice 95"/>
          <p:cNvCxnSpPr/>
          <p:nvPr/>
        </p:nvCxnSpPr>
        <p:spPr>
          <a:xfrm>
            <a:off x="5508104" y="4410136"/>
            <a:ext cx="345638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Přímá spojnice 96"/>
          <p:cNvCxnSpPr/>
          <p:nvPr/>
        </p:nvCxnSpPr>
        <p:spPr>
          <a:xfrm>
            <a:off x="5508104" y="5409256"/>
            <a:ext cx="345638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Přímá spojnice 97"/>
          <p:cNvCxnSpPr/>
          <p:nvPr/>
        </p:nvCxnSpPr>
        <p:spPr>
          <a:xfrm>
            <a:off x="5508104" y="6408377"/>
            <a:ext cx="345638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8044574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648359" y="6165304"/>
            <a:ext cx="576064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chemeClr val="tx1"/>
                </a:solidFill>
              </a:rPr>
              <a:t>=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294257" y="6165304"/>
            <a:ext cx="576064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chemeClr val="tx1"/>
                </a:solidFill>
              </a:rPr>
              <a:t>=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940152" y="6165304"/>
            <a:ext cx="576064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chemeClr val="tx1"/>
                </a:solidFill>
              </a:rPr>
              <a:t>=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117206" y="6165304"/>
            <a:ext cx="576064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chemeClr val="tx1"/>
                </a:solidFill>
              </a:rPr>
              <a:t>=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825410" y="6165304"/>
            <a:ext cx="576064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chemeClr val="tx1"/>
                </a:solidFill>
              </a:rPr>
              <a:t>+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79512" y="6165304"/>
            <a:ext cx="576064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chemeClr val="tx1"/>
                </a:solidFill>
              </a:rPr>
              <a:t>-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002461" y="6165304"/>
            <a:ext cx="576064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</a:rPr>
              <a:t>:</a:t>
            </a:r>
          </a:p>
        </p:txBody>
      </p:sp>
      <p:sp>
        <p:nvSpPr>
          <p:cNvPr id="9" name="Obdélník 8"/>
          <p:cNvSpPr/>
          <p:nvPr/>
        </p:nvSpPr>
        <p:spPr>
          <a:xfrm>
            <a:off x="3471308" y="6165304"/>
            <a:ext cx="576064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3200" b="1" dirty="0">
                <a:solidFill>
                  <a:schemeClr val="tx1"/>
                </a:solidFill>
              </a:rPr>
              <a:t>∙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840496" y="0"/>
            <a:ext cx="2196000" cy="46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menšitel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840496" y="4015025"/>
            <a:ext cx="2196000" cy="46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dělenec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840496" y="573575"/>
            <a:ext cx="2196000" cy="46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sčítanec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840496" y="1147150"/>
            <a:ext cx="2196000" cy="46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součin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840496" y="1720725"/>
            <a:ext cx="2196000" cy="46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podíl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6840496" y="6309320"/>
            <a:ext cx="2196000" cy="46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činitel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840496" y="2294300"/>
            <a:ext cx="2196000" cy="46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součet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840496" y="5162175"/>
            <a:ext cx="2196000" cy="46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rozdíl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840496" y="2867875"/>
            <a:ext cx="2196000" cy="46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dělitel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6840496" y="3441450"/>
            <a:ext cx="2196000" cy="46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sčítanec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6840496" y="4588600"/>
            <a:ext cx="2196000" cy="46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činitel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6840496" y="5735750"/>
            <a:ext cx="2196000" cy="46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menšenec</a:t>
            </a:r>
            <a:endParaRPr lang="cs-CZ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182104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878282799"/>
              </p:ext>
            </p:extLst>
          </p:nvPr>
        </p:nvGraphicFramePr>
        <p:xfrm>
          <a:off x="323528" y="1397000"/>
          <a:ext cx="1103784" cy="5200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3784"/>
              </a:tblGrid>
              <a:tr h="866725"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FF00">
                            <a:tint val="66000"/>
                            <a:satMod val="160000"/>
                          </a:srgbClr>
                        </a:gs>
                        <a:gs pos="50000">
                          <a:srgbClr val="FFFF00">
                            <a:tint val="44500"/>
                            <a:satMod val="160000"/>
                          </a:srgbClr>
                        </a:gs>
                        <a:gs pos="100000">
                          <a:srgbClr val="FFFF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</a:tr>
              <a:tr h="866725"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FF00">
                            <a:tint val="66000"/>
                            <a:satMod val="160000"/>
                          </a:srgbClr>
                        </a:gs>
                        <a:gs pos="50000">
                          <a:srgbClr val="FFFF00">
                            <a:tint val="44500"/>
                            <a:satMod val="160000"/>
                          </a:srgbClr>
                        </a:gs>
                        <a:gs pos="100000">
                          <a:srgbClr val="FFFF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</a:tr>
              <a:tr h="866725"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FF00">
                            <a:tint val="66000"/>
                            <a:satMod val="160000"/>
                          </a:srgbClr>
                        </a:gs>
                        <a:gs pos="50000">
                          <a:srgbClr val="FFFF00">
                            <a:tint val="44500"/>
                            <a:satMod val="160000"/>
                          </a:srgbClr>
                        </a:gs>
                        <a:gs pos="100000">
                          <a:srgbClr val="FFFF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</a:tr>
              <a:tr h="866725"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FF00">
                            <a:tint val="66000"/>
                            <a:satMod val="160000"/>
                          </a:srgbClr>
                        </a:gs>
                        <a:gs pos="50000">
                          <a:srgbClr val="FFFF00">
                            <a:tint val="44500"/>
                            <a:satMod val="160000"/>
                          </a:srgbClr>
                        </a:gs>
                        <a:gs pos="100000">
                          <a:srgbClr val="FFFF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</a:tr>
              <a:tr h="866725"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FF00">
                            <a:tint val="66000"/>
                            <a:satMod val="160000"/>
                          </a:srgbClr>
                        </a:gs>
                        <a:gs pos="50000">
                          <a:srgbClr val="FFFF00">
                            <a:tint val="44500"/>
                            <a:satMod val="160000"/>
                          </a:srgbClr>
                        </a:gs>
                        <a:gs pos="100000">
                          <a:srgbClr val="FFFF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</a:tr>
              <a:tr h="866725"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FF00">
                            <a:tint val="66000"/>
                            <a:satMod val="160000"/>
                          </a:srgbClr>
                        </a:gs>
                        <a:gs pos="50000">
                          <a:srgbClr val="FFFF00">
                            <a:tint val="44500"/>
                            <a:satMod val="160000"/>
                          </a:srgbClr>
                        </a:gs>
                        <a:gs pos="100000">
                          <a:srgbClr val="FFFF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592309296"/>
              </p:ext>
            </p:extLst>
          </p:nvPr>
        </p:nvGraphicFramePr>
        <p:xfrm>
          <a:off x="7884368" y="1484784"/>
          <a:ext cx="1103784" cy="43336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3784"/>
              </a:tblGrid>
              <a:tr h="866725"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FF00">
                            <a:tint val="66000"/>
                            <a:satMod val="160000"/>
                          </a:srgbClr>
                        </a:gs>
                        <a:gs pos="50000">
                          <a:srgbClr val="FFFF00">
                            <a:tint val="44500"/>
                            <a:satMod val="160000"/>
                          </a:srgbClr>
                        </a:gs>
                        <a:gs pos="100000">
                          <a:srgbClr val="FFFF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</a:tr>
              <a:tr h="866725"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FF00">
                            <a:tint val="66000"/>
                            <a:satMod val="160000"/>
                          </a:srgbClr>
                        </a:gs>
                        <a:gs pos="50000">
                          <a:srgbClr val="FFFF00">
                            <a:tint val="44500"/>
                            <a:satMod val="160000"/>
                          </a:srgbClr>
                        </a:gs>
                        <a:gs pos="100000">
                          <a:srgbClr val="FFFF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</a:tr>
              <a:tr h="866725"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FF00">
                            <a:tint val="66000"/>
                            <a:satMod val="160000"/>
                          </a:srgbClr>
                        </a:gs>
                        <a:gs pos="50000">
                          <a:srgbClr val="FFFF00">
                            <a:tint val="44500"/>
                            <a:satMod val="160000"/>
                          </a:srgbClr>
                        </a:gs>
                        <a:gs pos="100000">
                          <a:srgbClr val="FFFF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</a:tr>
              <a:tr h="866725"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FF00">
                            <a:tint val="66000"/>
                            <a:satMod val="160000"/>
                          </a:srgbClr>
                        </a:gs>
                        <a:gs pos="50000">
                          <a:srgbClr val="FFFF00">
                            <a:tint val="44500"/>
                            <a:satMod val="160000"/>
                          </a:srgbClr>
                        </a:gs>
                        <a:gs pos="100000">
                          <a:srgbClr val="FFFF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</a:tr>
              <a:tr h="866725"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FF00">
                            <a:tint val="66000"/>
                            <a:satMod val="160000"/>
                          </a:srgbClr>
                        </a:gs>
                        <a:gs pos="50000">
                          <a:srgbClr val="FFFF00">
                            <a:tint val="44500"/>
                            <a:satMod val="160000"/>
                          </a:srgbClr>
                        </a:gs>
                        <a:gs pos="100000">
                          <a:srgbClr val="FFFF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</a:tr>
            </a:tbl>
          </a:graphicData>
        </a:graphic>
      </p:graphicFrame>
      <p:grpSp>
        <p:nvGrpSpPr>
          <p:cNvPr id="16" name="Skupina 15"/>
          <p:cNvGrpSpPr/>
          <p:nvPr/>
        </p:nvGrpSpPr>
        <p:grpSpPr>
          <a:xfrm>
            <a:off x="179512" y="116632"/>
            <a:ext cx="8964488" cy="6516724"/>
            <a:chOff x="179512" y="116632"/>
            <a:chExt cx="8964488" cy="6516724"/>
          </a:xfrm>
        </p:grpSpPr>
        <p:sp>
          <p:nvSpPr>
            <p:cNvPr id="2" name="Obdélník 1"/>
            <p:cNvSpPr/>
            <p:nvPr/>
          </p:nvSpPr>
          <p:spPr>
            <a:xfrm>
              <a:off x="179512" y="116632"/>
              <a:ext cx="8964488" cy="105757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3600" dirty="0" smtClean="0">
                  <a:solidFill>
                    <a:schemeClr val="tx1"/>
                  </a:solidFill>
                </a:rPr>
                <a:t>Ke každému násobku vyber správnou dvojici činitelů a spoj čarou.</a:t>
              </a:r>
            </a:p>
          </p:txBody>
        </p:sp>
        <p:sp>
          <p:nvSpPr>
            <p:cNvPr id="5" name="Obdélník 4"/>
            <p:cNvSpPr/>
            <p:nvPr/>
          </p:nvSpPr>
          <p:spPr>
            <a:xfrm>
              <a:off x="2699792" y="1412776"/>
              <a:ext cx="1800200" cy="64807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dirty="0" smtClean="0">
                  <a:solidFill>
                    <a:schemeClr val="tx1"/>
                  </a:solidFill>
                </a:rPr>
                <a:t>2 ∙ 2</a:t>
              </a:r>
              <a:endParaRPr lang="cs-CZ" sz="3600" dirty="0">
                <a:solidFill>
                  <a:schemeClr val="tx1"/>
                </a:solidFill>
              </a:endParaRPr>
            </a:p>
          </p:txBody>
        </p:sp>
        <p:sp>
          <p:nvSpPr>
            <p:cNvPr id="6" name="Obdélník 5"/>
            <p:cNvSpPr/>
            <p:nvPr/>
          </p:nvSpPr>
          <p:spPr>
            <a:xfrm>
              <a:off x="2699792" y="2327278"/>
              <a:ext cx="1800200" cy="64807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3600" dirty="0">
                  <a:solidFill>
                    <a:schemeClr val="tx1"/>
                  </a:solidFill>
                </a:rPr>
                <a:t>3</a:t>
              </a:r>
              <a:r>
                <a:rPr lang="en-US" sz="3600" dirty="0" smtClean="0">
                  <a:solidFill>
                    <a:schemeClr val="tx1"/>
                  </a:solidFill>
                </a:rPr>
                <a:t> ∙ 2</a:t>
              </a:r>
              <a:endParaRPr lang="cs-CZ" sz="3600" dirty="0">
                <a:solidFill>
                  <a:schemeClr val="tx1"/>
                </a:solidFill>
              </a:endParaRPr>
            </a:p>
          </p:txBody>
        </p:sp>
        <p:sp>
          <p:nvSpPr>
            <p:cNvPr id="7" name="Obdélník 6"/>
            <p:cNvSpPr/>
            <p:nvPr/>
          </p:nvSpPr>
          <p:spPr>
            <a:xfrm>
              <a:off x="2699792" y="3241780"/>
              <a:ext cx="1800200" cy="64807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3600" dirty="0">
                  <a:solidFill>
                    <a:schemeClr val="tx1"/>
                  </a:solidFill>
                </a:rPr>
                <a:t>6</a:t>
              </a:r>
              <a:r>
                <a:rPr lang="en-US" sz="3600" dirty="0" smtClean="0">
                  <a:solidFill>
                    <a:schemeClr val="tx1"/>
                  </a:solidFill>
                </a:rPr>
                <a:t> ∙ 2</a:t>
              </a:r>
              <a:endParaRPr lang="cs-CZ" sz="3600" dirty="0">
                <a:solidFill>
                  <a:schemeClr val="tx1"/>
                </a:solidFill>
              </a:endParaRPr>
            </a:p>
          </p:txBody>
        </p:sp>
        <p:sp>
          <p:nvSpPr>
            <p:cNvPr id="8" name="Obdélník 7"/>
            <p:cNvSpPr/>
            <p:nvPr/>
          </p:nvSpPr>
          <p:spPr>
            <a:xfrm>
              <a:off x="2699792" y="4156282"/>
              <a:ext cx="1800200" cy="64807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3600" dirty="0" smtClean="0">
                  <a:solidFill>
                    <a:schemeClr val="tx1"/>
                  </a:solidFill>
                </a:rPr>
                <a:t>5</a:t>
              </a:r>
              <a:r>
                <a:rPr lang="en-US" sz="3600" dirty="0" smtClean="0">
                  <a:solidFill>
                    <a:schemeClr val="tx1"/>
                  </a:solidFill>
                </a:rPr>
                <a:t> ∙ 2</a:t>
              </a:r>
              <a:endParaRPr lang="cs-CZ" sz="3600" dirty="0">
                <a:solidFill>
                  <a:schemeClr val="tx1"/>
                </a:solidFill>
              </a:endParaRPr>
            </a:p>
          </p:txBody>
        </p:sp>
        <p:sp>
          <p:nvSpPr>
            <p:cNvPr id="9" name="Obdélník 8"/>
            <p:cNvSpPr/>
            <p:nvPr/>
          </p:nvSpPr>
          <p:spPr>
            <a:xfrm>
              <a:off x="2699792" y="5070784"/>
              <a:ext cx="1800200" cy="64807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3600" dirty="0" smtClean="0">
                  <a:solidFill>
                    <a:schemeClr val="tx1"/>
                  </a:solidFill>
                </a:rPr>
                <a:t>9</a:t>
              </a:r>
              <a:r>
                <a:rPr lang="en-US" sz="3600" dirty="0" smtClean="0">
                  <a:solidFill>
                    <a:schemeClr val="tx1"/>
                  </a:solidFill>
                </a:rPr>
                <a:t> ∙ 2</a:t>
              </a:r>
              <a:endParaRPr lang="cs-CZ" sz="3600" dirty="0">
                <a:solidFill>
                  <a:schemeClr val="tx1"/>
                </a:solidFill>
              </a:endParaRPr>
            </a:p>
          </p:txBody>
        </p:sp>
        <p:sp>
          <p:nvSpPr>
            <p:cNvPr id="10" name="Obdélník 9"/>
            <p:cNvSpPr/>
            <p:nvPr/>
          </p:nvSpPr>
          <p:spPr>
            <a:xfrm>
              <a:off x="2699792" y="5985284"/>
              <a:ext cx="1800200" cy="64807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3600" dirty="0">
                  <a:solidFill>
                    <a:schemeClr val="tx1"/>
                  </a:solidFill>
                </a:rPr>
                <a:t>0</a:t>
              </a:r>
              <a:r>
                <a:rPr lang="en-US" sz="3600" dirty="0" smtClean="0">
                  <a:solidFill>
                    <a:schemeClr val="tx1"/>
                  </a:solidFill>
                </a:rPr>
                <a:t> ∙ 2</a:t>
              </a:r>
              <a:endParaRPr lang="cs-CZ" sz="3600" dirty="0">
                <a:solidFill>
                  <a:schemeClr val="tx1"/>
                </a:solidFill>
              </a:endParaRPr>
            </a:p>
          </p:txBody>
        </p:sp>
        <p:sp>
          <p:nvSpPr>
            <p:cNvPr id="11" name="Obdélník 10"/>
            <p:cNvSpPr/>
            <p:nvPr/>
          </p:nvSpPr>
          <p:spPr>
            <a:xfrm>
              <a:off x="5076056" y="1412776"/>
              <a:ext cx="1800200" cy="64807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3600" dirty="0">
                  <a:solidFill>
                    <a:schemeClr val="tx1"/>
                  </a:solidFill>
                </a:rPr>
                <a:t>8</a:t>
              </a:r>
              <a:r>
                <a:rPr lang="en-US" sz="3600" dirty="0" smtClean="0">
                  <a:solidFill>
                    <a:schemeClr val="tx1"/>
                  </a:solidFill>
                </a:rPr>
                <a:t> ∙ 2</a:t>
              </a:r>
              <a:endParaRPr lang="cs-CZ" sz="3600" dirty="0">
                <a:solidFill>
                  <a:schemeClr val="tx1"/>
                </a:solidFill>
              </a:endParaRPr>
            </a:p>
          </p:txBody>
        </p:sp>
        <p:sp>
          <p:nvSpPr>
            <p:cNvPr id="12" name="Obdélník 11"/>
            <p:cNvSpPr/>
            <p:nvPr/>
          </p:nvSpPr>
          <p:spPr>
            <a:xfrm>
              <a:off x="5076056" y="2555903"/>
              <a:ext cx="1800200" cy="64807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3600" dirty="0" smtClean="0">
                  <a:solidFill>
                    <a:schemeClr val="tx1"/>
                  </a:solidFill>
                </a:rPr>
                <a:t>4</a:t>
              </a:r>
              <a:r>
                <a:rPr lang="en-US" sz="3600" dirty="0" smtClean="0">
                  <a:solidFill>
                    <a:schemeClr val="tx1"/>
                  </a:solidFill>
                </a:rPr>
                <a:t> ∙ 2</a:t>
              </a:r>
              <a:endParaRPr lang="cs-CZ" sz="3600" dirty="0">
                <a:solidFill>
                  <a:schemeClr val="tx1"/>
                </a:solidFill>
              </a:endParaRPr>
            </a:p>
          </p:txBody>
        </p:sp>
        <p:sp>
          <p:nvSpPr>
            <p:cNvPr id="13" name="Obdélník 12"/>
            <p:cNvSpPr/>
            <p:nvPr/>
          </p:nvSpPr>
          <p:spPr>
            <a:xfrm>
              <a:off x="5076056" y="3699030"/>
              <a:ext cx="1800200" cy="64807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3600" dirty="0" smtClean="0">
                  <a:solidFill>
                    <a:schemeClr val="tx1"/>
                  </a:solidFill>
                </a:rPr>
                <a:t>10</a:t>
              </a:r>
              <a:r>
                <a:rPr lang="en-US" sz="3600" dirty="0" smtClean="0">
                  <a:solidFill>
                    <a:schemeClr val="tx1"/>
                  </a:solidFill>
                </a:rPr>
                <a:t> ∙ 2</a:t>
              </a:r>
              <a:endParaRPr lang="cs-CZ" sz="3600" dirty="0">
                <a:solidFill>
                  <a:schemeClr val="tx1"/>
                </a:solidFill>
              </a:endParaRPr>
            </a:p>
          </p:txBody>
        </p:sp>
        <p:sp>
          <p:nvSpPr>
            <p:cNvPr id="14" name="Obdélník 13"/>
            <p:cNvSpPr/>
            <p:nvPr/>
          </p:nvSpPr>
          <p:spPr>
            <a:xfrm>
              <a:off x="5076056" y="4842157"/>
              <a:ext cx="1800200" cy="64807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3600" dirty="0">
                  <a:solidFill>
                    <a:schemeClr val="tx1"/>
                  </a:solidFill>
                </a:rPr>
                <a:t>7</a:t>
              </a:r>
              <a:r>
                <a:rPr lang="en-US" sz="3600" dirty="0" smtClean="0">
                  <a:solidFill>
                    <a:schemeClr val="tx1"/>
                  </a:solidFill>
                </a:rPr>
                <a:t> ∙ 2</a:t>
              </a:r>
              <a:endParaRPr lang="cs-CZ" sz="3600" dirty="0">
                <a:solidFill>
                  <a:schemeClr val="tx1"/>
                </a:solidFill>
              </a:endParaRPr>
            </a:p>
          </p:txBody>
        </p:sp>
        <p:sp>
          <p:nvSpPr>
            <p:cNvPr id="15" name="Obdélník 14"/>
            <p:cNvSpPr/>
            <p:nvPr/>
          </p:nvSpPr>
          <p:spPr>
            <a:xfrm>
              <a:off x="5076056" y="5985284"/>
              <a:ext cx="1800200" cy="64807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3600" dirty="0">
                  <a:solidFill>
                    <a:schemeClr val="tx1"/>
                  </a:solidFill>
                </a:rPr>
                <a:t>4</a:t>
              </a:r>
              <a:r>
                <a:rPr lang="en-US" sz="3600" dirty="0" smtClean="0">
                  <a:solidFill>
                    <a:schemeClr val="tx1"/>
                  </a:solidFill>
                </a:rPr>
                <a:t> ∙ 2</a:t>
              </a:r>
              <a:endParaRPr lang="cs-CZ" sz="3600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10717246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355198"/>
            <a:ext cx="8964488" cy="10575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600" dirty="0" smtClean="0">
                <a:solidFill>
                  <a:schemeClr val="tx1"/>
                </a:solidFill>
              </a:rPr>
              <a:t>Na kolik dvoukorun rozměníš jednu dvacetikorunu? Vypočítej.</a:t>
            </a:r>
          </a:p>
        </p:txBody>
      </p:sp>
      <p:pic>
        <p:nvPicPr>
          <p:cNvPr id="3076" name="Picture 4" descr="C:\Users\Skola\AppData\Local\Microsoft\Windows\Temporary Internet Files\Content.IE5\AM1I8PN9\MP90040492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88640"/>
            <a:ext cx="1872208" cy="13372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0211423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dirty="0" smtClean="0"/>
              <a:t>Citace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036496" cy="4525963"/>
          </a:xfrm>
        </p:spPr>
        <p:txBody>
          <a:bodyPr>
            <a:normAutofit/>
          </a:bodyPr>
          <a:lstStyle/>
          <a:p>
            <a:r>
              <a:rPr lang="cs-CZ" dirty="0" smtClean="0">
                <a:hlinkClick r:id="rId2"/>
              </a:rPr>
              <a:t>www.ofice.microsoft.com</a:t>
            </a:r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="" xmlns:p14="http://schemas.microsoft.com/office/powerpoint/2010/main" val="630075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3133</TotalTime>
  <Words>324</Words>
  <Application>Microsoft Office PowerPoint</Application>
  <PresentationFormat>Předvádění na obrazovce (4:3)</PresentationFormat>
  <Paragraphs>97</Paragraphs>
  <Slides>10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Snímek 1</vt:lpstr>
      <vt:lpstr>Anotace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Skola</dc:creator>
  <cp:lastModifiedBy>Administrator</cp:lastModifiedBy>
  <cp:revision>401</cp:revision>
  <dcterms:created xsi:type="dcterms:W3CDTF">2012-03-08T11:35:34Z</dcterms:created>
  <dcterms:modified xsi:type="dcterms:W3CDTF">2012-09-27T20:13:16Z</dcterms:modified>
</cp:coreProperties>
</file>