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63" r:id="rId3"/>
    <p:sldId id="497" r:id="rId4"/>
    <p:sldId id="498" r:id="rId5"/>
    <p:sldId id="499" r:id="rId6"/>
    <p:sldId id="500" r:id="rId7"/>
    <p:sldId id="501" r:id="rId8"/>
    <p:sldId id="502" r:id="rId9"/>
    <p:sldId id="503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AE4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007" autoAdjust="0"/>
  </p:normalViewPr>
  <p:slideViewPr>
    <p:cSldViewPr>
      <p:cViewPr>
        <p:scale>
          <a:sx n="66" d="100"/>
          <a:sy n="66" d="100"/>
        </p:scale>
        <p:origin x="-59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Konstantinovy Lázně, okres Tachov,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Erika Hovorková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VY_32_INOVACE_19_Násobení číslem 4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CZ.1.07/1.4.00/21.2004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4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B340602A-63DE-4E1E-AE7D-1BF838894F80}" type="pres">
      <dgm:prSet presAssocID="{D8197B8C-B260-4A16-BDF4-0947B075E274}" presName="vertSpace3" presStyleLbl="node1" presStyleIdx="1" presStyleCnt="4"/>
      <dgm:spPr/>
    </dgm:pt>
    <dgm:pt modelId="{3024726A-57AE-4AFC-9723-A526DCC56990}" type="pres">
      <dgm:prSet presAssocID="{D8197B8C-B260-4A16-BDF4-0947B075E274}" presName="circle3" presStyleLbl="node1" presStyleIdx="2" presStyleCnt="4"/>
      <dgm:spPr/>
    </dgm:pt>
    <dgm:pt modelId="{E632F17C-588E-4513-B5B0-E3A25884288E}" type="pres">
      <dgm:prSet presAssocID="{D8197B8C-B260-4A16-BDF4-0947B075E274}" presName="rect3" presStyleLbl="alignAcc1" presStyleIdx="2" presStyleCnt="4"/>
      <dgm:spPr/>
      <dgm:t>
        <a:bodyPr/>
        <a:lstStyle/>
        <a:p>
          <a:endParaRPr lang="cs-CZ"/>
        </a:p>
      </dgm:t>
    </dgm:pt>
    <dgm:pt modelId="{0067B3B6-CC6E-4FEA-934A-B260CCD88713}" type="pres">
      <dgm:prSet presAssocID="{4C35D32F-0EAB-4CD7-82EE-45574DC2A586}" presName="vertSpace4" presStyleLbl="node1" presStyleIdx="2" presStyleCnt="4"/>
      <dgm:spPr/>
    </dgm:pt>
    <dgm:pt modelId="{7C586B55-94D6-4E48-9045-89BD65D2E277}" type="pres">
      <dgm:prSet presAssocID="{4C35D32F-0EAB-4CD7-82EE-45574DC2A586}" presName="circle4" presStyleLbl="node1" presStyleIdx="3" presStyleCnt="4"/>
      <dgm:spPr/>
    </dgm:pt>
    <dgm:pt modelId="{00691753-22B7-4C53-A077-CBC858064A16}" type="pres">
      <dgm:prSet presAssocID="{4C35D32F-0EAB-4CD7-82EE-45574DC2A586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C148F93-7DA0-4E0D-95F4-8472B341DEC4}" type="pres">
      <dgm:prSet presAssocID="{D8197B8C-B260-4A16-BDF4-0947B075E274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7B473E7-08E4-4C34-9685-F270398857C7}" type="pres">
      <dgm:prSet presAssocID="{4C35D32F-0EAB-4CD7-82EE-45574DC2A586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55A2253-A29D-4EAA-873B-74EAF885D7A1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3" destOrd="0" parTransId="{A15F02C0-547C-48B3-9D05-E7F145EBF3C4}" sibTransId="{8C5711BF-38F0-4590-B6BC-B3119A33CA2E}"/>
    <dgm:cxn modelId="{628CEFC5-49DF-43B2-A645-B19ECA724CD8}" type="presOf" srcId="{757F3AB3-0718-4624-B441-E567A8F0AB56}" destId="{333A1088-737F-45CB-B68E-254E46348037}" srcOrd="0" destOrd="0" presId="urn:microsoft.com/office/officeart/2005/8/layout/target3"/>
    <dgm:cxn modelId="{5004821A-1498-41A0-893F-A85164D08959}" type="presOf" srcId="{D1B46980-6531-4606-95E6-44980827E919}" destId="{6140AFEC-043D-4C43-A2F9-D0F5331DF3A3}" srcOrd="0" destOrd="0" presId="urn:microsoft.com/office/officeart/2005/8/layout/target3"/>
    <dgm:cxn modelId="{2265E82E-5EDE-4C18-B846-B0BBAC4896E5}" type="presOf" srcId="{D1D4F407-5343-4D3F-B5B9-D407B03CAEB4}" destId="{AED2198E-93D5-4001-81B4-73124B309672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E1C4C54-FECE-4DE0-9911-66BA5D92C57C}" type="presOf" srcId="{4C35D32F-0EAB-4CD7-82EE-45574DC2A586}" destId="{67B473E7-08E4-4C34-9685-F270398857C7}" srcOrd="1" destOrd="0" presId="urn:microsoft.com/office/officeart/2005/8/layout/target3"/>
    <dgm:cxn modelId="{7026137D-6CD6-4BE9-8D13-2E6F7ED1D5CD}" type="presOf" srcId="{D8197B8C-B260-4A16-BDF4-0947B075E274}" destId="{CC148F93-7DA0-4E0D-95F4-8472B341DEC4}" srcOrd="1" destOrd="0" presId="urn:microsoft.com/office/officeart/2005/8/layout/target3"/>
    <dgm:cxn modelId="{5A9D5BDA-C227-4D10-83EF-7880D0670472}" type="presOf" srcId="{4C35D32F-0EAB-4CD7-82EE-45574DC2A586}" destId="{00691753-22B7-4C53-A077-CBC858064A16}" srcOrd="0" destOrd="0" presId="urn:microsoft.com/office/officeart/2005/8/layout/target3"/>
    <dgm:cxn modelId="{4174C45E-4D9B-4864-A1C6-0826538295A4}" type="presOf" srcId="{D8197B8C-B260-4A16-BDF4-0947B075E274}" destId="{E632F17C-588E-4513-B5B0-E3A25884288E}" srcOrd="0" destOrd="0" presId="urn:microsoft.com/office/officeart/2005/8/layout/target3"/>
    <dgm:cxn modelId="{09013891-108B-4269-AF4E-0341A823C58C}" type="presOf" srcId="{D1B46980-6531-4606-95E6-44980827E919}" destId="{2BE915AB-18AA-4053-B92C-3BFC9ED204BB}" srcOrd="1" destOrd="0" presId="urn:microsoft.com/office/officeart/2005/8/layout/target3"/>
    <dgm:cxn modelId="{EDF6FE6B-9DBE-4D7B-B8FD-7098875B4EED}" srcId="{757F3AB3-0718-4624-B441-E567A8F0AB56}" destId="{D8197B8C-B260-4A16-BDF4-0947B075E274}" srcOrd="2" destOrd="0" parTransId="{51C5993D-B262-45E6-B66E-76BC9D6D883D}" sibTransId="{1AEC7F05-E0FE-459C-BD47-224AC9D7BEE4}"/>
    <dgm:cxn modelId="{0A642D55-D736-4B0D-B6EC-5968D7400920}" type="presParOf" srcId="{333A1088-737F-45CB-B68E-254E46348037}" destId="{F5ABB229-8D3B-4694-996A-96F23CF14429}" srcOrd="0" destOrd="0" presId="urn:microsoft.com/office/officeart/2005/8/layout/target3"/>
    <dgm:cxn modelId="{41EB3B42-238B-4998-ADCF-8F26BBA85977}" type="presParOf" srcId="{333A1088-737F-45CB-B68E-254E46348037}" destId="{F41139FD-01EE-4571-8B17-4FB00FC51163}" srcOrd="1" destOrd="0" presId="urn:microsoft.com/office/officeart/2005/8/layout/target3"/>
    <dgm:cxn modelId="{90E0A2B3-464F-47DD-9021-441D4F9C514E}" type="presParOf" srcId="{333A1088-737F-45CB-B68E-254E46348037}" destId="{D005CE8C-CC26-4C3E-AC11-E15060ECD759}" srcOrd="2" destOrd="0" presId="urn:microsoft.com/office/officeart/2005/8/layout/target3"/>
    <dgm:cxn modelId="{F3E54BD5-3FD1-456F-BAF4-87305E6D1D32}" type="presParOf" srcId="{333A1088-737F-45CB-B68E-254E46348037}" destId="{2C702D82-9B77-49B7-9568-BB8EB47C3372}" srcOrd="3" destOrd="0" presId="urn:microsoft.com/office/officeart/2005/8/layout/target3"/>
    <dgm:cxn modelId="{EC1AC008-7C92-43A9-BFA3-DB1155BBFFC3}" type="presParOf" srcId="{333A1088-737F-45CB-B68E-254E46348037}" destId="{A52A0455-90FF-4808-ABD0-F02540D31D5A}" srcOrd="4" destOrd="0" presId="urn:microsoft.com/office/officeart/2005/8/layout/target3"/>
    <dgm:cxn modelId="{28E64F7B-8901-4790-9817-27C7D42CEEB1}" type="presParOf" srcId="{333A1088-737F-45CB-B68E-254E46348037}" destId="{6140AFEC-043D-4C43-A2F9-D0F5331DF3A3}" srcOrd="5" destOrd="0" presId="urn:microsoft.com/office/officeart/2005/8/layout/target3"/>
    <dgm:cxn modelId="{EBAED950-E65E-403B-955C-9CE82E1939AF}" type="presParOf" srcId="{333A1088-737F-45CB-B68E-254E46348037}" destId="{B340602A-63DE-4E1E-AE7D-1BF838894F80}" srcOrd="6" destOrd="0" presId="urn:microsoft.com/office/officeart/2005/8/layout/target3"/>
    <dgm:cxn modelId="{E97ED8D0-305B-47DD-8E27-3A6ADEC89568}" type="presParOf" srcId="{333A1088-737F-45CB-B68E-254E46348037}" destId="{3024726A-57AE-4AFC-9723-A526DCC56990}" srcOrd="7" destOrd="0" presId="urn:microsoft.com/office/officeart/2005/8/layout/target3"/>
    <dgm:cxn modelId="{8BA74B8D-4283-48EA-8DAA-CC3C92206B7A}" type="presParOf" srcId="{333A1088-737F-45CB-B68E-254E46348037}" destId="{E632F17C-588E-4513-B5B0-E3A25884288E}" srcOrd="8" destOrd="0" presId="urn:microsoft.com/office/officeart/2005/8/layout/target3"/>
    <dgm:cxn modelId="{D35B976D-3181-4209-877B-EFDA3291C385}" type="presParOf" srcId="{333A1088-737F-45CB-B68E-254E46348037}" destId="{0067B3B6-CC6E-4FEA-934A-B260CCD88713}" srcOrd="9" destOrd="0" presId="urn:microsoft.com/office/officeart/2005/8/layout/target3"/>
    <dgm:cxn modelId="{B95F6718-7554-4B78-9A85-9AD7C7493274}" type="presParOf" srcId="{333A1088-737F-45CB-B68E-254E46348037}" destId="{7C586B55-94D6-4E48-9045-89BD65D2E277}" srcOrd="10" destOrd="0" presId="urn:microsoft.com/office/officeart/2005/8/layout/target3"/>
    <dgm:cxn modelId="{04BA9265-001D-465E-81FA-BCA4B9F42D3A}" type="presParOf" srcId="{333A1088-737F-45CB-B68E-254E46348037}" destId="{00691753-22B7-4C53-A077-CBC858064A16}" srcOrd="11" destOrd="0" presId="urn:microsoft.com/office/officeart/2005/8/layout/target3"/>
    <dgm:cxn modelId="{E3457138-5763-4A50-82CE-010131D421F9}" type="presParOf" srcId="{333A1088-737F-45CB-B68E-254E46348037}" destId="{AED2198E-93D5-4001-81B4-73124B309672}" srcOrd="12" destOrd="0" presId="urn:microsoft.com/office/officeart/2005/8/layout/target3"/>
    <dgm:cxn modelId="{9B42D056-57DF-4D25-B3F4-52C2D86445EB}" type="presParOf" srcId="{333A1088-737F-45CB-B68E-254E46348037}" destId="{2BE915AB-18AA-4053-B92C-3BFC9ED204BB}" srcOrd="13" destOrd="0" presId="urn:microsoft.com/office/officeart/2005/8/layout/target3"/>
    <dgm:cxn modelId="{7EF907D0-7139-4C48-AF83-46AC00618C96}" type="presParOf" srcId="{333A1088-737F-45CB-B68E-254E46348037}" destId="{CC148F93-7DA0-4E0D-95F4-8472B341DEC4}" srcOrd="14" destOrd="0" presId="urn:microsoft.com/office/officeart/2005/8/layout/target3"/>
    <dgm:cxn modelId="{747D1EC2-D5B6-4B5C-A472-66E661B66DAD}" type="presParOf" srcId="{333A1088-737F-45CB-B68E-254E46348037}" destId="{67B473E7-08E4-4C34-9685-F270398857C7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456383" cy="345638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712554" y="0"/>
          <a:ext cx="6408712" cy="34563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Konstantinovy Lázně, okres Tachov, příspěvková organizace</a:t>
          </a:r>
          <a:endParaRPr lang="cs-CZ" sz="2000" kern="1200" dirty="0"/>
        </a:p>
      </dsp:txBody>
      <dsp:txXfrm>
        <a:off x="1712554" y="0"/>
        <a:ext cx="6408712" cy="734481"/>
      </dsp:txXfrm>
    </dsp:sp>
    <dsp:sp modelId="{A52A0455-90FF-4808-ABD0-F02540D31D5A}">
      <dsp:nvSpPr>
        <dsp:cNvPr id="0" name=""/>
        <dsp:cNvSpPr/>
      </dsp:nvSpPr>
      <dsp:spPr>
        <a:xfrm>
          <a:off x="453650" y="734481"/>
          <a:ext cx="2549083" cy="254908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728191" y="734481"/>
          <a:ext cx="6408712" cy="25490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Erika Hovorková</a:t>
          </a:r>
          <a:endParaRPr lang="cs-CZ" sz="2000" kern="1200" dirty="0"/>
        </a:p>
      </dsp:txBody>
      <dsp:txXfrm>
        <a:off x="1728191" y="734481"/>
        <a:ext cx="6408712" cy="734481"/>
      </dsp:txXfrm>
    </dsp:sp>
    <dsp:sp modelId="{3024726A-57AE-4AFC-9723-A526DCC56990}">
      <dsp:nvSpPr>
        <dsp:cNvPr id="0" name=""/>
        <dsp:cNvSpPr/>
      </dsp:nvSpPr>
      <dsp:spPr>
        <a:xfrm>
          <a:off x="907300" y="1468963"/>
          <a:ext cx="1641782" cy="164178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632F17C-588E-4513-B5B0-E3A25884288E}">
      <dsp:nvSpPr>
        <dsp:cNvPr id="0" name=""/>
        <dsp:cNvSpPr/>
      </dsp:nvSpPr>
      <dsp:spPr>
        <a:xfrm>
          <a:off x="1728191" y="1468963"/>
          <a:ext cx="6408712" cy="164178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VY_32_INOVACE_19_Násobení číslem 4</a:t>
          </a:r>
          <a:endParaRPr lang="cs-CZ" sz="2000" kern="1200" dirty="0"/>
        </a:p>
      </dsp:txBody>
      <dsp:txXfrm>
        <a:off x="1728191" y="1468963"/>
        <a:ext cx="6408712" cy="734481"/>
      </dsp:txXfrm>
    </dsp:sp>
    <dsp:sp modelId="{7C586B55-94D6-4E48-9045-89BD65D2E277}">
      <dsp:nvSpPr>
        <dsp:cNvPr id="0" name=""/>
        <dsp:cNvSpPr/>
      </dsp:nvSpPr>
      <dsp:spPr>
        <a:xfrm>
          <a:off x="1360951" y="2203444"/>
          <a:ext cx="734481" cy="73448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0691753-22B7-4C53-A077-CBC858064A16}">
      <dsp:nvSpPr>
        <dsp:cNvPr id="0" name=""/>
        <dsp:cNvSpPr/>
      </dsp:nvSpPr>
      <dsp:spPr>
        <a:xfrm>
          <a:off x="1728191" y="2203444"/>
          <a:ext cx="6408712" cy="73448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CZ.1.07/1.4.00/21.2004</a:t>
          </a:r>
          <a:endParaRPr lang="cs-CZ" sz="2000" kern="1200" dirty="0"/>
        </a:p>
      </dsp:txBody>
      <dsp:txXfrm>
        <a:off x="1728191" y="2203444"/>
        <a:ext cx="6408712" cy="7344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92613E-DDDB-4DBB-A163-989AFFE2C5F1}" type="datetimeFigureOut">
              <a:rPr lang="cs-CZ" smtClean="0"/>
              <a:pPr/>
              <a:t>28.9.2012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3C3164-F2C5-4F83-BB08-1F5F92511A8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46126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84597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15736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Příklady </a:t>
            </a:r>
            <a:r>
              <a:rPr lang="en-US" dirty="0" smtClean="0"/>
              <a:t>v</a:t>
            </a:r>
            <a:r>
              <a:rPr lang="en-US" baseline="0" dirty="0" smtClean="0"/>
              <a:t> </a:t>
            </a:r>
            <a:r>
              <a:rPr lang="en-US" baseline="0" dirty="0" err="1" smtClean="0"/>
              <a:t>klobou</a:t>
            </a:r>
            <a:r>
              <a:rPr lang="cs-CZ" baseline="0" dirty="0" err="1" smtClean="0"/>
              <a:t>čkách</a:t>
            </a:r>
            <a:r>
              <a:rPr lang="cs-CZ" baseline="0" dirty="0" smtClean="0"/>
              <a:t> </a:t>
            </a:r>
            <a:r>
              <a:rPr lang="cs-CZ" dirty="0" smtClean="0"/>
              <a:t>vypočítej, výsledek zapiš do jejich noh. Správné číslo vybarvi.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29724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Vypiš násobky, které patří </a:t>
            </a:r>
            <a:r>
              <a:rPr lang="cs-CZ" dirty="0" err="1" smtClean="0"/>
              <a:t>zárov</a:t>
            </a:r>
            <a:r>
              <a:rPr lang="en-US" dirty="0" smtClean="0"/>
              <a:t>e</a:t>
            </a:r>
            <a:r>
              <a:rPr lang="cs-CZ" dirty="0" smtClean="0"/>
              <a:t>ň do násobilky tří a čtyř.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44426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831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6311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98841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28.9.2012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42155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28.9.2012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0044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28.9.2012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42635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28.9.2012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0701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28.9.2012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0025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28.9.2012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30691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8513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2202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1AB617-178B-4D3B-9F3A-4C512F0B0DE5}" type="datetimeFigureOut">
              <a:rPr lang="cs-CZ" smtClean="0"/>
              <a:pPr/>
              <a:t>28.9.2012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70011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706337982"/>
              </p:ext>
            </p:extLst>
          </p:nvPr>
        </p:nvGraphicFramePr>
        <p:xfrm>
          <a:off x="467544" y="476672"/>
          <a:ext cx="8136904" cy="3456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020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400600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sz="4000" dirty="0" smtClean="0"/>
              <a:t>Matematika pro 2. ročník ZŠ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Prezentace na interaktivní tabuli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Pomůcky: karty s čísly, číselná osa, čtvercová síť, tabulky s násobilkou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Inovace – aktivita a motivace žáků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Metodické pokyny: doplňování, řazení, slovní úkol, porovnávání, násobení, dělení</a:t>
            </a:r>
          </a:p>
          <a:p>
            <a:pPr>
              <a:buFont typeface="Wingdings" pitchFamily="2" charset="2"/>
              <a:buChar char="Ø"/>
            </a:pPr>
            <a:endParaRPr lang="cs-CZ" sz="4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Matematika a její aplikace - Matematika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3648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-27384"/>
            <a:ext cx="8964488" cy="13407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Okénka vyplň podle šifry.</a:t>
            </a: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1001914"/>
              </p:ext>
            </p:extLst>
          </p:nvPr>
        </p:nvGraphicFramePr>
        <p:xfrm>
          <a:off x="187130" y="5157192"/>
          <a:ext cx="8777355" cy="144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5157"/>
                <a:gridCol w="585157"/>
                <a:gridCol w="585157"/>
                <a:gridCol w="585157"/>
                <a:gridCol w="585157"/>
                <a:gridCol w="585157"/>
                <a:gridCol w="585157"/>
                <a:gridCol w="585157"/>
                <a:gridCol w="585157"/>
                <a:gridCol w="585157"/>
                <a:gridCol w="585157"/>
                <a:gridCol w="585157"/>
                <a:gridCol w="585157"/>
                <a:gridCol w="585157"/>
                <a:gridCol w="585157"/>
              </a:tblGrid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R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S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Á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H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N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K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U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I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Á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N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U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1190452"/>
              </p:ext>
            </p:extLst>
          </p:nvPr>
        </p:nvGraphicFramePr>
        <p:xfrm>
          <a:off x="251520" y="1196752"/>
          <a:ext cx="2340628" cy="144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5157"/>
                <a:gridCol w="585157"/>
                <a:gridCol w="585157"/>
                <a:gridCol w="585157"/>
              </a:tblGrid>
              <a:tr h="720080">
                <a:tc>
                  <a:txBody>
                    <a:bodyPr/>
                    <a:lstStyle/>
                    <a:p>
                      <a:pPr algn="ctr"/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6608990"/>
              </p:ext>
            </p:extLst>
          </p:nvPr>
        </p:nvGraphicFramePr>
        <p:xfrm>
          <a:off x="3275856" y="1268760"/>
          <a:ext cx="1170314" cy="144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5157"/>
                <a:gridCol w="585157"/>
              </a:tblGrid>
              <a:tr h="720080">
                <a:tc>
                  <a:txBody>
                    <a:bodyPr/>
                    <a:lstStyle/>
                    <a:p>
                      <a:pPr algn="ctr"/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2205755"/>
              </p:ext>
            </p:extLst>
          </p:nvPr>
        </p:nvGraphicFramePr>
        <p:xfrm>
          <a:off x="3698075" y="2996952"/>
          <a:ext cx="5266413" cy="144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5157"/>
                <a:gridCol w="585157"/>
                <a:gridCol w="585157"/>
                <a:gridCol w="585157"/>
                <a:gridCol w="585157"/>
                <a:gridCol w="585157"/>
                <a:gridCol w="585157"/>
                <a:gridCol w="585157"/>
                <a:gridCol w="585157"/>
              </a:tblGrid>
              <a:tr h="720080">
                <a:tc>
                  <a:txBody>
                    <a:bodyPr/>
                    <a:lstStyle/>
                    <a:p>
                      <a:pPr algn="ctr"/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smtClean="0">
                          <a:solidFill>
                            <a:schemeClr val="tx1"/>
                          </a:solidFill>
                        </a:rPr>
                        <a:t>36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smtClean="0">
                          <a:solidFill>
                            <a:schemeClr val="tx1"/>
                          </a:solidFill>
                        </a:rPr>
                        <a:t>32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18475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79512" y="116632"/>
            <a:ext cx="8964488" cy="10575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solidFill>
                  <a:schemeClr val="tx1"/>
                </a:solidFill>
              </a:rPr>
              <a:t>V</a:t>
            </a:r>
            <a:r>
              <a:rPr lang="cs-CZ" sz="3600" dirty="0" smtClean="0">
                <a:solidFill>
                  <a:schemeClr val="tx1"/>
                </a:solidFill>
              </a:rPr>
              <a:t>y</a:t>
            </a:r>
            <a:r>
              <a:rPr lang="en-US" sz="3600" dirty="0" err="1" smtClean="0">
                <a:solidFill>
                  <a:schemeClr val="tx1"/>
                </a:solidFill>
              </a:rPr>
              <a:t>po</a:t>
            </a:r>
            <a:r>
              <a:rPr lang="cs-CZ" sz="3600" dirty="0" smtClean="0">
                <a:solidFill>
                  <a:schemeClr val="tx1"/>
                </a:solidFill>
              </a:rPr>
              <a:t>čítej.</a:t>
            </a:r>
          </a:p>
        </p:txBody>
      </p:sp>
      <p:sp>
        <p:nvSpPr>
          <p:cNvPr id="4" name="Obdélník 3"/>
          <p:cNvSpPr/>
          <p:nvPr/>
        </p:nvSpPr>
        <p:spPr>
          <a:xfrm>
            <a:off x="179512" y="980728"/>
            <a:ext cx="1800200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solidFill>
                  <a:schemeClr val="tx1"/>
                </a:solidFill>
              </a:rPr>
              <a:t>6 ∙ 2 =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79512" y="1814821"/>
            <a:ext cx="1800200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>
                <a:solidFill>
                  <a:schemeClr val="tx1"/>
                </a:solidFill>
              </a:rPr>
              <a:t>3</a:t>
            </a:r>
            <a:r>
              <a:rPr lang="en-US" sz="3600" dirty="0" smtClean="0">
                <a:solidFill>
                  <a:schemeClr val="tx1"/>
                </a:solidFill>
              </a:rPr>
              <a:t> ∙ 4 =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79512" y="2648914"/>
            <a:ext cx="1800200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</a:rPr>
              <a:t>0</a:t>
            </a:r>
            <a:r>
              <a:rPr lang="en-US" sz="3600" dirty="0" smtClean="0">
                <a:solidFill>
                  <a:schemeClr val="tx1"/>
                </a:solidFill>
              </a:rPr>
              <a:t> ∙ 4 =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79512" y="4317100"/>
            <a:ext cx="1800200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</a:rPr>
              <a:t>8</a:t>
            </a:r>
            <a:r>
              <a:rPr lang="en-US" sz="3600" dirty="0" smtClean="0">
                <a:solidFill>
                  <a:schemeClr val="tx1"/>
                </a:solidFill>
              </a:rPr>
              <a:t> ∙ 4 =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79512" y="5151193"/>
            <a:ext cx="1800200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solidFill>
                  <a:schemeClr val="tx1"/>
                </a:solidFill>
              </a:rPr>
              <a:t>9 ∙ 4 =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79512" y="5985284"/>
            <a:ext cx="1800200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</a:rPr>
              <a:t>8</a:t>
            </a:r>
            <a:r>
              <a:rPr lang="en-US" sz="3600" dirty="0" smtClean="0">
                <a:solidFill>
                  <a:schemeClr val="tx1"/>
                </a:solidFill>
              </a:rPr>
              <a:t> ∙ 2 =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491880" y="980728"/>
            <a:ext cx="1800200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</a:rPr>
              <a:t>5</a:t>
            </a:r>
            <a:r>
              <a:rPr lang="en-US" sz="3600" dirty="0" smtClean="0">
                <a:solidFill>
                  <a:schemeClr val="tx1"/>
                </a:solidFill>
              </a:rPr>
              <a:t> ∙ 2 =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491880" y="1814821"/>
            <a:ext cx="1800200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</a:rPr>
              <a:t>3</a:t>
            </a:r>
            <a:r>
              <a:rPr lang="en-US" sz="3600" dirty="0" smtClean="0">
                <a:solidFill>
                  <a:schemeClr val="tx1"/>
                </a:solidFill>
              </a:rPr>
              <a:t> ∙ 2 =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491880" y="2648914"/>
            <a:ext cx="1800200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</a:rPr>
              <a:t>9</a:t>
            </a:r>
            <a:r>
              <a:rPr lang="en-US" sz="3600" dirty="0" smtClean="0">
                <a:solidFill>
                  <a:schemeClr val="tx1"/>
                </a:solidFill>
              </a:rPr>
              <a:t> ∙ 2 =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491880" y="4317100"/>
            <a:ext cx="1800200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</a:rPr>
              <a:t>6</a:t>
            </a:r>
            <a:r>
              <a:rPr lang="en-US" sz="3600" dirty="0" smtClean="0">
                <a:solidFill>
                  <a:schemeClr val="tx1"/>
                </a:solidFill>
              </a:rPr>
              <a:t> ∙ 2 =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491880" y="5985284"/>
            <a:ext cx="1800200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</a:rPr>
              <a:t>7</a:t>
            </a:r>
            <a:r>
              <a:rPr lang="en-US" sz="3600" dirty="0" smtClean="0">
                <a:solidFill>
                  <a:schemeClr val="tx1"/>
                </a:solidFill>
              </a:rPr>
              <a:t> ∙ 4 =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6444208" y="980728"/>
            <a:ext cx="1800200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solidFill>
                  <a:schemeClr val="tx1"/>
                </a:solidFill>
              </a:rPr>
              <a:t>2 ∙ 4 =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444208" y="1981639"/>
            <a:ext cx="1800200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solidFill>
                  <a:schemeClr val="tx1"/>
                </a:solidFill>
              </a:rPr>
              <a:t>4 ∙ 4 =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444208" y="2982550"/>
            <a:ext cx="1800200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solidFill>
                  <a:schemeClr val="tx1"/>
                </a:solidFill>
              </a:rPr>
              <a:t>5 ∙ 4 =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6444208" y="4984372"/>
            <a:ext cx="1800200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</a:rPr>
              <a:t>1</a:t>
            </a:r>
            <a:r>
              <a:rPr lang="en-US" sz="3600" dirty="0" smtClean="0">
                <a:solidFill>
                  <a:schemeClr val="tx1"/>
                </a:solidFill>
              </a:rPr>
              <a:t> ∙ 4 =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6444208" y="5985284"/>
            <a:ext cx="1800200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</a:rPr>
              <a:t>9</a:t>
            </a:r>
            <a:r>
              <a:rPr lang="en-US" sz="3600" dirty="0" smtClean="0">
                <a:solidFill>
                  <a:schemeClr val="tx1"/>
                </a:solidFill>
              </a:rPr>
              <a:t> ∙ 3 =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6444208" y="3983461"/>
            <a:ext cx="1800200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</a:rPr>
              <a:t>6</a:t>
            </a:r>
            <a:r>
              <a:rPr lang="en-US" sz="3600" dirty="0" smtClean="0">
                <a:solidFill>
                  <a:schemeClr val="tx1"/>
                </a:solidFill>
              </a:rPr>
              <a:t> ∙ 3 =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3491880" y="5151193"/>
            <a:ext cx="1800200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solidFill>
                  <a:schemeClr val="tx1"/>
                </a:solidFill>
              </a:rPr>
              <a:t>10 ∙ 4 =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179512" y="3483007"/>
            <a:ext cx="1800200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solidFill>
                  <a:schemeClr val="tx1"/>
                </a:solidFill>
              </a:rPr>
              <a:t>7 ∙ 3 =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3491880" y="3483007"/>
            <a:ext cx="1800200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solidFill>
                  <a:schemeClr val="tx1"/>
                </a:solidFill>
              </a:rPr>
              <a:t>5 ∙ 3 =</a:t>
            </a:r>
            <a:endParaRPr lang="cs-CZ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18207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Skupina 94"/>
          <p:cNvGrpSpPr/>
          <p:nvPr/>
        </p:nvGrpSpPr>
        <p:grpSpPr>
          <a:xfrm>
            <a:off x="280323" y="102635"/>
            <a:ext cx="8489629" cy="6790300"/>
            <a:chOff x="280323" y="102635"/>
            <a:chExt cx="8489629" cy="6790300"/>
          </a:xfrm>
        </p:grpSpPr>
        <p:cxnSp>
          <p:nvCxnSpPr>
            <p:cNvPr id="21" name="Přímá spojnice 20"/>
            <p:cNvCxnSpPr/>
            <p:nvPr/>
          </p:nvCxnSpPr>
          <p:spPr>
            <a:xfrm>
              <a:off x="2152756" y="836712"/>
              <a:ext cx="619044" cy="504056"/>
            </a:xfrm>
            <a:prstGeom prst="line">
              <a:avLst/>
            </a:prstGeom>
            <a:ln w="5715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nice se šipkou 13"/>
            <p:cNvCxnSpPr/>
            <p:nvPr/>
          </p:nvCxnSpPr>
          <p:spPr>
            <a:xfrm flipV="1">
              <a:off x="971600" y="818710"/>
              <a:ext cx="504000" cy="324000"/>
            </a:xfrm>
            <a:prstGeom prst="straightConnector1">
              <a:avLst/>
            </a:prstGeom>
            <a:ln w="57150">
              <a:solidFill>
                <a:schemeClr val="accent3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Přímá spojnice se šipkou 67"/>
            <p:cNvCxnSpPr>
              <a:endCxn id="56" idx="7"/>
            </p:cNvCxnSpPr>
            <p:nvPr/>
          </p:nvCxnSpPr>
          <p:spPr>
            <a:xfrm>
              <a:off x="4838360" y="6371475"/>
              <a:ext cx="890655" cy="41099"/>
            </a:xfrm>
            <a:prstGeom prst="straightConnector1">
              <a:avLst/>
            </a:prstGeom>
            <a:ln w="57150">
              <a:solidFill>
                <a:schemeClr val="tx2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Přímá spojnice 21"/>
            <p:cNvCxnSpPr/>
            <p:nvPr/>
          </p:nvCxnSpPr>
          <p:spPr>
            <a:xfrm>
              <a:off x="2973422" y="1633734"/>
              <a:ext cx="0" cy="432048"/>
            </a:xfrm>
            <a:prstGeom prst="line">
              <a:avLst/>
            </a:prstGeom>
            <a:ln w="5715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Šestiúhelník 1"/>
            <p:cNvSpPr/>
            <p:nvPr/>
          </p:nvSpPr>
          <p:spPr>
            <a:xfrm>
              <a:off x="280323" y="980728"/>
              <a:ext cx="835293" cy="720080"/>
            </a:xfrm>
            <a:prstGeom prst="hexagon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5400" dirty="0" smtClean="0">
                  <a:solidFill>
                    <a:schemeClr val="tx1"/>
                  </a:solidFill>
                </a:rPr>
                <a:t>0</a:t>
              </a:r>
              <a:endParaRPr lang="cs-CZ" sz="5400" dirty="0">
                <a:solidFill>
                  <a:schemeClr val="tx1"/>
                </a:solidFill>
              </a:endParaRPr>
            </a:p>
          </p:txBody>
        </p:sp>
        <p:sp>
          <p:nvSpPr>
            <p:cNvPr id="3" name="Šestiúhelník 2"/>
            <p:cNvSpPr/>
            <p:nvPr/>
          </p:nvSpPr>
          <p:spPr>
            <a:xfrm>
              <a:off x="2555776" y="980728"/>
              <a:ext cx="835293" cy="720080"/>
            </a:xfrm>
            <a:prstGeom prst="hexagon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5" name="Přímá spojnice 24"/>
            <p:cNvCxnSpPr/>
            <p:nvPr/>
          </p:nvCxnSpPr>
          <p:spPr>
            <a:xfrm flipH="1">
              <a:off x="2158007" y="2564904"/>
              <a:ext cx="613793" cy="360040"/>
            </a:xfrm>
            <a:prstGeom prst="line">
              <a:avLst/>
            </a:prstGeom>
            <a:ln w="5715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nice 26"/>
            <p:cNvCxnSpPr/>
            <p:nvPr/>
          </p:nvCxnSpPr>
          <p:spPr>
            <a:xfrm>
              <a:off x="971600" y="2636912"/>
              <a:ext cx="656294" cy="288032"/>
            </a:xfrm>
            <a:prstGeom prst="line">
              <a:avLst/>
            </a:prstGeom>
            <a:ln w="5715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Přímá spojnice 62"/>
            <p:cNvCxnSpPr/>
            <p:nvPr/>
          </p:nvCxnSpPr>
          <p:spPr>
            <a:xfrm flipH="1">
              <a:off x="6389910" y="6018668"/>
              <a:ext cx="1199734" cy="352807"/>
            </a:xfrm>
            <a:prstGeom prst="line">
              <a:avLst/>
            </a:prstGeom>
            <a:ln w="57150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Šestiúhelník 3"/>
            <p:cNvSpPr/>
            <p:nvPr/>
          </p:nvSpPr>
          <p:spPr>
            <a:xfrm>
              <a:off x="2555776" y="2065782"/>
              <a:ext cx="835293" cy="720080"/>
            </a:xfrm>
            <a:prstGeom prst="hexagon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9" name="Přímá spojnice 28"/>
            <p:cNvCxnSpPr/>
            <p:nvPr/>
          </p:nvCxnSpPr>
          <p:spPr>
            <a:xfrm>
              <a:off x="791632" y="2636912"/>
              <a:ext cx="431968" cy="971227"/>
            </a:xfrm>
            <a:prstGeom prst="line">
              <a:avLst/>
            </a:prstGeom>
            <a:ln w="5715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Šestiúhelník 4"/>
            <p:cNvSpPr/>
            <p:nvPr/>
          </p:nvSpPr>
          <p:spPr>
            <a:xfrm>
              <a:off x="1403648" y="332656"/>
              <a:ext cx="835293" cy="720080"/>
            </a:xfrm>
            <a:prstGeom prst="hexagon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6000" dirty="0">
                  <a:solidFill>
                    <a:schemeClr val="tx1"/>
                  </a:solidFill>
                </a:rPr>
                <a:t>4</a:t>
              </a:r>
              <a:endParaRPr lang="cs-CZ" sz="6000" dirty="0">
                <a:solidFill>
                  <a:schemeClr val="tx1"/>
                </a:solidFill>
              </a:endParaRPr>
            </a:p>
          </p:txBody>
        </p:sp>
        <p:sp>
          <p:nvSpPr>
            <p:cNvPr id="6" name="Šestiúhelník 5"/>
            <p:cNvSpPr/>
            <p:nvPr/>
          </p:nvSpPr>
          <p:spPr>
            <a:xfrm>
              <a:off x="373986" y="2204864"/>
              <a:ext cx="835293" cy="720080"/>
            </a:xfrm>
            <a:prstGeom prst="hexagon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8" name="Přímá spojnice 37"/>
            <p:cNvCxnSpPr/>
            <p:nvPr/>
          </p:nvCxnSpPr>
          <p:spPr>
            <a:xfrm flipV="1">
              <a:off x="2327716" y="4509120"/>
              <a:ext cx="573698" cy="936104"/>
            </a:xfrm>
            <a:prstGeom prst="line">
              <a:avLst/>
            </a:prstGeom>
            <a:ln w="5715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Šestiúhelník 6"/>
            <p:cNvSpPr/>
            <p:nvPr/>
          </p:nvSpPr>
          <p:spPr>
            <a:xfrm>
              <a:off x="2483768" y="4149080"/>
              <a:ext cx="835293" cy="720080"/>
            </a:xfrm>
            <a:prstGeom prst="hexagon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3" name="Přímá spojnice 32"/>
            <p:cNvCxnSpPr/>
            <p:nvPr/>
          </p:nvCxnSpPr>
          <p:spPr>
            <a:xfrm>
              <a:off x="1259632" y="3812678"/>
              <a:ext cx="0" cy="971227"/>
            </a:xfrm>
            <a:prstGeom prst="line">
              <a:avLst/>
            </a:prstGeom>
            <a:ln w="5715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Přímá spojnice 69"/>
            <p:cNvCxnSpPr/>
            <p:nvPr/>
          </p:nvCxnSpPr>
          <p:spPr>
            <a:xfrm flipH="1">
              <a:off x="7589644" y="4783905"/>
              <a:ext cx="150708" cy="1282713"/>
            </a:xfrm>
            <a:prstGeom prst="line">
              <a:avLst/>
            </a:prstGeom>
            <a:ln w="57150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Přímá spojnice 72"/>
            <p:cNvCxnSpPr/>
            <p:nvPr/>
          </p:nvCxnSpPr>
          <p:spPr>
            <a:xfrm flipH="1">
              <a:off x="7807752" y="3689535"/>
              <a:ext cx="564780" cy="989471"/>
            </a:xfrm>
            <a:prstGeom prst="line">
              <a:avLst/>
            </a:prstGeom>
            <a:ln w="57150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Přímá spojnice 75"/>
            <p:cNvCxnSpPr/>
            <p:nvPr/>
          </p:nvCxnSpPr>
          <p:spPr>
            <a:xfrm>
              <a:off x="8325868" y="2513590"/>
              <a:ext cx="193732" cy="1175945"/>
            </a:xfrm>
            <a:prstGeom prst="line">
              <a:avLst/>
            </a:prstGeom>
            <a:ln w="57150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Přímá spojnice 78"/>
            <p:cNvCxnSpPr/>
            <p:nvPr/>
          </p:nvCxnSpPr>
          <p:spPr>
            <a:xfrm>
              <a:off x="7547928" y="1770514"/>
              <a:ext cx="777940" cy="684418"/>
            </a:xfrm>
            <a:prstGeom prst="line">
              <a:avLst/>
            </a:prstGeom>
            <a:ln w="57150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Přímá spojnice 80"/>
            <p:cNvCxnSpPr/>
            <p:nvPr/>
          </p:nvCxnSpPr>
          <p:spPr>
            <a:xfrm flipV="1">
              <a:off x="6338639" y="1849758"/>
              <a:ext cx="1007475" cy="102736"/>
            </a:xfrm>
            <a:prstGeom prst="line">
              <a:avLst/>
            </a:prstGeom>
            <a:ln w="57150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Přímá spojnice 82"/>
            <p:cNvCxnSpPr/>
            <p:nvPr/>
          </p:nvCxnSpPr>
          <p:spPr>
            <a:xfrm flipV="1">
              <a:off x="6020932" y="2204864"/>
              <a:ext cx="251869" cy="966555"/>
            </a:xfrm>
            <a:prstGeom prst="line">
              <a:avLst/>
            </a:prstGeom>
            <a:ln w="57150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Přímá spojnice 85"/>
            <p:cNvCxnSpPr/>
            <p:nvPr/>
          </p:nvCxnSpPr>
          <p:spPr>
            <a:xfrm flipH="1" flipV="1">
              <a:off x="5952506" y="3356992"/>
              <a:ext cx="889870" cy="738803"/>
            </a:xfrm>
            <a:prstGeom prst="line">
              <a:avLst/>
            </a:prstGeom>
            <a:ln w="57150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Přímá spojnice 88"/>
            <p:cNvCxnSpPr/>
            <p:nvPr/>
          </p:nvCxnSpPr>
          <p:spPr>
            <a:xfrm flipH="1">
              <a:off x="6842376" y="3101562"/>
              <a:ext cx="372406" cy="994232"/>
            </a:xfrm>
            <a:prstGeom prst="line">
              <a:avLst/>
            </a:prstGeom>
            <a:ln w="57150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Šestiúhelník 7"/>
            <p:cNvSpPr/>
            <p:nvPr/>
          </p:nvSpPr>
          <p:spPr>
            <a:xfrm>
              <a:off x="1492423" y="2636912"/>
              <a:ext cx="835293" cy="720080"/>
            </a:xfrm>
            <a:prstGeom prst="hexagon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5" name="Přímá spojnice 34"/>
            <p:cNvCxnSpPr/>
            <p:nvPr/>
          </p:nvCxnSpPr>
          <p:spPr>
            <a:xfrm>
              <a:off x="1242261" y="5212856"/>
              <a:ext cx="0" cy="971227"/>
            </a:xfrm>
            <a:prstGeom prst="line">
              <a:avLst/>
            </a:prstGeom>
            <a:ln w="5715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Šestiúhelník 8"/>
            <p:cNvSpPr/>
            <p:nvPr/>
          </p:nvSpPr>
          <p:spPr>
            <a:xfrm>
              <a:off x="791338" y="3429000"/>
              <a:ext cx="835293" cy="720080"/>
            </a:xfrm>
            <a:prstGeom prst="hexagon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6" name="Přímá spojnice 35"/>
            <p:cNvCxnSpPr/>
            <p:nvPr/>
          </p:nvCxnSpPr>
          <p:spPr>
            <a:xfrm flipV="1">
              <a:off x="1315551" y="5445224"/>
              <a:ext cx="865783" cy="621394"/>
            </a:xfrm>
            <a:prstGeom prst="line">
              <a:avLst/>
            </a:prstGeom>
            <a:ln w="5715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Šestiúhelník 9"/>
            <p:cNvSpPr/>
            <p:nvPr/>
          </p:nvSpPr>
          <p:spPr>
            <a:xfrm>
              <a:off x="791338" y="5832152"/>
              <a:ext cx="835293" cy="720080"/>
            </a:xfrm>
            <a:prstGeom prst="hexagon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Šestiúhelník 10"/>
            <p:cNvSpPr/>
            <p:nvPr/>
          </p:nvSpPr>
          <p:spPr>
            <a:xfrm>
              <a:off x="1763688" y="5085184"/>
              <a:ext cx="835293" cy="720080"/>
            </a:xfrm>
            <a:prstGeom prst="hexagon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Šestiúhelník 11"/>
            <p:cNvSpPr/>
            <p:nvPr/>
          </p:nvSpPr>
          <p:spPr>
            <a:xfrm>
              <a:off x="791338" y="4630576"/>
              <a:ext cx="835293" cy="720080"/>
            </a:xfrm>
            <a:prstGeom prst="hexagon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2" name="Slza 51"/>
            <p:cNvSpPr/>
            <p:nvPr/>
          </p:nvSpPr>
          <p:spPr>
            <a:xfrm rot="16200000">
              <a:off x="5957862" y="1590836"/>
              <a:ext cx="864096" cy="864096"/>
            </a:xfrm>
            <a:prstGeom prst="teardrop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53" name="Slza 52"/>
            <p:cNvSpPr/>
            <p:nvPr/>
          </p:nvSpPr>
          <p:spPr>
            <a:xfrm rot="20639678">
              <a:off x="7042168" y="1348394"/>
              <a:ext cx="864096" cy="864096"/>
            </a:xfrm>
            <a:prstGeom prst="teardrop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54" name="Slza 53"/>
            <p:cNvSpPr/>
            <p:nvPr/>
          </p:nvSpPr>
          <p:spPr>
            <a:xfrm rot="6260140">
              <a:off x="6782733" y="2514411"/>
              <a:ext cx="864096" cy="864096"/>
            </a:xfrm>
            <a:prstGeom prst="teardrop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55" name="Slza 54"/>
            <p:cNvSpPr/>
            <p:nvPr/>
          </p:nvSpPr>
          <p:spPr>
            <a:xfrm rot="13449859">
              <a:off x="4299368" y="5914654"/>
              <a:ext cx="864096" cy="864096"/>
            </a:xfrm>
            <a:prstGeom prst="teardrop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tx1"/>
                </a:solidFill>
              </a:endParaRPr>
            </a:p>
          </p:txBody>
        </p:sp>
        <p:sp>
          <p:nvSpPr>
            <p:cNvPr id="56" name="Slza 55"/>
            <p:cNvSpPr/>
            <p:nvPr/>
          </p:nvSpPr>
          <p:spPr>
            <a:xfrm rot="13268588">
              <a:off x="5906591" y="5939427"/>
              <a:ext cx="864096" cy="864096"/>
            </a:xfrm>
            <a:prstGeom prst="teardrop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57" name="Slza 56"/>
            <p:cNvSpPr/>
            <p:nvPr/>
          </p:nvSpPr>
          <p:spPr>
            <a:xfrm rot="10138723">
              <a:off x="7089660" y="5586620"/>
              <a:ext cx="864096" cy="864096"/>
            </a:xfrm>
            <a:prstGeom prst="teardrop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58" name="Slza 57"/>
            <p:cNvSpPr/>
            <p:nvPr/>
          </p:nvSpPr>
          <p:spPr>
            <a:xfrm rot="7506791">
              <a:off x="7338550" y="4246958"/>
              <a:ext cx="864096" cy="864096"/>
            </a:xfrm>
            <a:prstGeom prst="teardrop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59" name="Slza 58"/>
            <p:cNvSpPr/>
            <p:nvPr/>
          </p:nvSpPr>
          <p:spPr>
            <a:xfrm rot="10276525">
              <a:off x="6421482" y="3663746"/>
              <a:ext cx="864096" cy="864096"/>
            </a:xfrm>
            <a:prstGeom prst="teardrop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60" name="Slza 59"/>
            <p:cNvSpPr/>
            <p:nvPr/>
          </p:nvSpPr>
          <p:spPr>
            <a:xfrm rot="856556">
              <a:off x="7893820" y="2112062"/>
              <a:ext cx="864096" cy="864096"/>
            </a:xfrm>
            <a:prstGeom prst="teardrop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61" name="Slza 60"/>
            <p:cNvSpPr/>
            <p:nvPr/>
          </p:nvSpPr>
          <p:spPr>
            <a:xfrm rot="4620517">
              <a:off x="7893820" y="3257487"/>
              <a:ext cx="864096" cy="864096"/>
            </a:xfrm>
            <a:prstGeom prst="teardrop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62" name="Slza 61"/>
            <p:cNvSpPr/>
            <p:nvPr/>
          </p:nvSpPr>
          <p:spPr>
            <a:xfrm rot="13682640">
              <a:off x="5520458" y="2746814"/>
              <a:ext cx="864096" cy="864096"/>
            </a:xfrm>
            <a:prstGeom prst="teardrop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92" name="Obdélník 91"/>
            <p:cNvSpPr/>
            <p:nvPr/>
          </p:nvSpPr>
          <p:spPr>
            <a:xfrm>
              <a:off x="2771800" y="102635"/>
              <a:ext cx="5998152" cy="105757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dirty="0" err="1" smtClean="0">
                  <a:solidFill>
                    <a:schemeClr val="tx1"/>
                  </a:solidFill>
                </a:rPr>
                <a:t>Dopl</a:t>
              </a:r>
              <a:r>
                <a:rPr lang="cs-CZ" sz="3600" dirty="0" smtClean="0">
                  <a:solidFill>
                    <a:schemeClr val="tx1"/>
                  </a:solidFill>
                </a:rPr>
                <a:t>ň správně </a:t>
              </a:r>
              <a:r>
                <a:rPr lang="cs-CZ" sz="3600" dirty="0" smtClean="0">
                  <a:solidFill>
                    <a:schemeClr val="tx1"/>
                  </a:solidFill>
                </a:rPr>
                <a:t>číselnou </a:t>
              </a:r>
              <a:r>
                <a:rPr lang="cs-CZ" sz="3600" dirty="0" smtClean="0">
                  <a:solidFill>
                    <a:schemeClr val="tx1"/>
                  </a:solidFill>
                </a:rPr>
                <a:t>řadu.</a:t>
              </a:r>
            </a:p>
          </p:txBody>
        </p:sp>
        <p:sp>
          <p:nvSpPr>
            <p:cNvPr id="93" name="TextovéPole 92"/>
            <p:cNvSpPr txBox="1"/>
            <p:nvPr/>
          </p:nvSpPr>
          <p:spPr>
            <a:xfrm>
              <a:off x="4249553" y="5832152"/>
              <a:ext cx="963725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dirty="0" smtClean="0"/>
                <a:t>30</a:t>
              </a:r>
              <a:endParaRPr lang="cs-CZ" sz="6000" dirty="0"/>
            </a:p>
          </p:txBody>
        </p:sp>
        <p:sp>
          <p:nvSpPr>
            <p:cNvPr id="94" name="TextovéPole 93"/>
            <p:cNvSpPr txBox="1"/>
            <p:nvPr/>
          </p:nvSpPr>
          <p:spPr>
            <a:xfrm>
              <a:off x="5840523" y="5877272"/>
              <a:ext cx="963725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dirty="0" smtClean="0"/>
                <a:t>27</a:t>
              </a:r>
              <a:endParaRPr lang="cs-CZ" sz="6000" dirty="0"/>
            </a:p>
          </p:txBody>
        </p:sp>
      </p:grpSp>
    </p:spTree>
    <p:extLst>
      <p:ext uri="{BB962C8B-B14F-4D97-AF65-F5344CB8AC3E}">
        <p14:creationId xmlns:p14="http://schemas.microsoft.com/office/powerpoint/2010/main" val="9488623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16632"/>
            <a:ext cx="8964488" cy="16561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600" dirty="0" smtClean="0">
                <a:solidFill>
                  <a:schemeClr val="tx1"/>
                </a:solidFill>
              </a:rPr>
              <a:t>Teta </a:t>
            </a:r>
            <a:r>
              <a:rPr lang="cs-CZ" sz="3600" dirty="0">
                <a:solidFill>
                  <a:schemeClr val="tx1"/>
                </a:solidFill>
              </a:rPr>
              <a:t>B</a:t>
            </a:r>
            <a:r>
              <a:rPr lang="cs-CZ" sz="3600" dirty="0" smtClean="0">
                <a:solidFill>
                  <a:schemeClr val="tx1"/>
                </a:solidFill>
              </a:rPr>
              <a:t>láža má takové číslo domu, které odpovídá součinu čísel 8 a 4. Jaké číslo má teta Bláža?</a:t>
            </a:r>
          </a:p>
        </p:txBody>
      </p:sp>
      <p:grpSp>
        <p:nvGrpSpPr>
          <p:cNvPr id="16" name="Skupina 15"/>
          <p:cNvGrpSpPr/>
          <p:nvPr/>
        </p:nvGrpSpPr>
        <p:grpSpPr>
          <a:xfrm>
            <a:off x="107504" y="2718182"/>
            <a:ext cx="1960585" cy="2803727"/>
            <a:chOff x="347747" y="2329692"/>
            <a:chExt cx="2232248" cy="3192218"/>
          </a:xfrm>
        </p:grpSpPr>
        <p:sp>
          <p:nvSpPr>
            <p:cNvPr id="3" name="Tětiva 2"/>
            <p:cNvSpPr/>
            <p:nvPr/>
          </p:nvSpPr>
          <p:spPr>
            <a:xfrm rot="6742564">
              <a:off x="347747" y="2329692"/>
              <a:ext cx="2232248" cy="2232248"/>
            </a:xfrm>
            <a:prstGeom prst="chord">
              <a:avLst/>
            </a:prstGeom>
            <a:solidFill>
              <a:schemeClr val="bg1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4" name="TextovéPole 3"/>
            <p:cNvSpPr txBox="1"/>
            <p:nvPr/>
          </p:nvSpPr>
          <p:spPr>
            <a:xfrm>
              <a:off x="689460" y="2718183"/>
              <a:ext cx="1548822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dirty="0" smtClean="0"/>
                <a:t>8 </a:t>
              </a:r>
              <a:r>
                <a:rPr lang="en-US" sz="6000" dirty="0" smtClean="0"/>
                <a:t>- 4</a:t>
              </a:r>
              <a:endParaRPr lang="cs-CZ" sz="6000" dirty="0"/>
            </a:p>
          </p:txBody>
        </p:sp>
        <p:sp>
          <p:nvSpPr>
            <p:cNvPr id="5" name="Slza 4"/>
            <p:cNvSpPr/>
            <p:nvPr/>
          </p:nvSpPr>
          <p:spPr>
            <a:xfrm rot="18900000">
              <a:off x="750898" y="4153758"/>
              <a:ext cx="1368152" cy="1368152"/>
            </a:xfrm>
            <a:prstGeom prst="teardrop">
              <a:avLst/>
            </a:prstGeom>
            <a:solidFill>
              <a:schemeClr val="bg1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0" name="Skupina 19"/>
          <p:cNvGrpSpPr/>
          <p:nvPr/>
        </p:nvGrpSpPr>
        <p:grpSpPr>
          <a:xfrm>
            <a:off x="4705104" y="2718182"/>
            <a:ext cx="1960585" cy="2803727"/>
            <a:chOff x="347747" y="2329692"/>
            <a:chExt cx="2232248" cy="3192218"/>
          </a:xfrm>
        </p:grpSpPr>
        <p:sp>
          <p:nvSpPr>
            <p:cNvPr id="21" name="Tětiva 20"/>
            <p:cNvSpPr/>
            <p:nvPr/>
          </p:nvSpPr>
          <p:spPr>
            <a:xfrm rot="6742564">
              <a:off x="347747" y="2329692"/>
              <a:ext cx="2232248" cy="2232248"/>
            </a:xfrm>
            <a:prstGeom prst="chord">
              <a:avLst/>
            </a:prstGeom>
            <a:solidFill>
              <a:schemeClr val="bg1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22" name="TextovéPole 21"/>
            <p:cNvSpPr txBox="1"/>
            <p:nvPr/>
          </p:nvSpPr>
          <p:spPr>
            <a:xfrm>
              <a:off x="689460" y="2718183"/>
              <a:ext cx="1715977" cy="11563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dirty="0" smtClean="0"/>
                <a:t>8 </a:t>
              </a:r>
              <a:r>
                <a:rPr lang="en-US" sz="6000" dirty="0"/>
                <a:t>∙</a:t>
              </a:r>
              <a:r>
                <a:rPr lang="en-US" sz="6000" dirty="0" smtClean="0"/>
                <a:t> 4</a:t>
              </a:r>
              <a:endParaRPr lang="cs-CZ" sz="6000" dirty="0"/>
            </a:p>
          </p:txBody>
        </p:sp>
        <p:sp>
          <p:nvSpPr>
            <p:cNvPr id="23" name="Slza 22"/>
            <p:cNvSpPr/>
            <p:nvPr/>
          </p:nvSpPr>
          <p:spPr>
            <a:xfrm rot="18900000">
              <a:off x="750898" y="4153758"/>
              <a:ext cx="1368152" cy="1368152"/>
            </a:xfrm>
            <a:prstGeom prst="teardrop">
              <a:avLst/>
            </a:prstGeom>
            <a:solidFill>
              <a:schemeClr val="bg1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2406304" y="2718182"/>
            <a:ext cx="1960585" cy="2803727"/>
            <a:chOff x="347747" y="2329692"/>
            <a:chExt cx="2232248" cy="3192218"/>
          </a:xfrm>
        </p:grpSpPr>
        <p:sp>
          <p:nvSpPr>
            <p:cNvPr id="25" name="Tětiva 24"/>
            <p:cNvSpPr/>
            <p:nvPr/>
          </p:nvSpPr>
          <p:spPr>
            <a:xfrm rot="6742564">
              <a:off x="347747" y="2329692"/>
              <a:ext cx="2232248" cy="2232248"/>
            </a:xfrm>
            <a:prstGeom prst="chord">
              <a:avLst/>
            </a:prstGeom>
            <a:solidFill>
              <a:schemeClr val="bg1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26" name="TextovéPole 25"/>
            <p:cNvSpPr txBox="1"/>
            <p:nvPr/>
          </p:nvSpPr>
          <p:spPr>
            <a:xfrm>
              <a:off x="689460" y="2718183"/>
              <a:ext cx="1728752" cy="11563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dirty="0" smtClean="0"/>
                <a:t>8 </a:t>
              </a:r>
              <a:r>
                <a:rPr lang="en-US" sz="6000" dirty="0"/>
                <a:t>:</a:t>
              </a:r>
              <a:r>
                <a:rPr lang="en-US" sz="6000" dirty="0" smtClean="0"/>
                <a:t> 4</a:t>
              </a:r>
              <a:endParaRPr lang="cs-CZ" sz="6000" dirty="0"/>
            </a:p>
          </p:txBody>
        </p:sp>
        <p:sp>
          <p:nvSpPr>
            <p:cNvPr id="27" name="Slza 26"/>
            <p:cNvSpPr/>
            <p:nvPr/>
          </p:nvSpPr>
          <p:spPr>
            <a:xfrm rot="18900000">
              <a:off x="750898" y="4153758"/>
              <a:ext cx="1368152" cy="1368152"/>
            </a:xfrm>
            <a:prstGeom prst="teardrop">
              <a:avLst/>
            </a:prstGeom>
            <a:solidFill>
              <a:schemeClr val="bg1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8" name="Skupina 27"/>
          <p:cNvGrpSpPr/>
          <p:nvPr/>
        </p:nvGrpSpPr>
        <p:grpSpPr>
          <a:xfrm>
            <a:off x="7003903" y="2718182"/>
            <a:ext cx="1996425" cy="2803727"/>
            <a:chOff x="347747" y="2329692"/>
            <a:chExt cx="2273054" cy="3192218"/>
          </a:xfrm>
        </p:grpSpPr>
        <p:sp>
          <p:nvSpPr>
            <p:cNvPr id="29" name="Tětiva 28"/>
            <p:cNvSpPr/>
            <p:nvPr/>
          </p:nvSpPr>
          <p:spPr>
            <a:xfrm rot="6742564">
              <a:off x="347747" y="2329692"/>
              <a:ext cx="2232248" cy="2232248"/>
            </a:xfrm>
            <a:prstGeom prst="chord">
              <a:avLst/>
            </a:prstGeom>
            <a:solidFill>
              <a:schemeClr val="bg1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30" name="TextovéPole 29"/>
            <p:cNvSpPr txBox="1"/>
            <p:nvPr/>
          </p:nvSpPr>
          <p:spPr>
            <a:xfrm>
              <a:off x="689460" y="2718183"/>
              <a:ext cx="1931341" cy="11563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000" dirty="0" smtClean="0"/>
                <a:t>8 </a:t>
              </a:r>
              <a:r>
                <a:rPr lang="en-US" sz="6000" dirty="0" smtClean="0"/>
                <a:t>+ 4</a:t>
              </a:r>
              <a:endParaRPr lang="cs-CZ" sz="6000" dirty="0"/>
            </a:p>
          </p:txBody>
        </p:sp>
        <p:sp>
          <p:nvSpPr>
            <p:cNvPr id="31" name="Slza 30"/>
            <p:cNvSpPr/>
            <p:nvPr/>
          </p:nvSpPr>
          <p:spPr>
            <a:xfrm rot="18900000">
              <a:off x="750898" y="4153758"/>
              <a:ext cx="1368152" cy="1368152"/>
            </a:xfrm>
            <a:prstGeom prst="teardrop">
              <a:avLst/>
            </a:prstGeom>
            <a:solidFill>
              <a:schemeClr val="bg1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38049815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16632"/>
            <a:ext cx="8964488" cy="9361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Seřaď míče sestupně podle násobků.</a:t>
            </a:r>
          </a:p>
        </p:txBody>
      </p:sp>
      <p:grpSp>
        <p:nvGrpSpPr>
          <p:cNvPr id="389" name="Skupina 388"/>
          <p:cNvGrpSpPr/>
          <p:nvPr/>
        </p:nvGrpSpPr>
        <p:grpSpPr>
          <a:xfrm>
            <a:off x="-1875052" y="1849996"/>
            <a:ext cx="1764000" cy="1764000"/>
            <a:chOff x="7020272" y="1052737"/>
            <a:chExt cx="1810014" cy="1810014"/>
          </a:xfrm>
        </p:grpSpPr>
        <p:grpSp>
          <p:nvGrpSpPr>
            <p:cNvPr id="390" name="Group 6"/>
            <p:cNvGrpSpPr>
              <a:grpSpLocks noChangeAspect="1"/>
            </p:cNvGrpSpPr>
            <p:nvPr/>
          </p:nvGrpSpPr>
          <p:grpSpPr bwMode="auto">
            <a:xfrm>
              <a:off x="7020272" y="1052737"/>
              <a:ext cx="1810014" cy="1810014"/>
              <a:chOff x="2314" y="1828"/>
              <a:chExt cx="548" cy="548"/>
            </a:xfrm>
          </p:grpSpPr>
          <p:sp>
            <p:nvSpPr>
              <p:cNvPr id="392" name="Freeform 25"/>
              <p:cNvSpPr>
                <a:spLocks/>
              </p:cNvSpPr>
              <p:nvPr/>
            </p:nvSpPr>
            <p:spPr bwMode="auto">
              <a:xfrm>
                <a:off x="2314" y="1828"/>
                <a:ext cx="548" cy="548"/>
              </a:xfrm>
              <a:custGeom>
                <a:avLst/>
                <a:gdLst>
                  <a:gd name="T0" fmla="*/ 1095 w 1097"/>
                  <a:gd name="T1" fmla="*/ 605 h 1096"/>
                  <a:gd name="T2" fmla="*/ 1073 w 1097"/>
                  <a:gd name="T3" fmla="*/ 712 h 1096"/>
                  <a:gd name="T4" fmla="*/ 1031 w 1097"/>
                  <a:gd name="T5" fmla="*/ 809 h 1096"/>
                  <a:gd name="T6" fmla="*/ 971 w 1097"/>
                  <a:gd name="T7" fmla="*/ 897 h 1096"/>
                  <a:gd name="T8" fmla="*/ 898 w 1097"/>
                  <a:gd name="T9" fmla="*/ 971 h 1096"/>
                  <a:gd name="T10" fmla="*/ 810 w 1097"/>
                  <a:gd name="T11" fmla="*/ 1030 h 1096"/>
                  <a:gd name="T12" fmla="*/ 711 w 1097"/>
                  <a:gd name="T13" fmla="*/ 1072 h 1096"/>
                  <a:gd name="T14" fmla="*/ 604 w 1097"/>
                  <a:gd name="T15" fmla="*/ 1094 h 1096"/>
                  <a:gd name="T16" fmla="*/ 491 w 1097"/>
                  <a:gd name="T17" fmla="*/ 1094 h 1096"/>
                  <a:gd name="T18" fmla="*/ 384 w 1097"/>
                  <a:gd name="T19" fmla="*/ 1072 h 1096"/>
                  <a:gd name="T20" fmla="*/ 287 w 1097"/>
                  <a:gd name="T21" fmla="*/ 1030 h 1096"/>
                  <a:gd name="T22" fmla="*/ 199 w 1097"/>
                  <a:gd name="T23" fmla="*/ 971 h 1096"/>
                  <a:gd name="T24" fmla="*/ 125 w 1097"/>
                  <a:gd name="T25" fmla="*/ 897 h 1096"/>
                  <a:gd name="T26" fmla="*/ 66 w 1097"/>
                  <a:gd name="T27" fmla="*/ 809 h 1096"/>
                  <a:gd name="T28" fmla="*/ 24 w 1097"/>
                  <a:gd name="T29" fmla="*/ 712 h 1096"/>
                  <a:gd name="T30" fmla="*/ 2 w 1097"/>
                  <a:gd name="T31" fmla="*/ 605 h 1096"/>
                  <a:gd name="T32" fmla="*/ 2 w 1097"/>
                  <a:gd name="T33" fmla="*/ 492 h 1096"/>
                  <a:gd name="T34" fmla="*/ 24 w 1097"/>
                  <a:gd name="T35" fmla="*/ 385 h 1096"/>
                  <a:gd name="T36" fmla="*/ 66 w 1097"/>
                  <a:gd name="T37" fmla="*/ 287 h 1096"/>
                  <a:gd name="T38" fmla="*/ 125 w 1097"/>
                  <a:gd name="T39" fmla="*/ 199 h 1096"/>
                  <a:gd name="T40" fmla="*/ 199 w 1097"/>
                  <a:gd name="T41" fmla="*/ 126 h 1096"/>
                  <a:gd name="T42" fmla="*/ 287 w 1097"/>
                  <a:gd name="T43" fmla="*/ 66 h 1096"/>
                  <a:gd name="T44" fmla="*/ 384 w 1097"/>
                  <a:gd name="T45" fmla="*/ 24 h 1096"/>
                  <a:gd name="T46" fmla="*/ 491 w 1097"/>
                  <a:gd name="T47" fmla="*/ 3 h 1096"/>
                  <a:gd name="T48" fmla="*/ 610 w 1097"/>
                  <a:gd name="T49" fmla="*/ 3 h 1096"/>
                  <a:gd name="T50" fmla="*/ 724 w 1097"/>
                  <a:gd name="T51" fmla="*/ 24 h 1096"/>
                  <a:gd name="T52" fmla="*/ 825 w 1097"/>
                  <a:gd name="T53" fmla="*/ 65 h 1096"/>
                  <a:gd name="T54" fmla="*/ 912 w 1097"/>
                  <a:gd name="T55" fmla="*/ 123 h 1096"/>
                  <a:gd name="T56" fmla="*/ 983 w 1097"/>
                  <a:gd name="T57" fmla="*/ 197 h 1096"/>
                  <a:gd name="T58" fmla="*/ 1038 w 1097"/>
                  <a:gd name="T59" fmla="*/ 285 h 1096"/>
                  <a:gd name="T60" fmla="*/ 1075 w 1097"/>
                  <a:gd name="T61" fmla="*/ 384 h 1096"/>
                  <a:gd name="T62" fmla="*/ 1095 w 1097"/>
                  <a:gd name="T63" fmla="*/ 491 h 10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97" h="1096">
                    <a:moveTo>
                      <a:pt x="1097" y="548"/>
                    </a:moveTo>
                    <a:lnTo>
                      <a:pt x="1095" y="605"/>
                    </a:lnTo>
                    <a:lnTo>
                      <a:pt x="1085" y="659"/>
                    </a:lnTo>
                    <a:lnTo>
                      <a:pt x="1073" y="712"/>
                    </a:lnTo>
                    <a:lnTo>
                      <a:pt x="1054" y="761"/>
                    </a:lnTo>
                    <a:lnTo>
                      <a:pt x="1031" y="809"/>
                    </a:lnTo>
                    <a:lnTo>
                      <a:pt x="1004" y="854"/>
                    </a:lnTo>
                    <a:lnTo>
                      <a:pt x="971" y="897"/>
                    </a:lnTo>
                    <a:lnTo>
                      <a:pt x="937" y="936"/>
                    </a:lnTo>
                    <a:lnTo>
                      <a:pt x="898" y="971"/>
                    </a:lnTo>
                    <a:lnTo>
                      <a:pt x="855" y="1003"/>
                    </a:lnTo>
                    <a:lnTo>
                      <a:pt x="810" y="1030"/>
                    </a:lnTo>
                    <a:lnTo>
                      <a:pt x="762" y="1053"/>
                    </a:lnTo>
                    <a:lnTo>
                      <a:pt x="711" y="1072"/>
                    </a:lnTo>
                    <a:lnTo>
                      <a:pt x="658" y="1085"/>
                    </a:lnTo>
                    <a:lnTo>
                      <a:pt x="604" y="1094"/>
                    </a:lnTo>
                    <a:lnTo>
                      <a:pt x="548" y="1096"/>
                    </a:lnTo>
                    <a:lnTo>
                      <a:pt x="491" y="1094"/>
                    </a:lnTo>
                    <a:lnTo>
                      <a:pt x="437" y="1085"/>
                    </a:lnTo>
                    <a:lnTo>
                      <a:pt x="384" y="1072"/>
                    </a:lnTo>
                    <a:lnTo>
                      <a:pt x="335" y="1053"/>
                    </a:lnTo>
                    <a:lnTo>
                      <a:pt x="287" y="1030"/>
                    </a:lnTo>
                    <a:lnTo>
                      <a:pt x="242" y="1003"/>
                    </a:lnTo>
                    <a:lnTo>
                      <a:pt x="199" y="971"/>
                    </a:lnTo>
                    <a:lnTo>
                      <a:pt x="160" y="936"/>
                    </a:lnTo>
                    <a:lnTo>
                      <a:pt x="125" y="897"/>
                    </a:lnTo>
                    <a:lnTo>
                      <a:pt x="93" y="854"/>
                    </a:lnTo>
                    <a:lnTo>
                      <a:pt x="66" y="809"/>
                    </a:lnTo>
                    <a:lnTo>
                      <a:pt x="43" y="761"/>
                    </a:lnTo>
                    <a:lnTo>
                      <a:pt x="24" y="712"/>
                    </a:lnTo>
                    <a:lnTo>
                      <a:pt x="12" y="659"/>
                    </a:lnTo>
                    <a:lnTo>
                      <a:pt x="2" y="605"/>
                    </a:lnTo>
                    <a:lnTo>
                      <a:pt x="0" y="548"/>
                    </a:lnTo>
                    <a:lnTo>
                      <a:pt x="2" y="492"/>
                    </a:lnTo>
                    <a:lnTo>
                      <a:pt x="12" y="438"/>
                    </a:lnTo>
                    <a:lnTo>
                      <a:pt x="24" y="385"/>
                    </a:lnTo>
                    <a:lnTo>
                      <a:pt x="43" y="335"/>
                    </a:lnTo>
                    <a:lnTo>
                      <a:pt x="66" y="287"/>
                    </a:lnTo>
                    <a:lnTo>
                      <a:pt x="93" y="242"/>
                    </a:lnTo>
                    <a:lnTo>
                      <a:pt x="125" y="199"/>
                    </a:lnTo>
                    <a:lnTo>
                      <a:pt x="160" y="160"/>
                    </a:lnTo>
                    <a:lnTo>
                      <a:pt x="199" y="126"/>
                    </a:lnTo>
                    <a:lnTo>
                      <a:pt x="242" y="93"/>
                    </a:lnTo>
                    <a:lnTo>
                      <a:pt x="287" y="66"/>
                    </a:lnTo>
                    <a:lnTo>
                      <a:pt x="335" y="43"/>
                    </a:lnTo>
                    <a:lnTo>
                      <a:pt x="384" y="24"/>
                    </a:lnTo>
                    <a:lnTo>
                      <a:pt x="437" y="12"/>
                    </a:lnTo>
                    <a:lnTo>
                      <a:pt x="491" y="3"/>
                    </a:lnTo>
                    <a:lnTo>
                      <a:pt x="548" y="0"/>
                    </a:lnTo>
                    <a:lnTo>
                      <a:pt x="610" y="3"/>
                    </a:lnTo>
                    <a:lnTo>
                      <a:pt x="669" y="11"/>
                    </a:lnTo>
                    <a:lnTo>
                      <a:pt x="724" y="24"/>
                    </a:lnTo>
                    <a:lnTo>
                      <a:pt x="777" y="43"/>
                    </a:lnTo>
                    <a:lnTo>
                      <a:pt x="825" y="65"/>
                    </a:lnTo>
                    <a:lnTo>
                      <a:pt x="870" y="92"/>
                    </a:lnTo>
                    <a:lnTo>
                      <a:pt x="912" y="123"/>
                    </a:lnTo>
                    <a:lnTo>
                      <a:pt x="950" y="158"/>
                    </a:lnTo>
                    <a:lnTo>
                      <a:pt x="983" y="197"/>
                    </a:lnTo>
                    <a:lnTo>
                      <a:pt x="1013" y="240"/>
                    </a:lnTo>
                    <a:lnTo>
                      <a:pt x="1038" y="285"/>
                    </a:lnTo>
                    <a:lnTo>
                      <a:pt x="1059" y="333"/>
                    </a:lnTo>
                    <a:lnTo>
                      <a:pt x="1075" y="384"/>
                    </a:lnTo>
                    <a:lnTo>
                      <a:pt x="1088" y="437"/>
                    </a:lnTo>
                    <a:lnTo>
                      <a:pt x="1095" y="491"/>
                    </a:lnTo>
                    <a:lnTo>
                      <a:pt x="1097" y="54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393" name="Freeform 26"/>
              <p:cNvSpPr>
                <a:spLocks/>
              </p:cNvSpPr>
              <p:nvPr/>
            </p:nvSpPr>
            <p:spPr bwMode="auto">
              <a:xfrm>
                <a:off x="2371" y="1928"/>
                <a:ext cx="470" cy="426"/>
              </a:xfrm>
              <a:custGeom>
                <a:avLst/>
                <a:gdLst>
                  <a:gd name="T0" fmla="*/ 816 w 939"/>
                  <a:gd name="T1" fmla="*/ 28 h 850"/>
                  <a:gd name="T2" fmla="*/ 841 w 939"/>
                  <a:gd name="T3" fmla="*/ 89 h 850"/>
                  <a:gd name="T4" fmla="*/ 860 w 939"/>
                  <a:gd name="T5" fmla="*/ 154 h 850"/>
                  <a:gd name="T6" fmla="*/ 869 w 939"/>
                  <a:gd name="T7" fmla="*/ 222 h 850"/>
                  <a:gd name="T8" fmla="*/ 868 w 939"/>
                  <a:gd name="T9" fmla="*/ 308 h 850"/>
                  <a:gd name="T10" fmla="*/ 847 w 939"/>
                  <a:gd name="T11" fmla="*/ 406 h 850"/>
                  <a:gd name="T12" fmla="*/ 809 w 939"/>
                  <a:gd name="T13" fmla="*/ 496 h 850"/>
                  <a:gd name="T14" fmla="*/ 755 w 939"/>
                  <a:gd name="T15" fmla="*/ 576 h 850"/>
                  <a:gd name="T16" fmla="*/ 687 w 939"/>
                  <a:gd name="T17" fmla="*/ 644 h 850"/>
                  <a:gd name="T18" fmla="*/ 607 w 939"/>
                  <a:gd name="T19" fmla="*/ 698 h 850"/>
                  <a:gd name="T20" fmla="*/ 516 w 939"/>
                  <a:gd name="T21" fmla="*/ 736 h 850"/>
                  <a:gd name="T22" fmla="*/ 418 w 939"/>
                  <a:gd name="T23" fmla="*/ 757 h 850"/>
                  <a:gd name="T24" fmla="*/ 339 w 939"/>
                  <a:gd name="T25" fmla="*/ 758 h 850"/>
                  <a:gd name="T26" fmla="*/ 287 w 939"/>
                  <a:gd name="T27" fmla="*/ 754 h 850"/>
                  <a:gd name="T28" fmla="*/ 236 w 939"/>
                  <a:gd name="T29" fmla="*/ 742 h 850"/>
                  <a:gd name="T30" fmla="*/ 188 w 939"/>
                  <a:gd name="T31" fmla="*/ 727 h 850"/>
                  <a:gd name="T32" fmla="*/ 140 w 939"/>
                  <a:gd name="T33" fmla="*/ 706 h 850"/>
                  <a:gd name="T34" fmla="*/ 97 w 939"/>
                  <a:gd name="T35" fmla="*/ 682 h 850"/>
                  <a:gd name="T36" fmla="*/ 55 w 939"/>
                  <a:gd name="T37" fmla="*/ 654 h 850"/>
                  <a:gd name="T38" fmla="*/ 17 w 939"/>
                  <a:gd name="T39" fmla="*/ 620 h 850"/>
                  <a:gd name="T40" fmla="*/ 17 w 939"/>
                  <a:gd name="T41" fmla="*/ 630 h 850"/>
                  <a:gd name="T42" fmla="*/ 56 w 939"/>
                  <a:gd name="T43" fmla="*/ 681 h 850"/>
                  <a:gd name="T44" fmla="*/ 102 w 939"/>
                  <a:gd name="T45" fmla="*/ 726 h 850"/>
                  <a:gd name="T46" fmla="*/ 153 w 939"/>
                  <a:gd name="T47" fmla="*/ 765 h 850"/>
                  <a:gd name="T48" fmla="*/ 209 w 939"/>
                  <a:gd name="T49" fmla="*/ 797 h 850"/>
                  <a:gd name="T50" fmla="*/ 269 w 939"/>
                  <a:gd name="T51" fmla="*/ 823 h 850"/>
                  <a:gd name="T52" fmla="*/ 333 w 939"/>
                  <a:gd name="T53" fmla="*/ 840 h 850"/>
                  <a:gd name="T54" fmla="*/ 399 w 939"/>
                  <a:gd name="T55" fmla="*/ 849 h 850"/>
                  <a:gd name="T56" fmla="*/ 486 w 939"/>
                  <a:gd name="T57" fmla="*/ 848 h 850"/>
                  <a:gd name="T58" fmla="*/ 584 w 939"/>
                  <a:gd name="T59" fmla="*/ 827 h 850"/>
                  <a:gd name="T60" fmla="*/ 674 w 939"/>
                  <a:gd name="T61" fmla="*/ 789 h 850"/>
                  <a:gd name="T62" fmla="*/ 755 w 939"/>
                  <a:gd name="T63" fmla="*/ 735 h 850"/>
                  <a:gd name="T64" fmla="*/ 824 w 939"/>
                  <a:gd name="T65" fmla="*/ 667 h 850"/>
                  <a:gd name="T66" fmla="*/ 878 w 939"/>
                  <a:gd name="T67" fmla="*/ 587 h 850"/>
                  <a:gd name="T68" fmla="*/ 916 w 939"/>
                  <a:gd name="T69" fmla="*/ 496 h 850"/>
                  <a:gd name="T70" fmla="*/ 937 w 939"/>
                  <a:gd name="T71" fmla="*/ 398 h 850"/>
                  <a:gd name="T72" fmla="*/ 937 w 939"/>
                  <a:gd name="T73" fmla="*/ 297 h 850"/>
                  <a:gd name="T74" fmla="*/ 917 w 939"/>
                  <a:gd name="T75" fmla="*/ 202 h 850"/>
                  <a:gd name="T76" fmla="*/ 882 w 939"/>
                  <a:gd name="T77" fmla="*/ 114 h 850"/>
                  <a:gd name="T78" fmla="*/ 831 w 939"/>
                  <a:gd name="T79" fmla="*/ 35 h 8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39" h="850">
                    <a:moveTo>
                      <a:pt x="800" y="0"/>
                    </a:moveTo>
                    <a:lnTo>
                      <a:pt x="816" y="28"/>
                    </a:lnTo>
                    <a:lnTo>
                      <a:pt x="830" y="58"/>
                    </a:lnTo>
                    <a:lnTo>
                      <a:pt x="841" y="89"/>
                    </a:lnTo>
                    <a:lnTo>
                      <a:pt x="852" y="121"/>
                    </a:lnTo>
                    <a:lnTo>
                      <a:pt x="860" y="154"/>
                    </a:lnTo>
                    <a:lnTo>
                      <a:pt x="865" y="187"/>
                    </a:lnTo>
                    <a:lnTo>
                      <a:pt x="869" y="222"/>
                    </a:lnTo>
                    <a:lnTo>
                      <a:pt x="870" y="256"/>
                    </a:lnTo>
                    <a:lnTo>
                      <a:pt x="868" y="308"/>
                    </a:lnTo>
                    <a:lnTo>
                      <a:pt x="860" y="358"/>
                    </a:lnTo>
                    <a:lnTo>
                      <a:pt x="847" y="406"/>
                    </a:lnTo>
                    <a:lnTo>
                      <a:pt x="831" y="452"/>
                    </a:lnTo>
                    <a:lnTo>
                      <a:pt x="809" y="496"/>
                    </a:lnTo>
                    <a:lnTo>
                      <a:pt x="784" y="537"/>
                    </a:lnTo>
                    <a:lnTo>
                      <a:pt x="755" y="576"/>
                    </a:lnTo>
                    <a:lnTo>
                      <a:pt x="723" y="612"/>
                    </a:lnTo>
                    <a:lnTo>
                      <a:pt x="687" y="644"/>
                    </a:lnTo>
                    <a:lnTo>
                      <a:pt x="648" y="673"/>
                    </a:lnTo>
                    <a:lnTo>
                      <a:pt x="607" y="698"/>
                    </a:lnTo>
                    <a:lnTo>
                      <a:pt x="563" y="720"/>
                    </a:lnTo>
                    <a:lnTo>
                      <a:pt x="516" y="736"/>
                    </a:lnTo>
                    <a:lnTo>
                      <a:pt x="467" y="749"/>
                    </a:lnTo>
                    <a:lnTo>
                      <a:pt x="418" y="757"/>
                    </a:lnTo>
                    <a:lnTo>
                      <a:pt x="366" y="759"/>
                    </a:lnTo>
                    <a:lnTo>
                      <a:pt x="339" y="758"/>
                    </a:lnTo>
                    <a:lnTo>
                      <a:pt x="313" y="757"/>
                    </a:lnTo>
                    <a:lnTo>
                      <a:pt x="287" y="754"/>
                    </a:lnTo>
                    <a:lnTo>
                      <a:pt x="261" y="749"/>
                    </a:lnTo>
                    <a:lnTo>
                      <a:pt x="236" y="742"/>
                    </a:lnTo>
                    <a:lnTo>
                      <a:pt x="212" y="735"/>
                    </a:lnTo>
                    <a:lnTo>
                      <a:pt x="188" y="727"/>
                    </a:lnTo>
                    <a:lnTo>
                      <a:pt x="163" y="717"/>
                    </a:lnTo>
                    <a:lnTo>
                      <a:pt x="140" y="706"/>
                    </a:lnTo>
                    <a:lnTo>
                      <a:pt x="119" y="695"/>
                    </a:lnTo>
                    <a:lnTo>
                      <a:pt x="97" y="682"/>
                    </a:lnTo>
                    <a:lnTo>
                      <a:pt x="76" y="668"/>
                    </a:lnTo>
                    <a:lnTo>
                      <a:pt x="55" y="654"/>
                    </a:lnTo>
                    <a:lnTo>
                      <a:pt x="37" y="637"/>
                    </a:lnTo>
                    <a:lnTo>
                      <a:pt x="17" y="620"/>
                    </a:lnTo>
                    <a:lnTo>
                      <a:pt x="0" y="603"/>
                    </a:lnTo>
                    <a:lnTo>
                      <a:pt x="17" y="630"/>
                    </a:lnTo>
                    <a:lnTo>
                      <a:pt x="36" y="656"/>
                    </a:lnTo>
                    <a:lnTo>
                      <a:pt x="56" y="681"/>
                    </a:lnTo>
                    <a:lnTo>
                      <a:pt x="78" y="704"/>
                    </a:lnTo>
                    <a:lnTo>
                      <a:pt x="102" y="726"/>
                    </a:lnTo>
                    <a:lnTo>
                      <a:pt x="127" y="747"/>
                    </a:lnTo>
                    <a:lnTo>
                      <a:pt x="153" y="765"/>
                    </a:lnTo>
                    <a:lnTo>
                      <a:pt x="181" y="782"/>
                    </a:lnTo>
                    <a:lnTo>
                      <a:pt x="209" y="797"/>
                    </a:lnTo>
                    <a:lnTo>
                      <a:pt x="238" y="811"/>
                    </a:lnTo>
                    <a:lnTo>
                      <a:pt x="269" y="823"/>
                    </a:lnTo>
                    <a:lnTo>
                      <a:pt x="300" y="833"/>
                    </a:lnTo>
                    <a:lnTo>
                      <a:pt x="333" y="840"/>
                    </a:lnTo>
                    <a:lnTo>
                      <a:pt x="366" y="846"/>
                    </a:lnTo>
                    <a:lnTo>
                      <a:pt x="399" y="849"/>
                    </a:lnTo>
                    <a:lnTo>
                      <a:pt x="434" y="850"/>
                    </a:lnTo>
                    <a:lnTo>
                      <a:pt x="486" y="848"/>
                    </a:lnTo>
                    <a:lnTo>
                      <a:pt x="535" y="840"/>
                    </a:lnTo>
                    <a:lnTo>
                      <a:pt x="584" y="827"/>
                    </a:lnTo>
                    <a:lnTo>
                      <a:pt x="631" y="811"/>
                    </a:lnTo>
                    <a:lnTo>
                      <a:pt x="674" y="789"/>
                    </a:lnTo>
                    <a:lnTo>
                      <a:pt x="716" y="764"/>
                    </a:lnTo>
                    <a:lnTo>
                      <a:pt x="755" y="735"/>
                    </a:lnTo>
                    <a:lnTo>
                      <a:pt x="791" y="703"/>
                    </a:lnTo>
                    <a:lnTo>
                      <a:pt x="824" y="667"/>
                    </a:lnTo>
                    <a:lnTo>
                      <a:pt x="853" y="628"/>
                    </a:lnTo>
                    <a:lnTo>
                      <a:pt x="878" y="587"/>
                    </a:lnTo>
                    <a:lnTo>
                      <a:pt x="899" y="543"/>
                    </a:lnTo>
                    <a:lnTo>
                      <a:pt x="916" y="496"/>
                    </a:lnTo>
                    <a:lnTo>
                      <a:pt x="929" y="447"/>
                    </a:lnTo>
                    <a:lnTo>
                      <a:pt x="937" y="398"/>
                    </a:lnTo>
                    <a:lnTo>
                      <a:pt x="939" y="346"/>
                    </a:lnTo>
                    <a:lnTo>
                      <a:pt x="937" y="297"/>
                    </a:lnTo>
                    <a:lnTo>
                      <a:pt x="930" y="248"/>
                    </a:lnTo>
                    <a:lnTo>
                      <a:pt x="917" y="202"/>
                    </a:lnTo>
                    <a:lnTo>
                      <a:pt x="902" y="157"/>
                    </a:lnTo>
                    <a:lnTo>
                      <a:pt x="882" y="114"/>
                    </a:lnTo>
                    <a:lnTo>
                      <a:pt x="859" y="73"/>
                    </a:lnTo>
                    <a:lnTo>
                      <a:pt x="831" y="35"/>
                    </a:lnTo>
                    <a:lnTo>
                      <a:pt x="800" y="0"/>
                    </a:lnTo>
                    <a:close/>
                  </a:path>
                </a:pathLst>
              </a:custGeom>
              <a:solidFill>
                <a:srgbClr val="C4C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394" name="Freeform 27"/>
              <p:cNvSpPr>
                <a:spLocks/>
              </p:cNvSpPr>
              <p:nvPr/>
            </p:nvSpPr>
            <p:spPr bwMode="auto">
              <a:xfrm>
                <a:off x="2336" y="1850"/>
                <a:ext cx="470" cy="458"/>
              </a:xfrm>
              <a:custGeom>
                <a:avLst/>
                <a:gdLst>
                  <a:gd name="T0" fmla="*/ 488 w 940"/>
                  <a:gd name="T1" fmla="*/ 915 h 917"/>
                  <a:gd name="T2" fmla="*/ 586 w 940"/>
                  <a:gd name="T3" fmla="*/ 894 h 917"/>
                  <a:gd name="T4" fmla="*/ 677 w 940"/>
                  <a:gd name="T5" fmla="*/ 856 h 917"/>
                  <a:gd name="T6" fmla="*/ 757 w 940"/>
                  <a:gd name="T7" fmla="*/ 802 h 917"/>
                  <a:gd name="T8" fmla="*/ 825 w 940"/>
                  <a:gd name="T9" fmla="*/ 734 h 917"/>
                  <a:gd name="T10" fmla="*/ 879 w 940"/>
                  <a:gd name="T11" fmla="*/ 654 h 917"/>
                  <a:gd name="T12" fmla="*/ 917 w 940"/>
                  <a:gd name="T13" fmla="*/ 564 h 917"/>
                  <a:gd name="T14" fmla="*/ 938 w 940"/>
                  <a:gd name="T15" fmla="*/ 466 h 917"/>
                  <a:gd name="T16" fmla="*/ 939 w 940"/>
                  <a:gd name="T17" fmla="*/ 380 h 917"/>
                  <a:gd name="T18" fmla="*/ 930 w 940"/>
                  <a:gd name="T19" fmla="*/ 312 h 917"/>
                  <a:gd name="T20" fmla="*/ 911 w 940"/>
                  <a:gd name="T21" fmla="*/ 247 h 917"/>
                  <a:gd name="T22" fmla="*/ 886 w 940"/>
                  <a:gd name="T23" fmla="*/ 186 h 917"/>
                  <a:gd name="T24" fmla="*/ 853 w 940"/>
                  <a:gd name="T25" fmla="*/ 140 h 917"/>
                  <a:gd name="T26" fmla="*/ 815 w 940"/>
                  <a:gd name="T27" fmla="*/ 107 h 917"/>
                  <a:gd name="T28" fmla="*/ 773 w 940"/>
                  <a:gd name="T29" fmla="*/ 78 h 917"/>
                  <a:gd name="T30" fmla="*/ 729 w 940"/>
                  <a:gd name="T31" fmla="*/ 53 h 917"/>
                  <a:gd name="T32" fmla="*/ 682 w 940"/>
                  <a:gd name="T33" fmla="*/ 33 h 917"/>
                  <a:gd name="T34" fmla="*/ 634 w 940"/>
                  <a:gd name="T35" fmla="*/ 17 h 917"/>
                  <a:gd name="T36" fmla="*/ 583 w 940"/>
                  <a:gd name="T37" fmla="*/ 6 h 917"/>
                  <a:gd name="T38" fmla="*/ 530 w 940"/>
                  <a:gd name="T39" fmla="*/ 1 h 917"/>
                  <a:gd name="T40" fmla="*/ 452 w 940"/>
                  <a:gd name="T41" fmla="*/ 2 h 917"/>
                  <a:gd name="T42" fmla="*/ 354 w 940"/>
                  <a:gd name="T43" fmla="*/ 23 h 917"/>
                  <a:gd name="T44" fmla="*/ 263 w 940"/>
                  <a:gd name="T45" fmla="*/ 61 h 917"/>
                  <a:gd name="T46" fmla="*/ 183 w 940"/>
                  <a:gd name="T47" fmla="*/ 115 h 917"/>
                  <a:gd name="T48" fmla="*/ 115 w 940"/>
                  <a:gd name="T49" fmla="*/ 184 h 917"/>
                  <a:gd name="T50" fmla="*/ 61 w 940"/>
                  <a:gd name="T51" fmla="*/ 265 h 917"/>
                  <a:gd name="T52" fmla="*/ 23 w 940"/>
                  <a:gd name="T53" fmla="*/ 355 h 917"/>
                  <a:gd name="T54" fmla="*/ 2 w 940"/>
                  <a:gd name="T55" fmla="*/ 452 h 917"/>
                  <a:gd name="T56" fmla="*/ 1 w 940"/>
                  <a:gd name="T57" fmla="*/ 539 h 917"/>
                  <a:gd name="T58" fmla="*/ 10 w 940"/>
                  <a:gd name="T59" fmla="*/ 607 h 917"/>
                  <a:gd name="T60" fmla="*/ 29 w 940"/>
                  <a:gd name="T61" fmla="*/ 671 h 917"/>
                  <a:gd name="T62" fmla="*/ 54 w 940"/>
                  <a:gd name="T63" fmla="*/ 732 h 917"/>
                  <a:gd name="T64" fmla="*/ 87 w 940"/>
                  <a:gd name="T65" fmla="*/ 778 h 917"/>
                  <a:gd name="T66" fmla="*/ 125 w 940"/>
                  <a:gd name="T67" fmla="*/ 812 h 917"/>
                  <a:gd name="T68" fmla="*/ 167 w 940"/>
                  <a:gd name="T69" fmla="*/ 840 h 917"/>
                  <a:gd name="T70" fmla="*/ 210 w 940"/>
                  <a:gd name="T71" fmla="*/ 864 h 917"/>
                  <a:gd name="T72" fmla="*/ 258 w 940"/>
                  <a:gd name="T73" fmla="*/ 885 h 917"/>
                  <a:gd name="T74" fmla="*/ 306 w 940"/>
                  <a:gd name="T75" fmla="*/ 900 h 917"/>
                  <a:gd name="T76" fmla="*/ 357 w 940"/>
                  <a:gd name="T77" fmla="*/ 912 h 917"/>
                  <a:gd name="T78" fmla="*/ 409 w 940"/>
                  <a:gd name="T79" fmla="*/ 916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40" h="917">
                    <a:moveTo>
                      <a:pt x="436" y="917"/>
                    </a:moveTo>
                    <a:lnTo>
                      <a:pt x="488" y="915"/>
                    </a:lnTo>
                    <a:lnTo>
                      <a:pt x="537" y="907"/>
                    </a:lnTo>
                    <a:lnTo>
                      <a:pt x="586" y="894"/>
                    </a:lnTo>
                    <a:lnTo>
                      <a:pt x="633" y="878"/>
                    </a:lnTo>
                    <a:lnTo>
                      <a:pt x="677" y="856"/>
                    </a:lnTo>
                    <a:lnTo>
                      <a:pt x="718" y="831"/>
                    </a:lnTo>
                    <a:lnTo>
                      <a:pt x="757" y="802"/>
                    </a:lnTo>
                    <a:lnTo>
                      <a:pt x="793" y="770"/>
                    </a:lnTo>
                    <a:lnTo>
                      <a:pt x="825" y="734"/>
                    </a:lnTo>
                    <a:lnTo>
                      <a:pt x="854" y="695"/>
                    </a:lnTo>
                    <a:lnTo>
                      <a:pt x="879" y="654"/>
                    </a:lnTo>
                    <a:lnTo>
                      <a:pt x="901" y="610"/>
                    </a:lnTo>
                    <a:lnTo>
                      <a:pt x="917" y="564"/>
                    </a:lnTo>
                    <a:lnTo>
                      <a:pt x="930" y="516"/>
                    </a:lnTo>
                    <a:lnTo>
                      <a:pt x="938" y="466"/>
                    </a:lnTo>
                    <a:lnTo>
                      <a:pt x="940" y="414"/>
                    </a:lnTo>
                    <a:lnTo>
                      <a:pt x="939" y="380"/>
                    </a:lnTo>
                    <a:lnTo>
                      <a:pt x="935" y="345"/>
                    </a:lnTo>
                    <a:lnTo>
                      <a:pt x="930" y="312"/>
                    </a:lnTo>
                    <a:lnTo>
                      <a:pt x="922" y="279"/>
                    </a:lnTo>
                    <a:lnTo>
                      <a:pt x="911" y="247"/>
                    </a:lnTo>
                    <a:lnTo>
                      <a:pt x="900" y="216"/>
                    </a:lnTo>
                    <a:lnTo>
                      <a:pt x="886" y="186"/>
                    </a:lnTo>
                    <a:lnTo>
                      <a:pt x="870" y="158"/>
                    </a:lnTo>
                    <a:lnTo>
                      <a:pt x="853" y="140"/>
                    </a:lnTo>
                    <a:lnTo>
                      <a:pt x="833" y="123"/>
                    </a:lnTo>
                    <a:lnTo>
                      <a:pt x="815" y="107"/>
                    </a:lnTo>
                    <a:lnTo>
                      <a:pt x="794" y="92"/>
                    </a:lnTo>
                    <a:lnTo>
                      <a:pt x="773" y="78"/>
                    </a:lnTo>
                    <a:lnTo>
                      <a:pt x="751" y="66"/>
                    </a:lnTo>
                    <a:lnTo>
                      <a:pt x="729" y="53"/>
                    </a:lnTo>
                    <a:lnTo>
                      <a:pt x="706" y="43"/>
                    </a:lnTo>
                    <a:lnTo>
                      <a:pt x="682" y="33"/>
                    </a:lnTo>
                    <a:lnTo>
                      <a:pt x="658" y="24"/>
                    </a:lnTo>
                    <a:lnTo>
                      <a:pt x="634" y="17"/>
                    </a:lnTo>
                    <a:lnTo>
                      <a:pt x="609" y="12"/>
                    </a:lnTo>
                    <a:lnTo>
                      <a:pt x="583" y="6"/>
                    </a:lnTo>
                    <a:lnTo>
                      <a:pt x="557" y="2"/>
                    </a:lnTo>
                    <a:lnTo>
                      <a:pt x="530" y="1"/>
                    </a:lnTo>
                    <a:lnTo>
                      <a:pt x="504" y="0"/>
                    </a:lnTo>
                    <a:lnTo>
                      <a:pt x="452" y="2"/>
                    </a:lnTo>
                    <a:lnTo>
                      <a:pt x="403" y="10"/>
                    </a:lnTo>
                    <a:lnTo>
                      <a:pt x="354" y="23"/>
                    </a:lnTo>
                    <a:lnTo>
                      <a:pt x="307" y="40"/>
                    </a:lnTo>
                    <a:lnTo>
                      <a:pt x="263" y="61"/>
                    </a:lnTo>
                    <a:lnTo>
                      <a:pt x="222" y="86"/>
                    </a:lnTo>
                    <a:lnTo>
                      <a:pt x="183" y="115"/>
                    </a:lnTo>
                    <a:lnTo>
                      <a:pt x="147" y="148"/>
                    </a:lnTo>
                    <a:lnTo>
                      <a:pt x="115" y="184"/>
                    </a:lnTo>
                    <a:lnTo>
                      <a:pt x="86" y="223"/>
                    </a:lnTo>
                    <a:lnTo>
                      <a:pt x="61" y="265"/>
                    </a:lnTo>
                    <a:lnTo>
                      <a:pt x="39" y="308"/>
                    </a:lnTo>
                    <a:lnTo>
                      <a:pt x="23" y="355"/>
                    </a:lnTo>
                    <a:lnTo>
                      <a:pt x="10" y="403"/>
                    </a:lnTo>
                    <a:lnTo>
                      <a:pt x="2" y="452"/>
                    </a:lnTo>
                    <a:lnTo>
                      <a:pt x="0" y="504"/>
                    </a:lnTo>
                    <a:lnTo>
                      <a:pt x="1" y="539"/>
                    </a:lnTo>
                    <a:lnTo>
                      <a:pt x="4" y="573"/>
                    </a:lnTo>
                    <a:lnTo>
                      <a:pt x="10" y="607"/>
                    </a:lnTo>
                    <a:lnTo>
                      <a:pt x="18" y="639"/>
                    </a:lnTo>
                    <a:lnTo>
                      <a:pt x="29" y="671"/>
                    </a:lnTo>
                    <a:lnTo>
                      <a:pt x="40" y="702"/>
                    </a:lnTo>
                    <a:lnTo>
                      <a:pt x="54" y="732"/>
                    </a:lnTo>
                    <a:lnTo>
                      <a:pt x="70" y="761"/>
                    </a:lnTo>
                    <a:lnTo>
                      <a:pt x="87" y="778"/>
                    </a:lnTo>
                    <a:lnTo>
                      <a:pt x="107" y="795"/>
                    </a:lnTo>
                    <a:lnTo>
                      <a:pt x="125" y="812"/>
                    </a:lnTo>
                    <a:lnTo>
                      <a:pt x="146" y="826"/>
                    </a:lnTo>
                    <a:lnTo>
                      <a:pt x="167" y="840"/>
                    </a:lnTo>
                    <a:lnTo>
                      <a:pt x="189" y="853"/>
                    </a:lnTo>
                    <a:lnTo>
                      <a:pt x="210" y="864"/>
                    </a:lnTo>
                    <a:lnTo>
                      <a:pt x="233" y="875"/>
                    </a:lnTo>
                    <a:lnTo>
                      <a:pt x="258" y="885"/>
                    </a:lnTo>
                    <a:lnTo>
                      <a:pt x="282" y="893"/>
                    </a:lnTo>
                    <a:lnTo>
                      <a:pt x="306" y="900"/>
                    </a:lnTo>
                    <a:lnTo>
                      <a:pt x="331" y="907"/>
                    </a:lnTo>
                    <a:lnTo>
                      <a:pt x="357" y="912"/>
                    </a:lnTo>
                    <a:lnTo>
                      <a:pt x="383" y="915"/>
                    </a:lnTo>
                    <a:lnTo>
                      <a:pt x="409" y="916"/>
                    </a:lnTo>
                    <a:lnTo>
                      <a:pt x="436" y="9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395" name="Freeform 28"/>
              <p:cNvSpPr>
                <a:spLocks/>
              </p:cNvSpPr>
              <p:nvPr/>
            </p:nvSpPr>
            <p:spPr bwMode="auto">
              <a:xfrm>
                <a:off x="2437" y="1884"/>
                <a:ext cx="237" cy="161"/>
              </a:xfrm>
              <a:custGeom>
                <a:avLst/>
                <a:gdLst>
                  <a:gd name="T0" fmla="*/ 0 w 475"/>
                  <a:gd name="T1" fmla="*/ 2 h 321"/>
                  <a:gd name="T2" fmla="*/ 6 w 475"/>
                  <a:gd name="T3" fmla="*/ 29 h 321"/>
                  <a:gd name="T4" fmla="*/ 10 w 475"/>
                  <a:gd name="T5" fmla="*/ 29 h 321"/>
                  <a:gd name="T6" fmla="*/ 16 w 475"/>
                  <a:gd name="T7" fmla="*/ 28 h 321"/>
                  <a:gd name="T8" fmla="*/ 29 w 475"/>
                  <a:gd name="T9" fmla="*/ 28 h 321"/>
                  <a:gd name="T10" fmla="*/ 46 w 475"/>
                  <a:gd name="T11" fmla="*/ 28 h 321"/>
                  <a:gd name="T12" fmla="*/ 67 w 475"/>
                  <a:gd name="T13" fmla="*/ 30 h 321"/>
                  <a:gd name="T14" fmla="*/ 91 w 475"/>
                  <a:gd name="T15" fmla="*/ 35 h 321"/>
                  <a:gd name="T16" fmla="*/ 118 w 475"/>
                  <a:gd name="T17" fmla="*/ 42 h 321"/>
                  <a:gd name="T18" fmla="*/ 149 w 475"/>
                  <a:gd name="T19" fmla="*/ 51 h 321"/>
                  <a:gd name="T20" fmla="*/ 181 w 475"/>
                  <a:gd name="T21" fmla="*/ 66 h 321"/>
                  <a:gd name="T22" fmla="*/ 216 w 475"/>
                  <a:gd name="T23" fmla="*/ 84 h 321"/>
                  <a:gd name="T24" fmla="*/ 252 w 475"/>
                  <a:gd name="T25" fmla="*/ 107 h 321"/>
                  <a:gd name="T26" fmla="*/ 292 w 475"/>
                  <a:gd name="T27" fmla="*/ 137 h 321"/>
                  <a:gd name="T28" fmla="*/ 331 w 475"/>
                  <a:gd name="T29" fmla="*/ 172 h 321"/>
                  <a:gd name="T30" fmla="*/ 371 w 475"/>
                  <a:gd name="T31" fmla="*/ 214 h 321"/>
                  <a:gd name="T32" fmla="*/ 411 w 475"/>
                  <a:gd name="T33" fmla="*/ 264 h 321"/>
                  <a:gd name="T34" fmla="*/ 453 w 475"/>
                  <a:gd name="T35" fmla="*/ 321 h 321"/>
                  <a:gd name="T36" fmla="*/ 475 w 475"/>
                  <a:gd name="T37" fmla="*/ 307 h 321"/>
                  <a:gd name="T38" fmla="*/ 432 w 475"/>
                  <a:gd name="T39" fmla="*/ 248 h 321"/>
                  <a:gd name="T40" fmla="*/ 389 w 475"/>
                  <a:gd name="T41" fmla="*/ 195 h 321"/>
                  <a:gd name="T42" fmla="*/ 347 w 475"/>
                  <a:gd name="T43" fmla="*/ 151 h 321"/>
                  <a:gd name="T44" fmla="*/ 305 w 475"/>
                  <a:gd name="T45" fmla="*/ 114 h 321"/>
                  <a:gd name="T46" fmla="*/ 265 w 475"/>
                  <a:gd name="T47" fmla="*/ 83 h 321"/>
                  <a:gd name="T48" fmla="*/ 227 w 475"/>
                  <a:gd name="T49" fmla="*/ 59 h 321"/>
                  <a:gd name="T50" fmla="*/ 190 w 475"/>
                  <a:gd name="T51" fmla="*/ 39 h 321"/>
                  <a:gd name="T52" fmla="*/ 156 w 475"/>
                  <a:gd name="T53" fmla="*/ 24 h 321"/>
                  <a:gd name="T54" fmla="*/ 123 w 475"/>
                  <a:gd name="T55" fmla="*/ 14 h 321"/>
                  <a:gd name="T56" fmla="*/ 95 w 475"/>
                  <a:gd name="T57" fmla="*/ 7 h 321"/>
                  <a:gd name="T58" fmla="*/ 68 w 475"/>
                  <a:gd name="T59" fmla="*/ 2 h 321"/>
                  <a:gd name="T60" fmla="*/ 46 w 475"/>
                  <a:gd name="T61" fmla="*/ 0 h 321"/>
                  <a:gd name="T62" fmla="*/ 28 w 475"/>
                  <a:gd name="T63" fmla="*/ 0 h 321"/>
                  <a:gd name="T64" fmla="*/ 14 w 475"/>
                  <a:gd name="T65" fmla="*/ 1 h 321"/>
                  <a:gd name="T66" fmla="*/ 5 w 475"/>
                  <a:gd name="T67" fmla="*/ 1 h 321"/>
                  <a:gd name="T68" fmla="*/ 0 w 475"/>
                  <a:gd name="T69" fmla="*/ 2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75" h="321">
                    <a:moveTo>
                      <a:pt x="0" y="2"/>
                    </a:moveTo>
                    <a:lnTo>
                      <a:pt x="6" y="29"/>
                    </a:lnTo>
                    <a:lnTo>
                      <a:pt x="10" y="29"/>
                    </a:lnTo>
                    <a:lnTo>
                      <a:pt x="16" y="28"/>
                    </a:lnTo>
                    <a:lnTo>
                      <a:pt x="29" y="28"/>
                    </a:lnTo>
                    <a:lnTo>
                      <a:pt x="46" y="28"/>
                    </a:lnTo>
                    <a:lnTo>
                      <a:pt x="67" y="30"/>
                    </a:lnTo>
                    <a:lnTo>
                      <a:pt x="91" y="35"/>
                    </a:lnTo>
                    <a:lnTo>
                      <a:pt x="118" y="42"/>
                    </a:lnTo>
                    <a:lnTo>
                      <a:pt x="149" y="51"/>
                    </a:lnTo>
                    <a:lnTo>
                      <a:pt x="181" y="66"/>
                    </a:lnTo>
                    <a:lnTo>
                      <a:pt x="216" y="84"/>
                    </a:lnTo>
                    <a:lnTo>
                      <a:pt x="252" y="107"/>
                    </a:lnTo>
                    <a:lnTo>
                      <a:pt x="292" y="137"/>
                    </a:lnTo>
                    <a:lnTo>
                      <a:pt x="331" y="172"/>
                    </a:lnTo>
                    <a:lnTo>
                      <a:pt x="371" y="214"/>
                    </a:lnTo>
                    <a:lnTo>
                      <a:pt x="411" y="264"/>
                    </a:lnTo>
                    <a:lnTo>
                      <a:pt x="453" y="321"/>
                    </a:lnTo>
                    <a:lnTo>
                      <a:pt x="475" y="307"/>
                    </a:lnTo>
                    <a:lnTo>
                      <a:pt x="432" y="248"/>
                    </a:lnTo>
                    <a:lnTo>
                      <a:pt x="389" y="195"/>
                    </a:lnTo>
                    <a:lnTo>
                      <a:pt x="347" y="151"/>
                    </a:lnTo>
                    <a:lnTo>
                      <a:pt x="305" y="114"/>
                    </a:lnTo>
                    <a:lnTo>
                      <a:pt x="265" y="83"/>
                    </a:lnTo>
                    <a:lnTo>
                      <a:pt x="227" y="59"/>
                    </a:lnTo>
                    <a:lnTo>
                      <a:pt x="190" y="39"/>
                    </a:lnTo>
                    <a:lnTo>
                      <a:pt x="156" y="24"/>
                    </a:lnTo>
                    <a:lnTo>
                      <a:pt x="123" y="14"/>
                    </a:lnTo>
                    <a:lnTo>
                      <a:pt x="95" y="7"/>
                    </a:lnTo>
                    <a:lnTo>
                      <a:pt x="68" y="2"/>
                    </a:lnTo>
                    <a:lnTo>
                      <a:pt x="46" y="0"/>
                    </a:lnTo>
                    <a:lnTo>
                      <a:pt x="28" y="0"/>
                    </a:lnTo>
                    <a:lnTo>
                      <a:pt x="14" y="1"/>
                    </a:lnTo>
                    <a:lnTo>
                      <a:pt x="5" y="1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396" name="Freeform 29"/>
              <p:cNvSpPr>
                <a:spLocks/>
              </p:cNvSpPr>
              <p:nvPr/>
            </p:nvSpPr>
            <p:spPr bwMode="auto">
              <a:xfrm>
                <a:off x="2522" y="1844"/>
                <a:ext cx="228" cy="155"/>
              </a:xfrm>
              <a:custGeom>
                <a:avLst/>
                <a:gdLst>
                  <a:gd name="T0" fmla="*/ 3 w 454"/>
                  <a:gd name="T1" fmla="*/ 5 h 310"/>
                  <a:gd name="T2" fmla="*/ 0 w 454"/>
                  <a:gd name="T3" fmla="*/ 21 h 310"/>
                  <a:gd name="T4" fmla="*/ 2 w 454"/>
                  <a:gd name="T5" fmla="*/ 21 h 310"/>
                  <a:gd name="T6" fmla="*/ 10 w 454"/>
                  <a:gd name="T7" fmla="*/ 20 h 310"/>
                  <a:gd name="T8" fmla="*/ 22 w 454"/>
                  <a:gd name="T9" fmla="*/ 19 h 310"/>
                  <a:gd name="T10" fmla="*/ 38 w 454"/>
                  <a:gd name="T11" fmla="*/ 20 h 310"/>
                  <a:gd name="T12" fmla="*/ 57 w 454"/>
                  <a:gd name="T13" fmla="*/ 21 h 310"/>
                  <a:gd name="T14" fmla="*/ 80 w 454"/>
                  <a:gd name="T15" fmla="*/ 26 h 310"/>
                  <a:gd name="T16" fmla="*/ 107 w 454"/>
                  <a:gd name="T17" fmla="*/ 33 h 310"/>
                  <a:gd name="T18" fmla="*/ 135 w 454"/>
                  <a:gd name="T19" fmla="*/ 42 h 310"/>
                  <a:gd name="T20" fmla="*/ 167 w 454"/>
                  <a:gd name="T21" fmla="*/ 56 h 310"/>
                  <a:gd name="T22" fmla="*/ 201 w 454"/>
                  <a:gd name="T23" fmla="*/ 74 h 310"/>
                  <a:gd name="T24" fmla="*/ 236 w 454"/>
                  <a:gd name="T25" fmla="*/ 97 h 310"/>
                  <a:gd name="T26" fmla="*/ 274 w 454"/>
                  <a:gd name="T27" fmla="*/ 126 h 310"/>
                  <a:gd name="T28" fmla="*/ 312 w 454"/>
                  <a:gd name="T29" fmla="*/ 162 h 310"/>
                  <a:gd name="T30" fmla="*/ 352 w 454"/>
                  <a:gd name="T31" fmla="*/ 203 h 310"/>
                  <a:gd name="T32" fmla="*/ 392 w 454"/>
                  <a:gd name="T33" fmla="*/ 253 h 310"/>
                  <a:gd name="T34" fmla="*/ 432 w 454"/>
                  <a:gd name="T35" fmla="*/ 310 h 310"/>
                  <a:gd name="T36" fmla="*/ 454 w 454"/>
                  <a:gd name="T37" fmla="*/ 296 h 310"/>
                  <a:gd name="T38" fmla="*/ 412 w 454"/>
                  <a:gd name="T39" fmla="*/ 236 h 310"/>
                  <a:gd name="T40" fmla="*/ 369 w 454"/>
                  <a:gd name="T41" fmla="*/ 185 h 310"/>
                  <a:gd name="T42" fmla="*/ 329 w 454"/>
                  <a:gd name="T43" fmla="*/ 141 h 310"/>
                  <a:gd name="T44" fmla="*/ 289 w 454"/>
                  <a:gd name="T45" fmla="*/ 104 h 310"/>
                  <a:gd name="T46" fmla="*/ 251 w 454"/>
                  <a:gd name="T47" fmla="*/ 74 h 310"/>
                  <a:gd name="T48" fmla="*/ 214 w 454"/>
                  <a:gd name="T49" fmla="*/ 51 h 310"/>
                  <a:gd name="T50" fmla="*/ 179 w 454"/>
                  <a:gd name="T51" fmla="*/ 33 h 310"/>
                  <a:gd name="T52" fmla="*/ 146 w 454"/>
                  <a:gd name="T53" fmla="*/ 19 h 310"/>
                  <a:gd name="T54" fmla="*/ 116 w 454"/>
                  <a:gd name="T55" fmla="*/ 10 h 310"/>
                  <a:gd name="T56" fmla="*/ 89 w 454"/>
                  <a:gd name="T57" fmla="*/ 4 h 310"/>
                  <a:gd name="T58" fmla="*/ 65 w 454"/>
                  <a:gd name="T59" fmla="*/ 2 h 310"/>
                  <a:gd name="T60" fmla="*/ 46 w 454"/>
                  <a:gd name="T61" fmla="*/ 0 h 310"/>
                  <a:gd name="T62" fmla="*/ 28 w 454"/>
                  <a:gd name="T63" fmla="*/ 0 h 310"/>
                  <a:gd name="T64" fmla="*/ 16 w 454"/>
                  <a:gd name="T65" fmla="*/ 3 h 310"/>
                  <a:gd name="T66" fmla="*/ 8 w 454"/>
                  <a:gd name="T67" fmla="*/ 4 h 310"/>
                  <a:gd name="T68" fmla="*/ 3 w 454"/>
                  <a:gd name="T69" fmla="*/ 5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54" h="310">
                    <a:moveTo>
                      <a:pt x="3" y="5"/>
                    </a:moveTo>
                    <a:lnTo>
                      <a:pt x="0" y="21"/>
                    </a:lnTo>
                    <a:lnTo>
                      <a:pt x="2" y="21"/>
                    </a:lnTo>
                    <a:lnTo>
                      <a:pt x="10" y="20"/>
                    </a:lnTo>
                    <a:lnTo>
                      <a:pt x="22" y="19"/>
                    </a:lnTo>
                    <a:lnTo>
                      <a:pt x="38" y="20"/>
                    </a:lnTo>
                    <a:lnTo>
                      <a:pt x="57" y="21"/>
                    </a:lnTo>
                    <a:lnTo>
                      <a:pt x="80" y="26"/>
                    </a:lnTo>
                    <a:lnTo>
                      <a:pt x="107" y="33"/>
                    </a:lnTo>
                    <a:lnTo>
                      <a:pt x="135" y="42"/>
                    </a:lnTo>
                    <a:lnTo>
                      <a:pt x="167" y="56"/>
                    </a:lnTo>
                    <a:lnTo>
                      <a:pt x="201" y="74"/>
                    </a:lnTo>
                    <a:lnTo>
                      <a:pt x="236" y="97"/>
                    </a:lnTo>
                    <a:lnTo>
                      <a:pt x="274" y="126"/>
                    </a:lnTo>
                    <a:lnTo>
                      <a:pt x="312" y="162"/>
                    </a:lnTo>
                    <a:lnTo>
                      <a:pt x="352" y="203"/>
                    </a:lnTo>
                    <a:lnTo>
                      <a:pt x="392" y="253"/>
                    </a:lnTo>
                    <a:lnTo>
                      <a:pt x="432" y="310"/>
                    </a:lnTo>
                    <a:lnTo>
                      <a:pt x="454" y="296"/>
                    </a:lnTo>
                    <a:lnTo>
                      <a:pt x="412" y="236"/>
                    </a:lnTo>
                    <a:lnTo>
                      <a:pt x="369" y="185"/>
                    </a:lnTo>
                    <a:lnTo>
                      <a:pt x="329" y="141"/>
                    </a:lnTo>
                    <a:lnTo>
                      <a:pt x="289" y="104"/>
                    </a:lnTo>
                    <a:lnTo>
                      <a:pt x="251" y="74"/>
                    </a:lnTo>
                    <a:lnTo>
                      <a:pt x="214" y="51"/>
                    </a:lnTo>
                    <a:lnTo>
                      <a:pt x="179" y="33"/>
                    </a:lnTo>
                    <a:lnTo>
                      <a:pt x="146" y="19"/>
                    </a:lnTo>
                    <a:lnTo>
                      <a:pt x="116" y="10"/>
                    </a:lnTo>
                    <a:lnTo>
                      <a:pt x="89" y="4"/>
                    </a:lnTo>
                    <a:lnTo>
                      <a:pt x="65" y="2"/>
                    </a:lnTo>
                    <a:lnTo>
                      <a:pt x="46" y="0"/>
                    </a:lnTo>
                    <a:lnTo>
                      <a:pt x="28" y="0"/>
                    </a:lnTo>
                    <a:lnTo>
                      <a:pt x="16" y="3"/>
                    </a:lnTo>
                    <a:lnTo>
                      <a:pt x="8" y="4"/>
                    </a:lnTo>
                    <a:lnTo>
                      <a:pt x="3" y="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397" name="Freeform 30"/>
              <p:cNvSpPr>
                <a:spLocks/>
              </p:cNvSpPr>
              <p:nvPr/>
            </p:nvSpPr>
            <p:spPr bwMode="auto">
              <a:xfrm>
                <a:off x="2357" y="1953"/>
                <a:ext cx="214" cy="152"/>
              </a:xfrm>
              <a:custGeom>
                <a:avLst/>
                <a:gdLst>
                  <a:gd name="T0" fmla="*/ 0 w 428"/>
                  <a:gd name="T1" fmla="*/ 3 h 305"/>
                  <a:gd name="T2" fmla="*/ 6 w 428"/>
                  <a:gd name="T3" fmla="*/ 29 h 305"/>
                  <a:gd name="T4" fmla="*/ 8 w 428"/>
                  <a:gd name="T5" fmla="*/ 29 h 305"/>
                  <a:gd name="T6" fmla="*/ 15 w 428"/>
                  <a:gd name="T7" fmla="*/ 28 h 305"/>
                  <a:gd name="T8" fmla="*/ 27 w 428"/>
                  <a:gd name="T9" fmla="*/ 27 h 305"/>
                  <a:gd name="T10" fmla="*/ 42 w 428"/>
                  <a:gd name="T11" fmla="*/ 28 h 305"/>
                  <a:gd name="T12" fmla="*/ 60 w 428"/>
                  <a:gd name="T13" fmla="*/ 29 h 305"/>
                  <a:gd name="T14" fmla="*/ 81 w 428"/>
                  <a:gd name="T15" fmla="*/ 32 h 305"/>
                  <a:gd name="T16" fmla="*/ 105 w 428"/>
                  <a:gd name="T17" fmla="*/ 38 h 305"/>
                  <a:gd name="T18" fmla="*/ 133 w 428"/>
                  <a:gd name="T19" fmla="*/ 47 h 305"/>
                  <a:gd name="T20" fmla="*/ 161 w 428"/>
                  <a:gd name="T21" fmla="*/ 61 h 305"/>
                  <a:gd name="T22" fmla="*/ 192 w 428"/>
                  <a:gd name="T23" fmla="*/ 78 h 305"/>
                  <a:gd name="T24" fmla="*/ 226 w 428"/>
                  <a:gd name="T25" fmla="*/ 100 h 305"/>
                  <a:gd name="T26" fmla="*/ 260 w 428"/>
                  <a:gd name="T27" fmla="*/ 128 h 305"/>
                  <a:gd name="T28" fmla="*/ 296 w 428"/>
                  <a:gd name="T29" fmla="*/ 161 h 305"/>
                  <a:gd name="T30" fmla="*/ 332 w 428"/>
                  <a:gd name="T31" fmla="*/ 201 h 305"/>
                  <a:gd name="T32" fmla="*/ 370 w 428"/>
                  <a:gd name="T33" fmla="*/ 250 h 305"/>
                  <a:gd name="T34" fmla="*/ 406 w 428"/>
                  <a:gd name="T35" fmla="*/ 305 h 305"/>
                  <a:gd name="T36" fmla="*/ 428 w 428"/>
                  <a:gd name="T37" fmla="*/ 291 h 305"/>
                  <a:gd name="T38" fmla="*/ 389 w 428"/>
                  <a:gd name="T39" fmla="*/ 233 h 305"/>
                  <a:gd name="T40" fmla="*/ 350 w 428"/>
                  <a:gd name="T41" fmla="*/ 183 h 305"/>
                  <a:gd name="T42" fmla="*/ 312 w 428"/>
                  <a:gd name="T43" fmla="*/ 140 h 305"/>
                  <a:gd name="T44" fmla="*/ 274 w 428"/>
                  <a:gd name="T45" fmla="*/ 105 h 305"/>
                  <a:gd name="T46" fmla="*/ 238 w 428"/>
                  <a:gd name="T47" fmla="*/ 76 h 305"/>
                  <a:gd name="T48" fmla="*/ 203 w 428"/>
                  <a:gd name="T49" fmla="*/ 52 h 305"/>
                  <a:gd name="T50" fmla="*/ 171 w 428"/>
                  <a:gd name="T51" fmla="*/ 35 h 305"/>
                  <a:gd name="T52" fmla="*/ 139 w 428"/>
                  <a:gd name="T53" fmla="*/ 21 h 305"/>
                  <a:gd name="T54" fmla="*/ 111 w 428"/>
                  <a:gd name="T55" fmla="*/ 12 h 305"/>
                  <a:gd name="T56" fmla="*/ 84 w 428"/>
                  <a:gd name="T57" fmla="*/ 5 h 305"/>
                  <a:gd name="T58" fmla="*/ 61 w 428"/>
                  <a:gd name="T59" fmla="*/ 1 h 305"/>
                  <a:gd name="T60" fmla="*/ 42 w 428"/>
                  <a:gd name="T61" fmla="*/ 0 h 305"/>
                  <a:gd name="T62" fmla="*/ 25 w 428"/>
                  <a:gd name="T63" fmla="*/ 0 h 305"/>
                  <a:gd name="T64" fmla="*/ 13 w 428"/>
                  <a:gd name="T65" fmla="*/ 1 h 305"/>
                  <a:gd name="T66" fmla="*/ 4 w 428"/>
                  <a:gd name="T67" fmla="*/ 2 h 305"/>
                  <a:gd name="T68" fmla="*/ 0 w 428"/>
                  <a:gd name="T69" fmla="*/ 3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28" h="305">
                    <a:moveTo>
                      <a:pt x="0" y="3"/>
                    </a:moveTo>
                    <a:lnTo>
                      <a:pt x="6" y="29"/>
                    </a:lnTo>
                    <a:lnTo>
                      <a:pt x="8" y="29"/>
                    </a:lnTo>
                    <a:lnTo>
                      <a:pt x="15" y="28"/>
                    </a:lnTo>
                    <a:lnTo>
                      <a:pt x="27" y="27"/>
                    </a:lnTo>
                    <a:lnTo>
                      <a:pt x="42" y="28"/>
                    </a:lnTo>
                    <a:lnTo>
                      <a:pt x="60" y="29"/>
                    </a:lnTo>
                    <a:lnTo>
                      <a:pt x="81" y="32"/>
                    </a:lnTo>
                    <a:lnTo>
                      <a:pt x="105" y="38"/>
                    </a:lnTo>
                    <a:lnTo>
                      <a:pt x="133" y="47"/>
                    </a:lnTo>
                    <a:lnTo>
                      <a:pt x="161" y="61"/>
                    </a:lnTo>
                    <a:lnTo>
                      <a:pt x="192" y="78"/>
                    </a:lnTo>
                    <a:lnTo>
                      <a:pt x="226" y="100"/>
                    </a:lnTo>
                    <a:lnTo>
                      <a:pt x="260" y="128"/>
                    </a:lnTo>
                    <a:lnTo>
                      <a:pt x="296" y="161"/>
                    </a:lnTo>
                    <a:lnTo>
                      <a:pt x="332" y="201"/>
                    </a:lnTo>
                    <a:lnTo>
                      <a:pt x="370" y="250"/>
                    </a:lnTo>
                    <a:lnTo>
                      <a:pt x="406" y="305"/>
                    </a:lnTo>
                    <a:lnTo>
                      <a:pt x="428" y="291"/>
                    </a:lnTo>
                    <a:lnTo>
                      <a:pt x="389" y="233"/>
                    </a:lnTo>
                    <a:lnTo>
                      <a:pt x="350" y="183"/>
                    </a:lnTo>
                    <a:lnTo>
                      <a:pt x="312" y="140"/>
                    </a:lnTo>
                    <a:lnTo>
                      <a:pt x="274" y="105"/>
                    </a:lnTo>
                    <a:lnTo>
                      <a:pt x="238" y="76"/>
                    </a:lnTo>
                    <a:lnTo>
                      <a:pt x="203" y="52"/>
                    </a:lnTo>
                    <a:lnTo>
                      <a:pt x="171" y="35"/>
                    </a:lnTo>
                    <a:lnTo>
                      <a:pt x="139" y="21"/>
                    </a:lnTo>
                    <a:lnTo>
                      <a:pt x="111" y="12"/>
                    </a:lnTo>
                    <a:lnTo>
                      <a:pt x="84" y="5"/>
                    </a:lnTo>
                    <a:lnTo>
                      <a:pt x="61" y="1"/>
                    </a:lnTo>
                    <a:lnTo>
                      <a:pt x="42" y="0"/>
                    </a:lnTo>
                    <a:lnTo>
                      <a:pt x="25" y="0"/>
                    </a:lnTo>
                    <a:lnTo>
                      <a:pt x="13" y="1"/>
                    </a:lnTo>
                    <a:lnTo>
                      <a:pt x="4" y="2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398" name="Freeform 31"/>
              <p:cNvSpPr>
                <a:spLocks/>
              </p:cNvSpPr>
              <p:nvPr/>
            </p:nvSpPr>
            <p:spPr bwMode="auto">
              <a:xfrm>
                <a:off x="2561" y="1942"/>
                <a:ext cx="234" cy="159"/>
              </a:xfrm>
              <a:custGeom>
                <a:avLst/>
                <a:gdLst>
                  <a:gd name="T0" fmla="*/ 0 w 467"/>
                  <a:gd name="T1" fmla="*/ 295 h 319"/>
                  <a:gd name="T2" fmla="*/ 8 w 467"/>
                  <a:gd name="T3" fmla="*/ 319 h 319"/>
                  <a:gd name="T4" fmla="*/ 59 w 467"/>
                  <a:gd name="T5" fmla="*/ 302 h 319"/>
                  <a:gd name="T6" fmla="*/ 106 w 467"/>
                  <a:gd name="T7" fmla="*/ 281 h 319"/>
                  <a:gd name="T8" fmla="*/ 152 w 467"/>
                  <a:gd name="T9" fmla="*/ 259 h 319"/>
                  <a:gd name="T10" fmla="*/ 194 w 467"/>
                  <a:gd name="T11" fmla="*/ 235 h 319"/>
                  <a:gd name="T12" fmla="*/ 235 w 467"/>
                  <a:gd name="T13" fmla="*/ 211 h 319"/>
                  <a:gd name="T14" fmla="*/ 273 w 467"/>
                  <a:gd name="T15" fmla="*/ 185 h 319"/>
                  <a:gd name="T16" fmla="*/ 307 w 467"/>
                  <a:gd name="T17" fmla="*/ 161 h 319"/>
                  <a:gd name="T18" fmla="*/ 339 w 467"/>
                  <a:gd name="T19" fmla="*/ 136 h 319"/>
                  <a:gd name="T20" fmla="*/ 368 w 467"/>
                  <a:gd name="T21" fmla="*/ 113 h 319"/>
                  <a:gd name="T22" fmla="*/ 394 w 467"/>
                  <a:gd name="T23" fmla="*/ 91 h 319"/>
                  <a:gd name="T24" fmla="*/ 415 w 467"/>
                  <a:gd name="T25" fmla="*/ 70 h 319"/>
                  <a:gd name="T26" fmla="*/ 434 w 467"/>
                  <a:gd name="T27" fmla="*/ 53 h 319"/>
                  <a:gd name="T28" fmla="*/ 448 w 467"/>
                  <a:gd name="T29" fmla="*/ 38 h 319"/>
                  <a:gd name="T30" fmla="*/ 458 w 467"/>
                  <a:gd name="T31" fmla="*/ 28 h 319"/>
                  <a:gd name="T32" fmla="*/ 465 w 467"/>
                  <a:gd name="T33" fmla="*/ 20 h 319"/>
                  <a:gd name="T34" fmla="*/ 467 w 467"/>
                  <a:gd name="T35" fmla="*/ 17 h 319"/>
                  <a:gd name="T36" fmla="*/ 448 w 467"/>
                  <a:gd name="T37" fmla="*/ 0 h 319"/>
                  <a:gd name="T38" fmla="*/ 445 w 467"/>
                  <a:gd name="T39" fmla="*/ 2 h 319"/>
                  <a:gd name="T40" fmla="*/ 438 w 467"/>
                  <a:gd name="T41" fmla="*/ 9 h 319"/>
                  <a:gd name="T42" fmla="*/ 428 w 467"/>
                  <a:gd name="T43" fmla="*/ 21 h 319"/>
                  <a:gd name="T44" fmla="*/ 414 w 467"/>
                  <a:gd name="T45" fmla="*/ 35 h 319"/>
                  <a:gd name="T46" fmla="*/ 396 w 467"/>
                  <a:gd name="T47" fmla="*/ 52 h 319"/>
                  <a:gd name="T48" fmla="*/ 375 w 467"/>
                  <a:gd name="T49" fmla="*/ 72 h 319"/>
                  <a:gd name="T50" fmla="*/ 351 w 467"/>
                  <a:gd name="T51" fmla="*/ 93 h 319"/>
                  <a:gd name="T52" fmla="*/ 322 w 467"/>
                  <a:gd name="T53" fmla="*/ 116 h 319"/>
                  <a:gd name="T54" fmla="*/ 292 w 467"/>
                  <a:gd name="T55" fmla="*/ 139 h 319"/>
                  <a:gd name="T56" fmla="*/ 258 w 467"/>
                  <a:gd name="T57" fmla="*/ 165 h 319"/>
                  <a:gd name="T58" fmla="*/ 221 w 467"/>
                  <a:gd name="T59" fmla="*/ 189 h 319"/>
                  <a:gd name="T60" fmla="*/ 182 w 467"/>
                  <a:gd name="T61" fmla="*/ 213 h 319"/>
                  <a:gd name="T62" fmla="*/ 140 w 467"/>
                  <a:gd name="T63" fmla="*/ 236 h 319"/>
                  <a:gd name="T64" fmla="*/ 95 w 467"/>
                  <a:gd name="T65" fmla="*/ 258 h 319"/>
                  <a:gd name="T66" fmla="*/ 48 w 467"/>
                  <a:gd name="T67" fmla="*/ 278 h 319"/>
                  <a:gd name="T68" fmla="*/ 0 w 467"/>
                  <a:gd name="T69" fmla="*/ 295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67" h="319">
                    <a:moveTo>
                      <a:pt x="0" y="295"/>
                    </a:moveTo>
                    <a:lnTo>
                      <a:pt x="8" y="319"/>
                    </a:lnTo>
                    <a:lnTo>
                      <a:pt x="59" y="302"/>
                    </a:lnTo>
                    <a:lnTo>
                      <a:pt x="106" y="281"/>
                    </a:lnTo>
                    <a:lnTo>
                      <a:pt x="152" y="259"/>
                    </a:lnTo>
                    <a:lnTo>
                      <a:pt x="194" y="235"/>
                    </a:lnTo>
                    <a:lnTo>
                      <a:pt x="235" y="211"/>
                    </a:lnTo>
                    <a:lnTo>
                      <a:pt x="273" y="185"/>
                    </a:lnTo>
                    <a:lnTo>
                      <a:pt x="307" y="161"/>
                    </a:lnTo>
                    <a:lnTo>
                      <a:pt x="339" y="136"/>
                    </a:lnTo>
                    <a:lnTo>
                      <a:pt x="368" y="113"/>
                    </a:lnTo>
                    <a:lnTo>
                      <a:pt x="394" y="91"/>
                    </a:lnTo>
                    <a:lnTo>
                      <a:pt x="415" y="70"/>
                    </a:lnTo>
                    <a:lnTo>
                      <a:pt x="434" y="53"/>
                    </a:lnTo>
                    <a:lnTo>
                      <a:pt x="448" y="38"/>
                    </a:lnTo>
                    <a:lnTo>
                      <a:pt x="458" y="28"/>
                    </a:lnTo>
                    <a:lnTo>
                      <a:pt x="465" y="20"/>
                    </a:lnTo>
                    <a:lnTo>
                      <a:pt x="467" y="17"/>
                    </a:lnTo>
                    <a:lnTo>
                      <a:pt x="448" y="0"/>
                    </a:lnTo>
                    <a:lnTo>
                      <a:pt x="445" y="2"/>
                    </a:lnTo>
                    <a:lnTo>
                      <a:pt x="438" y="9"/>
                    </a:lnTo>
                    <a:lnTo>
                      <a:pt x="428" y="21"/>
                    </a:lnTo>
                    <a:lnTo>
                      <a:pt x="414" y="35"/>
                    </a:lnTo>
                    <a:lnTo>
                      <a:pt x="396" y="52"/>
                    </a:lnTo>
                    <a:lnTo>
                      <a:pt x="375" y="72"/>
                    </a:lnTo>
                    <a:lnTo>
                      <a:pt x="351" y="93"/>
                    </a:lnTo>
                    <a:lnTo>
                      <a:pt x="322" y="116"/>
                    </a:lnTo>
                    <a:lnTo>
                      <a:pt x="292" y="139"/>
                    </a:lnTo>
                    <a:lnTo>
                      <a:pt x="258" y="165"/>
                    </a:lnTo>
                    <a:lnTo>
                      <a:pt x="221" y="189"/>
                    </a:lnTo>
                    <a:lnTo>
                      <a:pt x="182" y="213"/>
                    </a:lnTo>
                    <a:lnTo>
                      <a:pt x="140" y="236"/>
                    </a:lnTo>
                    <a:lnTo>
                      <a:pt x="95" y="258"/>
                    </a:lnTo>
                    <a:lnTo>
                      <a:pt x="48" y="278"/>
                    </a:lnTo>
                    <a:lnTo>
                      <a:pt x="0" y="29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399" name="Freeform 32"/>
              <p:cNvSpPr>
                <a:spLocks/>
              </p:cNvSpPr>
              <p:nvPr/>
            </p:nvSpPr>
            <p:spPr bwMode="auto">
              <a:xfrm>
                <a:off x="2601" y="2171"/>
                <a:ext cx="243" cy="159"/>
              </a:xfrm>
              <a:custGeom>
                <a:avLst/>
                <a:gdLst>
                  <a:gd name="T0" fmla="*/ 1 w 486"/>
                  <a:gd name="T1" fmla="*/ 293 h 319"/>
                  <a:gd name="T2" fmla="*/ 0 w 486"/>
                  <a:gd name="T3" fmla="*/ 319 h 319"/>
                  <a:gd name="T4" fmla="*/ 5 w 486"/>
                  <a:gd name="T5" fmla="*/ 319 h 319"/>
                  <a:gd name="T6" fmla="*/ 16 w 486"/>
                  <a:gd name="T7" fmla="*/ 319 h 319"/>
                  <a:gd name="T8" fmla="*/ 34 w 486"/>
                  <a:gd name="T9" fmla="*/ 318 h 319"/>
                  <a:gd name="T10" fmla="*/ 57 w 486"/>
                  <a:gd name="T11" fmla="*/ 316 h 319"/>
                  <a:gd name="T12" fmla="*/ 84 w 486"/>
                  <a:gd name="T13" fmla="*/ 311 h 319"/>
                  <a:gd name="T14" fmla="*/ 115 w 486"/>
                  <a:gd name="T15" fmla="*/ 305 h 319"/>
                  <a:gd name="T16" fmla="*/ 151 w 486"/>
                  <a:gd name="T17" fmla="*/ 296 h 319"/>
                  <a:gd name="T18" fmla="*/ 188 w 486"/>
                  <a:gd name="T19" fmla="*/ 285 h 319"/>
                  <a:gd name="T20" fmla="*/ 227 w 486"/>
                  <a:gd name="T21" fmla="*/ 268 h 319"/>
                  <a:gd name="T22" fmla="*/ 267 w 486"/>
                  <a:gd name="T23" fmla="*/ 248 h 319"/>
                  <a:gd name="T24" fmla="*/ 308 w 486"/>
                  <a:gd name="T25" fmla="*/ 224 h 319"/>
                  <a:gd name="T26" fmla="*/ 347 w 486"/>
                  <a:gd name="T27" fmla="*/ 194 h 319"/>
                  <a:gd name="T28" fmla="*/ 386 w 486"/>
                  <a:gd name="T29" fmla="*/ 158 h 319"/>
                  <a:gd name="T30" fmla="*/ 422 w 486"/>
                  <a:gd name="T31" fmla="*/ 115 h 319"/>
                  <a:gd name="T32" fmla="*/ 456 w 486"/>
                  <a:gd name="T33" fmla="*/ 67 h 319"/>
                  <a:gd name="T34" fmla="*/ 486 w 486"/>
                  <a:gd name="T35" fmla="*/ 12 h 319"/>
                  <a:gd name="T36" fmla="*/ 462 w 486"/>
                  <a:gd name="T37" fmla="*/ 0 h 319"/>
                  <a:gd name="T38" fmla="*/ 433 w 486"/>
                  <a:gd name="T39" fmla="*/ 53 h 319"/>
                  <a:gd name="T40" fmla="*/ 401 w 486"/>
                  <a:gd name="T41" fmla="*/ 99 h 319"/>
                  <a:gd name="T42" fmla="*/ 366 w 486"/>
                  <a:gd name="T43" fmla="*/ 138 h 319"/>
                  <a:gd name="T44" fmla="*/ 330 w 486"/>
                  <a:gd name="T45" fmla="*/ 173 h 319"/>
                  <a:gd name="T46" fmla="*/ 293 w 486"/>
                  <a:gd name="T47" fmla="*/ 202 h 319"/>
                  <a:gd name="T48" fmla="*/ 254 w 486"/>
                  <a:gd name="T49" fmla="*/ 225 h 319"/>
                  <a:gd name="T50" fmla="*/ 216 w 486"/>
                  <a:gd name="T51" fmla="*/ 244 h 319"/>
                  <a:gd name="T52" fmla="*/ 179 w 486"/>
                  <a:gd name="T53" fmla="*/ 259 h 319"/>
                  <a:gd name="T54" fmla="*/ 143 w 486"/>
                  <a:gd name="T55" fmla="*/ 271 h 319"/>
                  <a:gd name="T56" fmla="*/ 111 w 486"/>
                  <a:gd name="T57" fmla="*/ 279 h 319"/>
                  <a:gd name="T58" fmla="*/ 81 w 486"/>
                  <a:gd name="T59" fmla="*/ 286 h 319"/>
                  <a:gd name="T60" fmla="*/ 54 w 486"/>
                  <a:gd name="T61" fmla="*/ 289 h 319"/>
                  <a:gd name="T62" fmla="*/ 33 w 486"/>
                  <a:gd name="T63" fmla="*/ 292 h 319"/>
                  <a:gd name="T64" fmla="*/ 16 w 486"/>
                  <a:gd name="T65" fmla="*/ 293 h 319"/>
                  <a:gd name="T66" fmla="*/ 5 w 486"/>
                  <a:gd name="T67" fmla="*/ 293 h 319"/>
                  <a:gd name="T68" fmla="*/ 1 w 486"/>
                  <a:gd name="T69" fmla="*/ 293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86" h="319">
                    <a:moveTo>
                      <a:pt x="1" y="293"/>
                    </a:moveTo>
                    <a:lnTo>
                      <a:pt x="0" y="319"/>
                    </a:lnTo>
                    <a:lnTo>
                      <a:pt x="5" y="319"/>
                    </a:lnTo>
                    <a:lnTo>
                      <a:pt x="16" y="319"/>
                    </a:lnTo>
                    <a:lnTo>
                      <a:pt x="34" y="318"/>
                    </a:lnTo>
                    <a:lnTo>
                      <a:pt x="57" y="316"/>
                    </a:lnTo>
                    <a:lnTo>
                      <a:pt x="84" y="311"/>
                    </a:lnTo>
                    <a:lnTo>
                      <a:pt x="115" y="305"/>
                    </a:lnTo>
                    <a:lnTo>
                      <a:pt x="151" y="296"/>
                    </a:lnTo>
                    <a:lnTo>
                      <a:pt x="188" y="285"/>
                    </a:lnTo>
                    <a:lnTo>
                      <a:pt x="227" y="268"/>
                    </a:lnTo>
                    <a:lnTo>
                      <a:pt x="267" y="248"/>
                    </a:lnTo>
                    <a:lnTo>
                      <a:pt x="308" y="224"/>
                    </a:lnTo>
                    <a:lnTo>
                      <a:pt x="347" y="194"/>
                    </a:lnTo>
                    <a:lnTo>
                      <a:pt x="386" y="158"/>
                    </a:lnTo>
                    <a:lnTo>
                      <a:pt x="422" y="115"/>
                    </a:lnTo>
                    <a:lnTo>
                      <a:pt x="456" y="67"/>
                    </a:lnTo>
                    <a:lnTo>
                      <a:pt x="486" y="12"/>
                    </a:lnTo>
                    <a:lnTo>
                      <a:pt x="462" y="0"/>
                    </a:lnTo>
                    <a:lnTo>
                      <a:pt x="433" y="53"/>
                    </a:lnTo>
                    <a:lnTo>
                      <a:pt x="401" y="99"/>
                    </a:lnTo>
                    <a:lnTo>
                      <a:pt x="366" y="138"/>
                    </a:lnTo>
                    <a:lnTo>
                      <a:pt x="330" y="173"/>
                    </a:lnTo>
                    <a:lnTo>
                      <a:pt x="293" y="202"/>
                    </a:lnTo>
                    <a:lnTo>
                      <a:pt x="254" y="225"/>
                    </a:lnTo>
                    <a:lnTo>
                      <a:pt x="216" y="244"/>
                    </a:lnTo>
                    <a:lnTo>
                      <a:pt x="179" y="259"/>
                    </a:lnTo>
                    <a:lnTo>
                      <a:pt x="143" y="271"/>
                    </a:lnTo>
                    <a:lnTo>
                      <a:pt x="111" y="279"/>
                    </a:lnTo>
                    <a:lnTo>
                      <a:pt x="81" y="286"/>
                    </a:lnTo>
                    <a:lnTo>
                      <a:pt x="54" y="289"/>
                    </a:lnTo>
                    <a:lnTo>
                      <a:pt x="33" y="292"/>
                    </a:lnTo>
                    <a:lnTo>
                      <a:pt x="16" y="293"/>
                    </a:lnTo>
                    <a:lnTo>
                      <a:pt x="5" y="293"/>
                    </a:lnTo>
                    <a:lnTo>
                      <a:pt x="1" y="29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00" name="Freeform 33"/>
              <p:cNvSpPr>
                <a:spLocks/>
              </p:cNvSpPr>
              <p:nvPr/>
            </p:nvSpPr>
            <p:spPr bwMode="auto">
              <a:xfrm>
                <a:off x="2599" y="2097"/>
                <a:ext cx="257" cy="159"/>
              </a:xfrm>
              <a:custGeom>
                <a:avLst/>
                <a:gdLst>
                  <a:gd name="T0" fmla="*/ 1 w 512"/>
                  <a:gd name="T1" fmla="*/ 291 h 318"/>
                  <a:gd name="T2" fmla="*/ 0 w 512"/>
                  <a:gd name="T3" fmla="*/ 318 h 318"/>
                  <a:gd name="T4" fmla="*/ 4 w 512"/>
                  <a:gd name="T5" fmla="*/ 318 h 318"/>
                  <a:gd name="T6" fmla="*/ 17 w 512"/>
                  <a:gd name="T7" fmla="*/ 318 h 318"/>
                  <a:gd name="T8" fmla="*/ 36 w 512"/>
                  <a:gd name="T9" fmla="*/ 317 h 318"/>
                  <a:gd name="T10" fmla="*/ 60 w 512"/>
                  <a:gd name="T11" fmla="*/ 314 h 318"/>
                  <a:gd name="T12" fmla="*/ 90 w 512"/>
                  <a:gd name="T13" fmla="*/ 311 h 318"/>
                  <a:gd name="T14" fmla="*/ 124 w 512"/>
                  <a:gd name="T15" fmla="*/ 304 h 318"/>
                  <a:gd name="T16" fmla="*/ 161 w 512"/>
                  <a:gd name="T17" fmla="*/ 296 h 318"/>
                  <a:gd name="T18" fmla="*/ 201 w 512"/>
                  <a:gd name="T19" fmla="*/ 283 h 318"/>
                  <a:gd name="T20" fmla="*/ 243 w 512"/>
                  <a:gd name="T21" fmla="*/ 267 h 318"/>
                  <a:gd name="T22" fmla="*/ 284 w 512"/>
                  <a:gd name="T23" fmla="*/ 247 h 318"/>
                  <a:gd name="T24" fmla="*/ 327 w 512"/>
                  <a:gd name="T25" fmla="*/ 223 h 318"/>
                  <a:gd name="T26" fmla="*/ 369 w 512"/>
                  <a:gd name="T27" fmla="*/ 193 h 318"/>
                  <a:gd name="T28" fmla="*/ 410 w 512"/>
                  <a:gd name="T29" fmla="*/ 158 h 318"/>
                  <a:gd name="T30" fmla="*/ 446 w 512"/>
                  <a:gd name="T31" fmla="*/ 115 h 318"/>
                  <a:gd name="T32" fmla="*/ 481 w 512"/>
                  <a:gd name="T33" fmla="*/ 67 h 318"/>
                  <a:gd name="T34" fmla="*/ 512 w 512"/>
                  <a:gd name="T35" fmla="*/ 11 h 318"/>
                  <a:gd name="T36" fmla="*/ 488 w 512"/>
                  <a:gd name="T37" fmla="*/ 0 h 318"/>
                  <a:gd name="T38" fmla="*/ 459 w 512"/>
                  <a:gd name="T39" fmla="*/ 53 h 318"/>
                  <a:gd name="T40" fmla="*/ 426 w 512"/>
                  <a:gd name="T41" fmla="*/ 99 h 318"/>
                  <a:gd name="T42" fmla="*/ 390 w 512"/>
                  <a:gd name="T43" fmla="*/ 138 h 318"/>
                  <a:gd name="T44" fmla="*/ 352 w 512"/>
                  <a:gd name="T45" fmla="*/ 173 h 318"/>
                  <a:gd name="T46" fmla="*/ 313 w 512"/>
                  <a:gd name="T47" fmla="*/ 200 h 318"/>
                  <a:gd name="T48" fmla="*/ 272 w 512"/>
                  <a:gd name="T49" fmla="*/ 224 h 318"/>
                  <a:gd name="T50" fmla="*/ 231 w 512"/>
                  <a:gd name="T51" fmla="*/ 243 h 318"/>
                  <a:gd name="T52" fmla="*/ 192 w 512"/>
                  <a:gd name="T53" fmla="*/ 258 h 318"/>
                  <a:gd name="T54" fmla="*/ 154 w 512"/>
                  <a:gd name="T55" fmla="*/ 269 h 318"/>
                  <a:gd name="T56" fmla="*/ 118 w 512"/>
                  <a:gd name="T57" fmla="*/ 279 h 318"/>
                  <a:gd name="T58" fmla="*/ 86 w 512"/>
                  <a:gd name="T59" fmla="*/ 284 h 318"/>
                  <a:gd name="T60" fmla="*/ 59 w 512"/>
                  <a:gd name="T61" fmla="*/ 288 h 318"/>
                  <a:gd name="T62" fmla="*/ 36 w 512"/>
                  <a:gd name="T63" fmla="*/ 290 h 318"/>
                  <a:gd name="T64" fmla="*/ 17 w 512"/>
                  <a:gd name="T65" fmla="*/ 291 h 318"/>
                  <a:gd name="T66" fmla="*/ 6 w 512"/>
                  <a:gd name="T67" fmla="*/ 291 h 318"/>
                  <a:gd name="T68" fmla="*/ 1 w 512"/>
                  <a:gd name="T69" fmla="*/ 291 h 3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12" h="318">
                    <a:moveTo>
                      <a:pt x="1" y="291"/>
                    </a:moveTo>
                    <a:lnTo>
                      <a:pt x="0" y="318"/>
                    </a:lnTo>
                    <a:lnTo>
                      <a:pt x="4" y="318"/>
                    </a:lnTo>
                    <a:lnTo>
                      <a:pt x="17" y="318"/>
                    </a:lnTo>
                    <a:lnTo>
                      <a:pt x="36" y="317"/>
                    </a:lnTo>
                    <a:lnTo>
                      <a:pt x="60" y="314"/>
                    </a:lnTo>
                    <a:lnTo>
                      <a:pt x="90" y="311"/>
                    </a:lnTo>
                    <a:lnTo>
                      <a:pt x="124" y="304"/>
                    </a:lnTo>
                    <a:lnTo>
                      <a:pt x="161" y="296"/>
                    </a:lnTo>
                    <a:lnTo>
                      <a:pt x="201" y="283"/>
                    </a:lnTo>
                    <a:lnTo>
                      <a:pt x="243" y="267"/>
                    </a:lnTo>
                    <a:lnTo>
                      <a:pt x="284" y="247"/>
                    </a:lnTo>
                    <a:lnTo>
                      <a:pt x="327" y="223"/>
                    </a:lnTo>
                    <a:lnTo>
                      <a:pt x="369" y="193"/>
                    </a:lnTo>
                    <a:lnTo>
                      <a:pt x="410" y="158"/>
                    </a:lnTo>
                    <a:lnTo>
                      <a:pt x="446" y="115"/>
                    </a:lnTo>
                    <a:lnTo>
                      <a:pt x="481" y="67"/>
                    </a:lnTo>
                    <a:lnTo>
                      <a:pt x="512" y="11"/>
                    </a:lnTo>
                    <a:lnTo>
                      <a:pt x="488" y="0"/>
                    </a:lnTo>
                    <a:lnTo>
                      <a:pt x="459" y="53"/>
                    </a:lnTo>
                    <a:lnTo>
                      <a:pt x="426" y="99"/>
                    </a:lnTo>
                    <a:lnTo>
                      <a:pt x="390" y="138"/>
                    </a:lnTo>
                    <a:lnTo>
                      <a:pt x="352" y="173"/>
                    </a:lnTo>
                    <a:lnTo>
                      <a:pt x="313" y="200"/>
                    </a:lnTo>
                    <a:lnTo>
                      <a:pt x="272" y="224"/>
                    </a:lnTo>
                    <a:lnTo>
                      <a:pt x="231" y="243"/>
                    </a:lnTo>
                    <a:lnTo>
                      <a:pt x="192" y="258"/>
                    </a:lnTo>
                    <a:lnTo>
                      <a:pt x="154" y="269"/>
                    </a:lnTo>
                    <a:lnTo>
                      <a:pt x="118" y="279"/>
                    </a:lnTo>
                    <a:lnTo>
                      <a:pt x="86" y="284"/>
                    </a:lnTo>
                    <a:lnTo>
                      <a:pt x="59" y="288"/>
                    </a:lnTo>
                    <a:lnTo>
                      <a:pt x="36" y="290"/>
                    </a:lnTo>
                    <a:lnTo>
                      <a:pt x="17" y="291"/>
                    </a:lnTo>
                    <a:lnTo>
                      <a:pt x="6" y="291"/>
                    </a:lnTo>
                    <a:lnTo>
                      <a:pt x="1" y="29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01" name="Freeform 34"/>
              <p:cNvSpPr>
                <a:spLocks/>
              </p:cNvSpPr>
              <p:nvPr/>
            </p:nvSpPr>
            <p:spPr bwMode="auto">
              <a:xfrm>
                <a:off x="2590" y="2010"/>
                <a:ext cx="253" cy="170"/>
              </a:xfrm>
              <a:custGeom>
                <a:avLst/>
                <a:gdLst>
                  <a:gd name="T0" fmla="*/ 0 w 507"/>
                  <a:gd name="T1" fmla="*/ 314 h 341"/>
                  <a:gd name="T2" fmla="*/ 5 w 507"/>
                  <a:gd name="T3" fmla="*/ 341 h 341"/>
                  <a:gd name="T4" fmla="*/ 10 w 507"/>
                  <a:gd name="T5" fmla="*/ 340 h 341"/>
                  <a:gd name="T6" fmla="*/ 21 w 507"/>
                  <a:gd name="T7" fmla="*/ 337 h 341"/>
                  <a:gd name="T8" fmla="*/ 41 w 507"/>
                  <a:gd name="T9" fmla="*/ 334 h 341"/>
                  <a:gd name="T10" fmla="*/ 65 w 507"/>
                  <a:gd name="T11" fmla="*/ 328 h 341"/>
                  <a:gd name="T12" fmla="*/ 94 w 507"/>
                  <a:gd name="T13" fmla="*/ 319 h 341"/>
                  <a:gd name="T14" fmla="*/ 127 w 507"/>
                  <a:gd name="T15" fmla="*/ 309 h 341"/>
                  <a:gd name="T16" fmla="*/ 164 w 507"/>
                  <a:gd name="T17" fmla="*/ 296 h 341"/>
                  <a:gd name="T18" fmla="*/ 203 w 507"/>
                  <a:gd name="T19" fmla="*/ 279 h 341"/>
                  <a:gd name="T20" fmla="*/ 243 w 507"/>
                  <a:gd name="T21" fmla="*/ 259 h 341"/>
                  <a:gd name="T22" fmla="*/ 285 w 507"/>
                  <a:gd name="T23" fmla="*/ 237 h 341"/>
                  <a:gd name="T24" fmla="*/ 327 w 507"/>
                  <a:gd name="T25" fmla="*/ 210 h 341"/>
                  <a:gd name="T26" fmla="*/ 368 w 507"/>
                  <a:gd name="T27" fmla="*/ 180 h 341"/>
                  <a:gd name="T28" fmla="*/ 407 w 507"/>
                  <a:gd name="T29" fmla="*/ 145 h 341"/>
                  <a:gd name="T30" fmla="*/ 444 w 507"/>
                  <a:gd name="T31" fmla="*/ 106 h 341"/>
                  <a:gd name="T32" fmla="*/ 477 w 507"/>
                  <a:gd name="T33" fmla="*/ 61 h 341"/>
                  <a:gd name="T34" fmla="*/ 507 w 507"/>
                  <a:gd name="T35" fmla="*/ 13 h 341"/>
                  <a:gd name="T36" fmla="*/ 484 w 507"/>
                  <a:gd name="T37" fmla="*/ 0 h 341"/>
                  <a:gd name="T38" fmla="*/ 455 w 507"/>
                  <a:gd name="T39" fmla="*/ 47 h 341"/>
                  <a:gd name="T40" fmla="*/ 423 w 507"/>
                  <a:gd name="T41" fmla="*/ 89 h 341"/>
                  <a:gd name="T42" fmla="*/ 388 w 507"/>
                  <a:gd name="T43" fmla="*/ 127 h 341"/>
                  <a:gd name="T44" fmla="*/ 350 w 507"/>
                  <a:gd name="T45" fmla="*/ 160 h 341"/>
                  <a:gd name="T46" fmla="*/ 311 w 507"/>
                  <a:gd name="T47" fmla="*/ 189 h 341"/>
                  <a:gd name="T48" fmla="*/ 271 w 507"/>
                  <a:gd name="T49" fmla="*/ 214 h 341"/>
                  <a:gd name="T50" fmla="*/ 231 w 507"/>
                  <a:gd name="T51" fmla="*/ 236 h 341"/>
                  <a:gd name="T52" fmla="*/ 192 w 507"/>
                  <a:gd name="T53" fmla="*/ 256 h 341"/>
                  <a:gd name="T54" fmla="*/ 154 w 507"/>
                  <a:gd name="T55" fmla="*/ 271 h 341"/>
                  <a:gd name="T56" fmla="*/ 118 w 507"/>
                  <a:gd name="T57" fmla="*/ 283 h 341"/>
                  <a:gd name="T58" fmla="*/ 86 w 507"/>
                  <a:gd name="T59" fmla="*/ 294 h 341"/>
                  <a:gd name="T60" fmla="*/ 58 w 507"/>
                  <a:gd name="T61" fmla="*/ 302 h 341"/>
                  <a:gd name="T62" fmla="*/ 35 w 507"/>
                  <a:gd name="T63" fmla="*/ 307 h 341"/>
                  <a:gd name="T64" fmla="*/ 17 w 507"/>
                  <a:gd name="T65" fmla="*/ 311 h 341"/>
                  <a:gd name="T66" fmla="*/ 5 w 507"/>
                  <a:gd name="T67" fmla="*/ 313 h 341"/>
                  <a:gd name="T68" fmla="*/ 0 w 507"/>
                  <a:gd name="T69" fmla="*/ 314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07" h="341">
                    <a:moveTo>
                      <a:pt x="0" y="314"/>
                    </a:moveTo>
                    <a:lnTo>
                      <a:pt x="5" y="341"/>
                    </a:lnTo>
                    <a:lnTo>
                      <a:pt x="10" y="340"/>
                    </a:lnTo>
                    <a:lnTo>
                      <a:pt x="21" y="337"/>
                    </a:lnTo>
                    <a:lnTo>
                      <a:pt x="41" y="334"/>
                    </a:lnTo>
                    <a:lnTo>
                      <a:pt x="65" y="328"/>
                    </a:lnTo>
                    <a:lnTo>
                      <a:pt x="94" y="319"/>
                    </a:lnTo>
                    <a:lnTo>
                      <a:pt x="127" y="309"/>
                    </a:lnTo>
                    <a:lnTo>
                      <a:pt x="164" y="296"/>
                    </a:lnTo>
                    <a:lnTo>
                      <a:pt x="203" y="279"/>
                    </a:lnTo>
                    <a:lnTo>
                      <a:pt x="243" y="259"/>
                    </a:lnTo>
                    <a:lnTo>
                      <a:pt x="285" y="237"/>
                    </a:lnTo>
                    <a:lnTo>
                      <a:pt x="327" y="210"/>
                    </a:lnTo>
                    <a:lnTo>
                      <a:pt x="368" y="180"/>
                    </a:lnTo>
                    <a:lnTo>
                      <a:pt x="407" y="145"/>
                    </a:lnTo>
                    <a:lnTo>
                      <a:pt x="444" y="106"/>
                    </a:lnTo>
                    <a:lnTo>
                      <a:pt x="477" y="61"/>
                    </a:lnTo>
                    <a:lnTo>
                      <a:pt x="507" y="13"/>
                    </a:lnTo>
                    <a:lnTo>
                      <a:pt x="484" y="0"/>
                    </a:lnTo>
                    <a:lnTo>
                      <a:pt x="455" y="47"/>
                    </a:lnTo>
                    <a:lnTo>
                      <a:pt x="423" y="89"/>
                    </a:lnTo>
                    <a:lnTo>
                      <a:pt x="388" y="127"/>
                    </a:lnTo>
                    <a:lnTo>
                      <a:pt x="350" y="160"/>
                    </a:lnTo>
                    <a:lnTo>
                      <a:pt x="311" y="189"/>
                    </a:lnTo>
                    <a:lnTo>
                      <a:pt x="271" y="214"/>
                    </a:lnTo>
                    <a:lnTo>
                      <a:pt x="231" y="236"/>
                    </a:lnTo>
                    <a:lnTo>
                      <a:pt x="192" y="256"/>
                    </a:lnTo>
                    <a:lnTo>
                      <a:pt x="154" y="271"/>
                    </a:lnTo>
                    <a:lnTo>
                      <a:pt x="118" y="283"/>
                    </a:lnTo>
                    <a:lnTo>
                      <a:pt x="86" y="294"/>
                    </a:lnTo>
                    <a:lnTo>
                      <a:pt x="58" y="302"/>
                    </a:lnTo>
                    <a:lnTo>
                      <a:pt x="35" y="307"/>
                    </a:lnTo>
                    <a:lnTo>
                      <a:pt x="17" y="311"/>
                    </a:lnTo>
                    <a:lnTo>
                      <a:pt x="5" y="313"/>
                    </a:lnTo>
                    <a:lnTo>
                      <a:pt x="0" y="31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02" name="Freeform 35"/>
              <p:cNvSpPr>
                <a:spLocks/>
              </p:cNvSpPr>
              <p:nvPr/>
            </p:nvSpPr>
            <p:spPr bwMode="auto">
              <a:xfrm>
                <a:off x="2550" y="2083"/>
                <a:ext cx="58" cy="248"/>
              </a:xfrm>
              <a:custGeom>
                <a:avLst/>
                <a:gdLst>
                  <a:gd name="T0" fmla="*/ 0 w 116"/>
                  <a:gd name="T1" fmla="*/ 16 h 495"/>
                  <a:gd name="T2" fmla="*/ 6 w 116"/>
                  <a:gd name="T3" fmla="*/ 25 h 495"/>
                  <a:gd name="T4" fmla="*/ 19 w 116"/>
                  <a:gd name="T5" fmla="*/ 46 h 495"/>
                  <a:gd name="T6" fmla="*/ 38 w 116"/>
                  <a:gd name="T7" fmla="*/ 84 h 495"/>
                  <a:gd name="T8" fmla="*/ 57 w 116"/>
                  <a:gd name="T9" fmla="*/ 135 h 495"/>
                  <a:gd name="T10" fmla="*/ 75 w 116"/>
                  <a:gd name="T11" fmla="*/ 202 h 495"/>
                  <a:gd name="T12" fmla="*/ 86 w 116"/>
                  <a:gd name="T13" fmla="*/ 283 h 495"/>
                  <a:gd name="T14" fmla="*/ 89 w 116"/>
                  <a:gd name="T15" fmla="*/ 380 h 495"/>
                  <a:gd name="T16" fmla="*/ 79 w 116"/>
                  <a:gd name="T17" fmla="*/ 492 h 495"/>
                  <a:gd name="T18" fmla="*/ 106 w 116"/>
                  <a:gd name="T19" fmla="*/ 495 h 495"/>
                  <a:gd name="T20" fmla="*/ 116 w 116"/>
                  <a:gd name="T21" fmla="*/ 379 h 495"/>
                  <a:gd name="T22" fmla="*/ 113 w 116"/>
                  <a:gd name="T23" fmla="*/ 279 h 495"/>
                  <a:gd name="T24" fmla="*/ 100 w 116"/>
                  <a:gd name="T25" fmla="*/ 195 h 495"/>
                  <a:gd name="T26" fmla="*/ 83 w 116"/>
                  <a:gd name="T27" fmla="*/ 126 h 495"/>
                  <a:gd name="T28" fmla="*/ 62 w 116"/>
                  <a:gd name="T29" fmla="*/ 73 h 495"/>
                  <a:gd name="T30" fmla="*/ 42 w 116"/>
                  <a:gd name="T31" fmla="*/ 34 h 495"/>
                  <a:gd name="T32" fmla="*/ 28 w 116"/>
                  <a:gd name="T33" fmla="*/ 10 h 495"/>
                  <a:gd name="T34" fmla="*/ 21 w 116"/>
                  <a:gd name="T35" fmla="*/ 0 h 495"/>
                  <a:gd name="T36" fmla="*/ 0 w 116"/>
                  <a:gd name="T37" fmla="*/ 16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16" h="495">
                    <a:moveTo>
                      <a:pt x="0" y="16"/>
                    </a:moveTo>
                    <a:lnTo>
                      <a:pt x="6" y="25"/>
                    </a:lnTo>
                    <a:lnTo>
                      <a:pt x="19" y="46"/>
                    </a:lnTo>
                    <a:lnTo>
                      <a:pt x="38" y="84"/>
                    </a:lnTo>
                    <a:lnTo>
                      <a:pt x="57" y="135"/>
                    </a:lnTo>
                    <a:lnTo>
                      <a:pt x="75" y="202"/>
                    </a:lnTo>
                    <a:lnTo>
                      <a:pt x="86" y="283"/>
                    </a:lnTo>
                    <a:lnTo>
                      <a:pt x="89" y="380"/>
                    </a:lnTo>
                    <a:lnTo>
                      <a:pt x="79" y="492"/>
                    </a:lnTo>
                    <a:lnTo>
                      <a:pt x="106" y="495"/>
                    </a:lnTo>
                    <a:lnTo>
                      <a:pt x="116" y="379"/>
                    </a:lnTo>
                    <a:lnTo>
                      <a:pt x="113" y="279"/>
                    </a:lnTo>
                    <a:lnTo>
                      <a:pt x="100" y="195"/>
                    </a:lnTo>
                    <a:lnTo>
                      <a:pt x="83" y="126"/>
                    </a:lnTo>
                    <a:lnTo>
                      <a:pt x="62" y="73"/>
                    </a:lnTo>
                    <a:lnTo>
                      <a:pt x="42" y="34"/>
                    </a:lnTo>
                    <a:lnTo>
                      <a:pt x="28" y="10"/>
                    </a:lnTo>
                    <a:lnTo>
                      <a:pt x="21" y="0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03" name="Freeform 36"/>
              <p:cNvSpPr>
                <a:spLocks/>
              </p:cNvSpPr>
              <p:nvPr/>
            </p:nvSpPr>
            <p:spPr bwMode="auto">
              <a:xfrm>
                <a:off x="2569" y="2313"/>
                <a:ext cx="37" cy="56"/>
              </a:xfrm>
              <a:custGeom>
                <a:avLst/>
                <a:gdLst>
                  <a:gd name="T0" fmla="*/ 0 w 75"/>
                  <a:gd name="T1" fmla="*/ 86 h 110"/>
                  <a:gd name="T2" fmla="*/ 11 w 75"/>
                  <a:gd name="T3" fmla="*/ 110 h 110"/>
                  <a:gd name="T4" fmla="*/ 26 w 75"/>
                  <a:gd name="T5" fmla="*/ 100 h 110"/>
                  <a:gd name="T6" fmla="*/ 39 w 75"/>
                  <a:gd name="T7" fmla="*/ 86 h 110"/>
                  <a:gd name="T8" fmla="*/ 51 w 75"/>
                  <a:gd name="T9" fmla="*/ 70 h 110"/>
                  <a:gd name="T10" fmla="*/ 59 w 75"/>
                  <a:gd name="T11" fmla="*/ 53 h 110"/>
                  <a:gd name="T12" fmla="*/ 65 w 75"/>
                  <a:gd name="T13" fmla="*/ 37 h 110"/>
                  <a:gd name="T14" fmla="*/ 70 w 75"/>
                  <a:gd name="T15" fmla="*/ 22 h 110"/>
                  <a:gd name="T16" fmla="*/ 74 w 75"/>
                  <a:gd name="T17" fmla="*/ 11 h 110"/>
                  <a:gd name="T18" fmla="*/ 75 w 75"/>
                  <a:gd name="T19" fmla="*/ 6 h 110"/>
                  <a:gd name="T20" fmla="*/ 48 w 75"/>
                  <a:gd name="T21" fmla="*/ 0 h 110"/>
                  <a:gd name="T22" fmla="*/ 46 w 75"/>
                  <a:gd name="T23" fmla="*/ 9 h 110"/>
                  <a:gd name="T24" fmla="*/ 42 w 75"/>
                  <a:gd name="T25" fmla="*/ 19 h 110"/>
                  <a:gd name="T26" fmla="*/ 38 w 75"/>
                  <a:gd name="T27" fmla="*/ 32 h 110"/>
                  <a:gd name="T28" fmla="*/ 33 w 75"/>
                  <a:gd name="T29" fmla="*/ 45 h 110"/>
                  <a:gd name="T30" fmla="*/ 26 w 75"/>
                  <a:gd name="T31" fmla="*/ 57 h 110"/>
                  <a:gd name="T32" fmla="*/ 18 w 75"/>
                  <a:gd name="T33" fmla="*/ 70 h 110"/>
                  <a:gd name="T34" fmla="*/ 10 w 75"/>
                  <a:gd name="T35" fmla="*/ 79 h 110"/>
                  <a:gd name="T36" fmla="*/ 0 w 75"/>
                  <a:gd name="T37" fmla="*/ 86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5" h="110">
                    <a:moveTo>
                      <a:pt x="0" y="86"/>
                    </a:moveTo>
                    <a:lnTo>
                      <a:pt x="11" y="110"/>
                    </a:lnTo>
                    <a:lnTo>
                      <a:pt x="26" y="100"/>
                    </a:lnTo>
                    <a:lnTo>
                      <a:pt x="39" y="86"/>
                    </a:lnTo>
                    <a:lnTo>
                      <a:pt x="51" y="70"/>
                    </a:lnTo>
                    <a:lnTo>
                      <a:pt x="59" y="53"/>
                    </a:lnTo>
                    <a:lnTo>
                      <a:pt x="65" y="37"/>
                    </a:lnTo>
                    <a:lnTo>
                      <a:pt x="70" y="22"/>
                    </a:lnTo>
                    <a:lnTo>
                      <a:pt x="74" y="11"/>
                    </a:lnTo>
                    <a:lnTo>
                      <a:pt x="75" y="6"/>
                    </a:lnTo>
                    <a:lnTo>
                      <a:pt x="48" y="0"/>
                    </a:lnTo>
                    <a:lnTo>
                      <a:pt x="46" y="9"/>
                    </a:lnTo>
                    <a:lnTo>
                      <a:pt x="42" y="19"/>
                    </a:lnTo>
                    <a:lnTo>
                      <a:pt x="38" y="32"/>
                    </a:lnTo>
                    <a:lnTo>
                      <a:pt x="33" y="45"/>
                    </a:lnTo>
                    <a:lnTo>
                      <a:pt x="26" y="57"/>
                    </a:lnTo>
                    <a:lnTo>
                      <a:pt x="18" y="70"/>
                    </a:lnTo>
                    <a:lnTo>
                      <a:pt x="10" y="79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04" name="Freeform 37"/>
              <p:cNvSpPr>
                <a:spLocks/>
              </p:cNvSpPr>
              <p:nvPr/>
            </p:nvSpPr>
            <p:spPr bwMode="auto">
              <a:xfrm>
                <a:off x="2662" y="2309"/>
                <a:ext cx="38" cy="54"/>
              </a:xfrm>
              <a:custGeom>
                <a:avLst/>
                <a:gdLst>
                  <a:gd name="T0" fmla="*/ 0 w 75"/>
                  <a:gd name="T1" fmla="*/ 86 h 109"/>
                  <a:gd name="T2" fmla="*/ 13 w 75"/>
                  <a:gd name="T3" fmla="*/ 109 h 109"/>
                  <a:gd name="T4" fmla="*/ 28 w 75"/>
                  <a:gd name="T5" fmla="*/ 99 h 109"/>
                  <a:gd name="T6" fmla="*/ 41 w 75"/>
                  <a:gd name="T7" fmla="*/ 85 h 109"/>
                  <a:gd name="T8" fmla="*/ 52 w 75"/>
                  <a:gd name="T9" fmla="*/ 69 h 109"/>
                  <a:gd name="T10" fmla="*/ 60 w 75"/>
                  <a:gd name="T11" fmla="*/ 51 h 109"/>
                  <a:gd name="T12" fmla="*/ 66 w 75"/>
                  <a:gd name="T13" fmla="*/ 36 h 109"/>
                  <a:gd name="T14" fmla="*/ 71 w 75"/>
                  <a:gd name="T15" fmla="*/ 21 h 109"/>
                  <a:gd name="T16" fmla="*/ 74 w 75"/>
                  <a:gd name="T17" fmla="*/ 11 h 109"/>
                  <a:gd name="T18" fmla="*/ 75 w 75"/>
                  <a:gd name="T19" fmla="*/ 5 h 109"/>
                  <a:gd name="T20" fmla="*/ 50 w 75"/>
                  <a:gd name="T21" fmla="*/ 0 h 109"/>
                  <a:gd name="T22" fmla="*/ 48 w 75"/>
                  <a:gd name="T23" fmla="*/ 9 h 109"/>
                  <a:gd name="T24" fmla="*/ 44 w 75"/>
                  <a:gd name="T25" fmla="*/ 19 h 109"/>
                  <a:gd name="T26" fmla="*/ 39 w 75"/>
                  <a:gd name="T27" fmla="*/ 32 h 109"/>
                  <a:gd name="T28" fmla="*/ 34 w 75"/>
                  <a:gd name="T29" fmla="*/ 44 h 109"/>
                  <a:gd name="T30" fmla="*/ 27 w 75"/>
                  <a:gd name="T31" fmla="*/ 57 h 109"/>
                  <a:gd name="T32" fmla="*/ 19 w 75"/>
                  <a:gd name="T33" fmla="*/ 70 h 109"/>
                  <a:gd name="T34" fmla="*/ 11 w 75"/>
                  <a:gd name="T35" fmla="*/ 79 h 109"/>
                  <a:gd name="T36" fmla="*/ 0 w 75"/>
                  <a:gd name="T37" fmla="*/ 86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5" h="109">
                    <a:moveTo>
                      <a:pt x="0" y="86"/>
                    </a:moveTo>
                    <a:lnTo>
                      <a:pt x="13" y="109"/>
                    </a:lnTo>
                    <a:lnTo>
                      <a:pt x="28" y="99"/>
                    </a:lnTo>
                    <a:lnTo>
                      <a:pt x="41" y="85"/>
                    </a:lnTo>
                    <a:lnTo>
                      <a:pt x="52" y="69"/>
                    </a:lnTo>
                    <a:lnTo>
                      <a:pt x="60" y="51"/>
                    </a:lnTo>
                    <a:lnTo>
                      <a:pt x="66" y="36"/>
                    </a:lnTo>
                    <a:lnTo>
                      <a:pt x="71" y="21"/>
                    </a:lnTo>
                    <a:lnTo>
                      <a:pt x="74" y="11"/>
                    </a:lnTo>
                    <a:lnTo>
                      <a:pt x="75" y="5"/>
                    </a:lnTo>
                    <a:lnTo>
                      <a:pt x="50" y="0"/>
                    </a:lnTo>
                    <a:lnTo>
                      <a:pt x="48" y="9"/>
                    </a:lnTo>
                    <a:lnTo>
                      <a:pt x="44" y="19"/>
                    </a:lnTo>
                    <a:lnTo>
                      <a:pt x="39" y="32"/>
                    </a:lnTo>
                    <a:lnTo>
                      <a:pt x="34" y="44"/>
                    </a:lnTo>
                    <a:lnTo>
                      <a:pt x="27" y="57"/>
                    </a:lnTo>
                    <a:lnTo>
                      <a:pt x="19" y="70"/>
                    </a:lnTo>
                    <a:lnTo>
                      <a:pt x="11" y="79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05" name="Freeform 38"/>
              <p:cNvSpPr>
                <a:spLocks/>
              </p:cNvSpPr>
              <p:nvPr/>
            </p:nvSpPr>
            <p:spPr bwMode="auto">
              <a:xfrm>
                <a:off x="2741" y="2267"/>
                <a:ext cx="37" cy="56"/>
              </a:xfrm>
              <a:custGeom>
                <a:avLst/>
                <a:gdLst>
                  <a:gd name="T0" fmla="*/ 0 w 75"/>
                  <a:gd name="T1" fmla="*/ 86 h 110"/>
                  <a:gd name="T2" fmla="*/ 13 w 75"/>
                  <a:gd name="T3" fmla="*/ 110 h 110"/>
                  <a:gd name="T4" fmla="*/ 28 w 75"/>
                  <a:gd name="T5" fmla="*/ 100 h 110"/>
                  <a:gd name="T6" fmla="*/ 40 w 75"/>
                  <a:gd name="T7" fmla="*/ 86 h 110"/>
                  <a:gd name="T8" fmla="*/ 52 w 75"/>
                  <a:gd name="T9" fmla="*/ 70 h 110"/>
                  <a:gd name="T10" fmla="*/ 60 w 75"/>
                  <a:gd name="T11" fmla="*/ 53 h 110"/>
                  <a:gd name="T12" fmla="*/ 66 w 75"/>
                  <a:gd name="T13" fmla="*/ 37 h 110"/>
                  <a:gd name="T14" fmla="*/ 70 w 75"/>
                  <a:gd name="T15" fmla="*/ 23 h 110"/>
                  <a:gd name="T16" fmla="*/ 74 w 75"/>
                  <a:gd name="T17" fmla="*/ 11 h 110"/>
                  <a:gd name="T18" fmla="*/ 75 w 75"/>
                  <a:gd name="T19" fmla="*/ 5 h 110"/>
                  <a:gd name="T20" fmla="*/ 50 w 75"/>
                  <a:gd name="T21" fmla="*/ 0 h 110"/>
                  <a:gd name="T22" fmla="*/ 47 w 75"/>
                  <a:gd name="T23" fmla="*/ 9 h 110"/>
                  <a:gd name="T24" fmla="*/ 44 w 75"/>
                  <a:gd name="T25" fmla="*/ 19 h 110"/>
                  <a:gd name="T26" fmla="*/ 39 w 75"/>
                  <a:gd name="T27" fmla="*/ 32 h 110"/>
                  <a:gd name="T28" fmla="*/ 33 w 75"/>
                  <a:gd name="T29" fmla="*/ 45 h 110"/>
                  <a:gd name="T30" fmla="*/ 27 w 75"/>
                  <a:gd name="T31" fmla="*/ 57 h 110"/>
                  <a:gd name="T32" fmla="*/ 18 w 75"/>
                  <a:gd name="T33" fmla="*/ 70 h 110"/>
                  <a:gd name="T34" fmla="*/ 10 w 75"/>
                  <a:gd name="T35" fmla="*/ 79 h 110"/>
                  <a:gd name="T36" fmla="*/ 0 w 75"/>
                  <a:gd name="T37" fmla="*/ 86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5" h="110">
                    <a:moveTo>
                      <a:pt x="0" y="86"/>
                    </a:moveTo>
                    <a:lnTo>
                      <a:pt x="13" y="110"/>
                    </a:lnTo>
                    <a:lnTo>
                      <a:pt x="28" y="100"/>
                    </a:lnTo>
                    <a:lnTo>
                      <a:pt x="40" y="86"/>
                    </a:lnTo>
                    <a:lnTo>
                      <a:pt x="52" y="70"/>
                    </a:lnTo>
                    <a:lnTo>
                      <a:pt x="60" y="53"/>
                    </a:lnTo>
                    <a:lnTo>
                      <a:pt x="66" y="37"/>
                    </a:lnTo>
                    <a:lnTo>
                      <a:pt x="70" y="23"/>
                    </a:lnTo>
                    <a:lnTo>
                      <a:pt x="74" y="11"/>
                    </a:lnTo>
                    <a:lnTo>
                      <a:pt x="75" y="5"/>
                    </a:lnTo>
                    <a:lnTo>
                      <a:pt x="50" y="0"/>
                    </a:lnTo>
                    <a:lnTo>
                      <a:pt x="47" y="9"/>
                    </a:lnTo>
                    <a:lnTo>
                      <a:pt x="44" y="19"/>
                    </a:lnTo>
                    <a:lnTo>
                      <a:pt x="39" y="32"/>
                    </a:lnTo>
                    <a:lnTo>
                      <a:pt x="33" y="45"/>
                    </a:lnTo>
                    <a:lnTo>
                      <a:pt x="27" y="57"/>
                    </a:lnTo>
                    <a:lnTo>
                      <a:pt x="18" y="70"/>
                    </a:lnTo>
                    <a:lnTo>
                      <a:pt x="10" y="79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06" name="Freeform 39"/>
              <p:cNvSpPr>
                <a:spLocks/>
              </p:cNvSpPr>
              <p:nvPr/>
            </p:nvSpPr>
            <p:spPr bwMode="auto">
              <a:xfrm>
                <a:off x="2486" y="2035"/>
                <a:ext cx="106" cy="305"/>
              </a:xfrm>
              <a:custGeom>
                <a:avLst/>
                <a:gdLst>
                  <a:gd name="T0" fmla="*/ 197 w 212"/>
                  <a:gd name="T1" fmla="*/ 610 h 610"/>
                  <a:gd name="T2" fmla="*/ 212 w 212"/>
                  <a:gd name="T3" fmla="*/ 587 h 610"/>
                  <a:gd name="T4" fmla="*/ 162 w 212"/>
                  <a:gd name="T5" fmla="*/ 549 h 610"/>
                  <a:gd name="T6" fmla="*/ 121 w 212"/>
                  <a:gd name="T7" fmla="*/ 507 h 610"/>
                  <a:gd name="T8" fmla="*/ 89 w 212"/>
                  <a:gd name="T9" fmla="*/ 463 h 610"/>
                  <a:gd name="T10" fmla="*/ 65 w 212"/>
                  <a:gd name="T11" fmla="*/ 416 h 610"/>
                  <a:gd name="T12" fmla="*/ 47 w 212"/>
                  <a:gd name="T13" fmla="*/ 368 h 610"/>
                  <a:gd name="T14" fmla="*/ 36 w 212"/>
                  <a:gd name="T15" fmla="*/ 321 h 610"/>
                  <a:gd name="T16" fmla="*/ 29 w 212"/>
                  <a:gd name="T17" fmla="*/ 274 h 610"/>
                  <a:gd name="T18" fmla="*/ 27 w 212"/>
                  <a:gd name="T19" fmla="*/ 228 h 610"/>
                  <a:gd name="T20" fmla="*/ 28 w 212"/>
                  <a:gd name="T21" fmla="*/ 184 h 610"/>
                  <a:gd name="T22" fmla="*/ 31 w 212"/>
                  <a:gd name="T23" fmla="*/ 144 h 610"/>
                  <a:gd name="T24" fmla="*/ 37 w 212"/>
                  <a:gd name="T25" fmla="*/ 107 h 610"/>
                  <a:gd name="T26" fmla="*/ 44 w 212"/>
                  <a:gd name="T27" fmla="*/ 75 h 610"/>
                  <a:gd name="T28" fmla="*/ 51 w 212"/>
                  <a:gd name="T29" fmla="*/ 48 h 610"/>
                  <a:gd name="T30" fmla="*/ 57 w 212"/>
                  <a:gd name="T31" fmla="*/ 27 h 610"/>
                  <a:gd name="T32" fmla="*/ 60 w 212"/>
                  <a:gd name="T33" fmla="*/ 14 h 610"/>
                  <a:gd name="T34" fmla="*/ 62 w 212"/>
                  <a:gd name="T35" fmla="*/ 9 h 610"/>
                  <a:gd name="T36" fmla="*/ 37 w 212"/>
                  <a:gd name="T37" fmla="*/ 0 h 610"/>
                  <a:gd name="T38" fmla="*/ 35 w 212"/>
                  <a:gd name="T39" fmla="*/ 6 h 610"/>
                  <a:gd name="T40" fmla="*/ 31 w 212"/>
                  <a:gd name="T41" fmla="*/ 19 h 610"/>
                  <a:gd name="T42" fmla="*/ 24 w 212"/>
                  <a:gd name="T43" fmla="*/ 40 h 610"/>
                  <a:gd name="T44" fmla="*/ 17 w 212"/>
                  <a:gd name="T45" fmla="*/ 68 h 610"/>
                  <a:gd name="T46" fmla="*/ 11 w 212"/>
                  <a:gd name="T47" fmla="*/ 102 h 610"/>
                  <a:gd name="T48" fmla="*/ 5 w 212"/>
                  <a:gd name="T49" fmla="*/ 141 h 610"/>
                  <a:gd name="T50" fmla="*/ 1 w 212"/>
                  <a:gd name="T51" fmla="*/ 184 h 610"/>
                  <a:gd name="T52" fmla="*/ 0 w 212"/>
                  <a:gd name="T53" fmla="*/ 230 h 610"/>
                  <a:gd name="T54" fmla="*/ 2 w 212"/>
                  <a:gd name="T55" fmla="*/ 278 h 610"/>
                  <a:gd name="T56" fmla="*/ 9 w 212"/>
                  <a:gd name="T57" fmla="*/ 328 h 610"/>
                  <a:gd name="T58" fmla="*/ 22 w 212"/>
                  <a:gd name="T59" fmla="*/ 378 h 610"/>
                  <a:gd name="T60" fmla="*/ 40 w 212"/>
                  <a:gd name="T61" fmla="*/ 429 h 610"/>
                  <a:gd name="T62" fmla="*/ 67 w 212"/>
                  <a:gd name="T63" fmla="*/ 477 h 610"/>
                  <a:gd name="T64" fmla="*/ 100 w 212"/>
                  <a:gd name="T65" fmla="*/ 525 h 610"/>
                  <a:gd name="T66" fmla="*/ 144 w 212"/>
                  <a:gd name="T67" fmla="*/ 570 h 610"/>
                  <a:gd name="T68" fmla="*/ 197 w 212"/>
                  <a:gd name="T69" fmla="*/ 610 h 6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12" h="610">
                    <a:moveTo>
                      <a:pt x="197" y="610"/>
                    </a:moveTo>
                    <a:lnTo>
                      <a:pt x="212" y="587"/>
                    </a:lnTo>
                    <a:lnTo>
                      <a:pt x="162" y="549"/>
                    </a:lnTo>
                    <a:lnTo>
                      <a:pt x="121" y="507"/>
                    </a:lnTo>
                    <a:lnTo>
                      <a:pt x="89" y="463"/>
                    </a:lnTo>
                    <a:lnTo>
                      <a:pt x="65" y="416"/>
                    </a:lnTo>
                    <a:lnTo>
                      <a:pt x="47" y="368"/>
                    </a:lnTo>
                    <a:lnTo>
                      <a:pt x="36" y="321"/>
                    </a:lnTo>
                    <a:lnTo>
                      <a:pt x="29" y="274"/>
                    </a:lnTo>
                    <a:lnTo>
                      <a:pt x="27" y="228"/>
                    </a:lnTo>
                    <a:lnTo>
                      <a:pt x="28" y="184"/>
                    </a:lnTo>
                    <a:lnTo>
                      <a:pt x="31" y="144"/>
                    </a:lnTo>
                    <a:lnTo>
                      <a:pt x="37" y="107"/>
                    </a:lnTo>
                    <a:lnTo>
                      <a:pt x="44" y="75"/>
                    </a:lnTo>
                    <a:lnTo>
                      <a:pt x="51" y="48"/>
                    </a:lnTo>
                    <a:lnTo>
                      <a:pt x="57" y="27"/>
                    </a:lnTo>
                    <a:lnTo>
                      <a:pt x="60" y="14"/>
                    </a:lnTo>
                    <a:lnTo>
                      <a:pt x="62" y="9"/>
                    </a:lnTo>
                    <a:lnTo>
                      <a:pt x="37" y="0"/>
                    </a:lnTo>
                    <a:lnTo>
                      <a:pt x="35" y="6"/>
                    </a:lnTo>
                    <a:lnTo>
                      <a:pt x="31" y="19"/>
                    </a:lnTo>
                    <a:lnTo>
                      <a:pt x="24" y="40"/>
                    </a:lnTo>
                    <a:lnTo>
                      <a:pt x="17" y="68"/>
                    </a:lnTo>
                    <a:lnTo>
                      <a:pt x="11" y="102"/>
                    </a:lnTo>
                    <a:lnTo>
                      <a:pt x="5" y="141"/>
                    </a:lnTo>
                    <a:lnTo>
                      <a:pt x="1" y="184"/>
                    </a:lnTo>
                    <a:lnTo>
                      <a:pt x="0" y="230"/>
                    </a:lnTo>
                    <a:lnTo>
                      <a:pt x="2" y="278"/>
                    </a:lnTo>
                    <a:lnTo>
                      <a:pt x="9" y="328"/>
                    </a:lnTo>
                    <a:lnTo>
                      <a:pt x="22" y="378"/>
                    </a:lnTo>
                    <a:lnTo>
                      <a:pt x="40" y="429"/>
                    </a:lnTo>
                    <a:lnTo>
                      <a:pt x="67" y="477"/>
                    </a:lnTo>
                    <a:lnTo>
                      <a:pt x="100" y="525"/>
                    </a:lnTo>
                    <a:lnTo>
                      <a:pt x="144" y="570"/>
                    </a:lnTo>
                    <a:lnTo>
                      <a:pt x="197" y="61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07" name="Freeform 40"/>
              <p:cNvSpPr>
                <a:spLocks/>
              </p:cNvSpPr>
              <p:nvPr/>
            </p:nvSpPr>
            <p:spPr bwMode="auto">
              <a:xfrm>
                <a:off x="2391" y="1970"/>
                <a:ext cx="111" cy="381"/>
              </a:xfrm>
              <a:custGeom>
                <a:avLst/>
                <a:gdLst>
                  <a:gd name="T0" fmla="*/ 206 w 221"/>
                  <a:gd name="T1" fmla="*/ 763 h 763"/>
                  <a:gd name="T2" fmla="*/ 221 w 221"/>
                  <a:gd name="T3" fmla="*/ 742 h 763"/>
                  <a:gd name="T4" fmla="*/ 165 w 221"/>
                  <a:gd name="T5" fmla="*/ 695 h 763"/>
                  <a:gd name="T6" fmla="*/ 120 w 221"/>
                  <a:gd name="T7" fmla="*/ 642 h 763"/>
                  <a:gd name="T8" fmla="*/ 85 w 221"/>
                  <a:gd name="T9" fmla="*/ 587 h 763"/>
                  <a:gd name="T10" fmla="*/ 59 w 221"/>
                  <a:gd name="T11" fmla="*/ 528 h 763"/>
                  <a:gd name="T12" fmla="*/ 42 w 221"/>
                  <a:gd name="T13" fmla="*/ 468 h 763"/>
                  <a:gd name="T14" fmla="*/ 31 w 221"/>
                  <a:gd name="T15" fmla="*/ 407 h 763"/>
                  <a:gd name="T16" fmla="*/ 27 w 221"/>
                  <a:gd name="T17" fmla="*/ 347 h 763"/>
                  <a:gd name="T18" fmla="*/ 27 w 221"/>
                  <a:gd name="T19" fmla="*/ 288 h 763"/>
                  <a:gd name="T20" fmla="*/ 31 w 221"/>
                  <a:gd name="T21" fmla="*/ 232 h 763"/>
                  <a:gd name="T22" fmla="*/ 39 w 221"/>
                  <a:gd name="T23" fmla="*/ 180 h 763"/>
                  <a:gd name="T24" fmla="*/ 49 w 221"/>
                  <a:gd name="T25" fmla="*/ 133 h 763"/>
                  <a:gd name="T26" fmla="*/ 58 w 221"/>
                  <a:gd name="T27" fmla="*/ 93 h 763"/>
                  <a:gd name="T28" fmla="*/ 67 w 221"/>
                  <a:gd name="T29" fmla="*/ 58 h 763"/>
                  <a:gd name="T30" fmla="*/ 76 w 221"/>
                  <a:gd name="T31" fmla="*/ 32 h 763"/>
                  <a:gd name="T32" fmla="*/ 82 w 221"/>
                  <a:gd name="T33" fmla="*/ 16 h 763"/>
                  <a:gd name="T34" fmla="*/ 84 w 221"/>
                  <a:gd name="T35" fmla="*/ 9 h 763"/>
                  <a:gd name="T36" fmla="*/ 60 w 221"/>
                  <a:gd name="T37" fmla="*/ 0 h 763"/>
                  <a:gd name="T38" fmla="*/ 58 w 221"/>
                  <a:gd name="T39" fmla="*/ 6 h 763"/>
                  <a:gd name="T40" fmla="*/ 51 w 221"/>
                  <a:gd name="T41" fmla="*/ 24 h 763"/>
                  <a:gd name="T42" fmla="*/ 43 w 221"/>
                  <a:gd name="T43" fmla="*/ 50 h 763"/>
                  <a:gd name="T44" fmla="*/ 32 w 221"/>
                  <a:gd name="T45" fmla="*/ 86 h 763"/>
                  <a:gd name="T46" fmla="*/ 22 w 221"/>
                  <a:gd name="T47" fmla="*/ 128 h 763"/>
                  <a:gd name="T48" fmla="*/ 13 w 221"/>
                  <a:gd name="T49" fmla="*/ 178 h 763"/>
                  <a:gd name="T50" fmla="*/ 6 w 221"/>
                  <a:gd name="T51" fmla="*/ 232 h 763"/>
                  <a:gd name="T52" fmla="*/ 1 w 221"/>
                  <a:gd name="T53" fmla="*/ 290 h 763"/>
                  <a:gd name="T54" fmla="*/ 0 w 221"/>
                  <a:gd name="T55" fmla="*/ 351 h 763"/>
                  <a:gd name="T56" fmla="*/ 6 w 221"/>
                  <a:gd name="T57" fmla="*/ 413 h 763"/>
                  <a:gd name="T58" fmla="*/ 16 w 221"/>
                  <a:gd name="T59" fmla="*/ 476 h 763"/>
                  <a:gd name="T60" fmla="*/ 36 w 221"/>
                  <a:gd name="T61" fmla="*/ 539 h 763"/>
                  <a:gd name="T62" fmla="*/ 62 w 221"/>
                  <a:gd name="T63" fmla="*/ 600 h 763"/>
                  <a:gd name="T64" fmla="*/ 99 w 221"/>
                  <a:gd name="T65" fmla="*/ 659 h 763"/>
                  <a:gd name="T66" fmla="*/ 146 w 221"/>
                  <a:gd name="T67" fmla="*/ 713 h 763"/>
                  <a:gd name="T68" fmla="*/ 206 w 221"/>
                  <a:gd name="T69" fmla="*/ 763 h 7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21" h="763">
                    <a:moveTo>
                      <a:pt x="206" y="763"/>
                    </a:moveTo>
                    <a:lnTo>
                      <a:pt x="221" y="742"/>
                    </a:lnTo>
                    <a:lnTo>
                      <a:pt x="165" y="695"/>
                    </a:lnTo>
                    <a:lnTo>
                      <a:pt x="120" y="642"/>
                    </a:lnTo>
                    <a:lnTo>
                      <a:pt x="85" y="587"/>
                    </a:lnTo>
                    <a:lnTo>
                      <a:pt x="59" y="528"/>
                    </a:lnTo>
                    <a:lnTo>
                      <a:pt x="42" y="468"/>
                    </a:lnTo>
                    <a:lnTo>
                      <a:pt x="31" y="407"/>
                    </a:lnTo>
                    <a:lnTo>
                      <a:pt x="27" y="347"/>
                    </a:lnTo>
                    <a:lnTo>
                      <a:pt x="27" y="288"/>
                    </a:lnTo>
                    <a:lnTo>
                      <a:pt x="31" y="232"/>
                    </a:lnTo>
                    <a:lnTo>
                      <a:pt x="39" y="180"/>
                    </a:lnTo>
                    <a:lnTo>
                      <a:pt x="49" y="133"/>
                    </a:lnTo>
                    <a:lnTo>
                      <a:pt x="58" y="93"/>
                    </a:lnTo>
                    <a:lnTo>
                      <a:pt x="67" y="58"/>
                    </a:lnTo>
                    <a:lnTo>
                      <a:pt x="76" y="32"/>
                    </a:lnTo>
                    <a:lnTo>
                      <a:pt x="82" y="16"/>
                    </a:lnTo>
                    <a:lnTo>
                      <a:pt x="84" y="9"/>
                    </a:lnTo>
                    <a:lnTo>
                      <a:pt x="60" y="0"/>
                    </a:lnTo>
                    <a:lnTo>
                      <a:pt x="58" y="6"/>
                    </a:lnTo>
                    <a:lnTo>
                      <a:pt x="51" y="24"/>
                    </a:lnTo>
                    <a:lnTo>
                      <a:pt x="43" y="50"/>
                    </a:lnTo>
                    <a:lnTo>
                      <a:pt x="32" y="86"/>
                    </a:lnTo>
                    <a:lnTo>
                      <a:pt x="22" y="128"/>
                    </a:lnTo>
                    <a:lnTo>
                      <a:pt x="13" y="178"/>
                    </a:lnTo>
                    <a:lnTo>
                      <a:pt x="6" y="232"/>
                    </a:lnTo>
                    <a:lnTo>
                      <a:pt x="1" y="290"/>
                    </a:lnTo>
                    <a:lnTo>
                      <a:pt x="0" y="351"/>
                    </a:lnTo>
                    <a:lnTo>
                      <a:pt x="6" y="413"/>
                    </a:lnTo>
                    <a:lnTo>
                      <a:pt x="16" y="476"/>
                    </a:lnTo>
                    <a:lnTo>
                      <a:pt x="36" y="539"/>
                    </a:lnTo>
                    <a:lnTo>
                      <a:pt x="62" y="600"/>
                    </a:lnTo>
                    <a:lnTo>
                      <a:pt x="99" y="659"/>
                    </a:lnTo>
                    <a:lnTo>
                      <a:pt x="146" y="713"/>
                    </a:lnTo>
                    <a:lnTo>
                      <a:pt x="206" y="76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</p:grpSp>
        <p:sp>
          <p:nvSpPr>
            <p:cNvPr id="391" name="6cípá hvězda 390"/>
            <p:cNvSpPr/>
            <p:nvPr/>
          </p:nvSpPr>
          <p:spPr>
            <a:xfrm>
              <a:off x="7985238" y="1715322"/>
              <a:ext cx="756000" cy="779779"/>
            </a:xfrm>
            <a:prstGeom prst="star6">
              <a:avLst/>
            </a:prstGeom>
            <a:solidFill>
              <a:schemeClr val="bg1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 smtClean="0">
                  <a:solidFill>
                    <a:schemeClr val="tx1"/>
                  </a:solidFill>
                </a:rPr>
                <a:t>16</a:t>
              </a:r>
              <a:endParaRPr lang="cs-CZ" sz="24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08" name="Skupina 407"/>
          <p:cNvGrpSpPr/>
          <p:nvPr/>
        </p:nvGrpSpPr>
        <p:grpSpPr>
          <a:xfrm>
            <a:off x="-1376583" y="23405"/>
            <a:ext cx="1764000" cy="1764000"/>
            <a:chOff x="7020272" y="1052737"/>
            <a:chExt cx="1810014" cy="1810014"/>
          </a:xfrm>
        </p:grpSpPr>
        <p:grpSp>
          <p:nvGrpSpPr>
            <p:cNvPr id="409" name="Group 6"/>
            <p:cNvGrpSpPr>
              <a:grpSpLocks noChangeAspect="1"/>
            </p:cNvGrpSpPr>
            <p:nvPr/>
          </p:nvGrpSpPr>
          <p:grpSpPr bwMode="auto">
            <a:xfrm>
              <a:off x="7020272" y="1052737"/>
              <a:ext cx="1810014" cy="1810014"/>
              <a:chOff x="2314" y="1828"/>
              <a:chExt cx="548" cy="548"/>
            </a:xfrm>
          </p:grpSpPr>
          <p:sp>
            <p:nvSpPr>
              <p:cNvPr id="411" name="Freeform 25"/>
              <p:cNvSpPr>
                <a:spLocks/>
              </p:cNvSpPr>
              <p:nvPr/>
            </p:nvSpPr>
            <p:spPr bwMode="auto">
              <a:xfrm>
                <a:off x="2314" y="1828"/>
                <a:ext cx="548" cy="548"/>
              </a:xfrm>
              <a:custGeom>
                <a:avLst/>
                <a:gdLst>
                  <a:gd name="T0" fmla="*/ 1095 w 1097"/>
                  <a:gd name="T1" fmla="*/ 605 h 1096"/>
                  <a:gd name="T2" fmla="*/ 1073 w 1097"/>
                  <a:gd name="T3" fmla="*/ 712 h 1096"/>
                  <a:gd name="T4" fmla="*/ 1031 w 1097"/>
                  <a:gd name="T5" fmla="*/ 809 h 1096"/>
                  <a:gd name="T6" fmla="*/ 971 w 1097"/>
                  <a:gd name="T7" fmla="*/ 897 h 1096"/>
                  <a:gd name="T8" fmla="*/ 898 w 1097"/>
                  <a:gd name="T9" fmla="*/ 971 h 1096"/>
                  <a:gd name="T10" fmla="*/ 810 w 1097"/>
                  <a:gd name="T11" fmla="*/ 1030 h 1096"/>
                  <a:gd name="T12" fmla="*/ 711 w 1097"/>
                  <a:gd name="T13" fmla="*/ 1072 h 1096"/>
                  <a:gd name="T14" fmla="*/ 604 w 1097"/>
                  <a:gd name="T15" fmla="*/ 1094 h 1096"/>
                  <a:gd name="T16" fmla="*/ 491 w 1097"/>
                  <a:gd name="T17" fmla="*/ 1094 h 1096"/>
                  <a:gd name="T18" fmla="*/ 384 w 1097"/>
                  <a:gd name="T19" fmla="*/ 1072 h 1096"/>
                  <a:gd name="T20" fmla="*/ 287 w 1097"/>
                  <a:gd name="T21" fmla="*/ 1030 h 1096"/>
                  <a:gd name="T22" fmla="*/ 199 w 1097"/>
                  <a:gd name="T23" fmla="*/ 971 h 1096"/>
                  <a:gd name="T24" fmla="*/ 125 w 1097"/>
                  <a:gd name="T25" fmla="*/ 897 h 1096"/>
                  <a:gd name="T26" fmla="*/ 66 w 1097"/>
                  <a:gd name="T27" fmla="*/ 809 h 1096"/>
                  <a:gd name="T28" fmla="*/ 24 w 1097"/>
                  <a:gd name="T29" fmla="*/ 712 h 1096"/>
                  <a:gd name="T30" fmla="*/ 2 w 1097"/>
                  <a:gd name="T31" fmla="*/ 605 h 1096"/>
                  <a:gd name="T32" fmla="*/ 2 w 1097"/>
                  <a:gd name="T33" fmla="*/ 492 h 1096"/>
                  <a:gd name="T34" fmla="*/ 24 w 1097"/>
                  <a:gd name="T35" fmla="*/ 385 h 1096"/>
                  <a:gd name="T36" fmla="*/ 66 w 1097"/>
                  <a:gd name="T37" fmla="*/ 287 h 1096"/>
                  <a:gd name="T38" fmla="*/ 125 w 1097"/>
                  <a:gd name="T39" fmla="*/ 199 h 1096"/>
                  <a:gd name="T40" fmla="*/ 199 w 1097"/>
                  <a:gd name="T41" fmla="*/ 126 h 1096"/>
                  <a:gd name="T42" fmla="*/ 287 w 1097"/>
                  <a:gd name="T43" fmla="*/ 66 h 1096"/>
                  <a:gd name="T44" fmla="*/ 384 w 1097"/>
                  <a:gd name="T45" fmla="*/ 24 h 1096"/>
                  <a:gd name="T46" fmla="*/ 491 w 1097"/>
                  <a:gd name="T47" fmla="*/ 3 h 1096"/>
                  <a:gd name="T48" fmla="*/ 610 w 1097"/>
                  <a:gd name="T49" fmla="*/ 3 h 1096"/>
                  <a:gd name="T50" fmla="*/ 724 w 1097"/>
                  <a:gd name="T51" fmla="*/ 24 h 1096"/>
                  <a:gd name="T52" fmla="*/ 825 w 1097"/>
                  <a:gd name="T53" fmla="*/ 65 h 1096"/>
                  <a:gd name="T54" fmla="*/ 912 w 1097"/>
                  <a:gd name="T55" fmla="*/ 123 h 1096"/>
                  <a:gd name="T56" fmla="*/ 983 w 1097"/>
                  <a:gd name="T57" fmla="*/ 197 h 1096"/>
                  <a:gd name="T58" fmla="*/ 1038 w 1097"/>
                  <a:gd name="T59" fmla="*/ 285 h 1096"/>
                  <a:gd name="T60" fmla="*/ 1075 w 1097"/>
                  <a:gd name="T61" fmla="*/ 384 h 1096"/>
                  <a:gd name="T62" fmla="*/ 1095 w 1097"/>
                  <a:gd name="T63" fmla="*/ 491 h 10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97" h="1096">
                    <a:moveTo>
                      <a:pt x="1097" y="548"/>
                    </a:moveTo>
                    <a:lnTo>
                      <a:pt x="1095" y="605"/>
                    </a:lnTo>
                    <a:lnTo>
                      <a:pt x="1085" y="659"/>
                    </a:lnTo>
                    <a:lnTo>
                      <a:pt x="1073" y="712"/>
                    </a:lnTo>
                    <a:lnTo>
                      <a:pt x="1054" y="761"/>
                    </a:lnTo>
                    <a:lnTo>
                      <a:pt x="1031" y="809"/>
                    </a:lnTo>
                    <a:lnTo>
                      <a:pt x="1004" y="854"/>
                    </a:lnTo>
                    <a:lnTo>
                      <a:pt x="971" y="897"/>
                    </a:lnTo>
                    <a:lnTo>
                      <a:pt x="937" y="936"/>
                    </a:lnTo>
                    <a:lnTo>
                      <a:pt x="898" y="971"/>
                    </a:lnTo>
                    <a:lnTo>
                      <a:pt x="855" y="1003"/>
                    </a:lnTo>
                    <a:lnTo>
                      <a:pt x="810" y="1030"/>
                    </a:lnTo>
                    <a:lnTo>
                      <a:pt x="762" y="1053"/>
                    </a:lnTo>
                    <a:lnTo>
                      <a:pt x="711" y="1072"/>
                    </a:lnTo>
                    <a:lnTo>
                      <a:pt x="658" y="1085"/>
                    </a:lnTo>
                    <a:lnTo>
                      <a:pt x="604" y="1094"/>
                    </a:lnTo>
                    <a:lnTo>
                      <a:pt x="548" y="1096"/>
                    </a:lnTo>
                    <a:lnTo>
                      <a:pt x="491" y="1094"/>
                    </a:lnTo>
                    <a:lnTo>
                      <a:pt x="437" y="1085"/>
                    </a:lnTo>
                    <a:lnTo>
                      <a:pt x="384" y="1072"/>
                    </a:lnTo>
                    <a:lnTo>
                      <a:pt x="335" y="1053"/>
                    </a:lnTo>
                    <a:lnTo>
                      <a:pt x="287" y="1030"/>
                    </a:lnTo>
                    <a:lnTo>
                      <a:pt x="242" y="1003"/>
                    </a:lnTo>
                    <a:lnTo>
                      <a:pt x="199" y="971"/>
                    </a:lnTo>
                    <a:lnTo>
                      <a:pt x="160" y="936"/>
                    </a:lnTo>
                    <a:lnTo>
                      <a:pt x="125" y="897"/>
                    </a:lnTo>
                    <a:lnTo>
                      <a:pt x="93" y="854"/>
                    </a:lnTo>
                    <a:lnTo>
                      <a:pt x="66" y="809"/>
                    </a:lnTo>
                    <a:lnTo>
                      <a:pt x="43" y="761"/>
                    </a:lnTo>
                    <a:lnTo>
                      <a:pt x="24" y="712"/>
                    </a:lnTo>
                    <a:lnTo>
                      <a:pt x="12" y="659"/>
                    </a:lnTo>
                    <a:lnTo>
                      <a:pt x="2" y="605"/>
                    </a:lnTo>
                    <a:lnTo>
                      <a:pt x="0" y="548"/>
                    </a:lnTo>
                    <a:lnTo>
                      <a:pt x="2" y="492"/>
                    </a:lnTo>
                    <a:lnTo>
                      <a:pt x="12" y="438"/>
                    </a:lnTo>
                    <a:lnTo>
                      <a:pt x="24" y="385"/>
                    </a:lnTo>
                    <a:lnTo>
                      <a:pt x="43" y="335"/>
                    </a:lnTo>
                    <a:lnTo>
                      <a:pt x="66" y="287"/>
                    </a:lnTo>
                    <a:lnTo>
                      <a:pt x="93" y="242"/>
                    </a:lnTo>
                    <a:lnTo>
                      <a:pt x="125" y="199"/>
                    </a:lnTo>
                    <a:lnTo>
                      <a:pt x="160" y="160"/>
                    </a:lnTo>
                    <a:lnTo>
                      <a:pt x="199" y="126"/>
                    </a:lnTo>
                    <a:lnTo>
                      <a:pt x="242" y="93"/>
                    </a:lnTo>
                    <a:lnTo>
                      <a:pt x="287" y="66"/>
                    </a:lnTo>
                    <a:lnTo>
                      <a:pt x="335" y="43"/>
                    </a:lnTo>
                    <a:lnTo>
                      <a:pt x="384" y="24"/>
                    </a:lnTo>
                    <a:lnTo>
                      <a:pt x="437" y="12"/>
                    </a:lnTo>
                    <a:lnTo>
                      <a:pt x="491" y="3"/>
                    </a:lnTo>
                    <a:lnTo>
                      <a:pt x="548" y="0"/>
                    </a:lnTo>
                    <a:lnTo>
                      <a:pt x="610" y="3"/>
                    </a:lnTo>
                    <a:lnTo>
                      <a:pt x="669" y="11"/>
                    </a:lnTo>
                    <a:lnTo>
                      <a:pt x="724" y="24"/>
                    </a:lnTo>
                    <a:lnTo>
                      <a:pt x="777" y="43"/>
                    </a:lnTo>
                    <a:lnTo>
                      <a:pt x="825" y="65"/>
                    </a:lnTo>
                    <a:lnTo>
                      <a:pt x="870" y="92"/>
                    </a:lnTo>
                    <a:lnTo>
                      <a:pt x="912" y="123"/>
                    </a:lnTo>
                    <a:lnTo>
                      <a:pt x="950" y="158"/>
                    </a:lnTo>
                    <a:lnTo>
                      <a:pt x="983" y="197"/>
                    </a:lnTo>
                    <a:lnTo>
                      <a:pt x="1013" y="240"/>
                    </a:lnTo>
                    <a:lnTo>
                      <a:pt x="1038" y="285"/>
                    </a:lnTo>
                    <a:lnTo>
                      <a:pt x="1059" y="333"/>
                    </a:lnTo>
                    <a:lnTo>
                      <a:pt x="1075" y="384"/>
                    </a:lnTo>
                    <a:lnTo>
                      <a:pt x="1088" y="437"/>
                    </a:lnTo>
                    <a:lnTo>
                      <a:pt x="1095" y="491"/>
                    </a:lnTo>
                    <a:lnTo>
                      <a:pt x="1097" y="54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12" name="Freeform 26"/>
              <p:cNvSpPr>
                <a:spLocks/>
              </p:cNvSpPr>
              <p:nvPr/>
            </p:nvSpPr>
            <p:spPr bwMode="auto">
              <a:xfrm>
                <a:off x="2371" y="1928"/>
                <a:ext cx="470" cy="426"/>
              </a:xfrm>
              <a:custGeom>
                <a:avLst/>
                <a:gdLst>
                  <a:gd name="T0" fmla="*/ 816 w 939"/>
                  <a:gd name="T1" fmla="*/ 28 h 850"/>
                  <a:gd name="T2" fmla="*/ 841 w 939"/>
                  <a:gd name="T3" fmla="*/ 89 h 850"/>
                  <a:gd name="T4" fmla="*/ 860 w 939"/>
                  <a:gd name="T5" fmla="*/ 154 h 850"/>
                  <a:gd name="T6" fmla="*/ 869 w 939"/>
                  <a:gd name="T7" fmla="*/ 222 h 850"/>
                  <a:gd name="T8" fmla="*/ 868 w 939"/>
                  <a:gd name="T9" fmla="*/ 308 h 850"/>
                  <a:gd name="T10" fmla="*/ 847 w 939"/>
                  <a:gd name="T11" fmla="*/ 406 h 850"/>
                  <a:gd name="T12" fmla="*/ 809 w 939"/>
                  <a:gd name="T13" fmla="*/ 496 h 850"/>
                  <a:gd name="T14" fmla="*/ 755 w 939"/>
                  <a:gd name="T15" fmla="*/ 576 h 850"/>
                  <a:gd name="T16" fmla="*/ 687 w 939"/>
                  <a:gd name="T17" fmla="*/ 644 h 850"/>
                  <a:gd name="T18" fmla="*/ 607 w 939"/>
                  <a:gd name="T19" fmla="*/ 698 h 850"/>
                  <a:gd name="T20" fmla="*/ 516 w 939"/>
                  <a:gd name="T21" fmla="*/ 736 h 850"/>
                  <a:gd name="T22" fmla="*/ 418 w 939"/>
                  <a:gd name="T23" fmla="*/ 757 h 850"/>
                  <a:gd name="T24" fmla="*/ 339 w 939"/>
                  <a:gd name="T25" fmla="*/ 758 h 850"/>
                  <a:gd name="T26" fmla="*/ 287 w 939"/>
                  <a:gd name="T27" fmla="*/ 754 h 850"/>
                  <a:gd name="T28" fmla="*/ 236 w 939"/>
                  <a:gd name="T29" fmla="*/ 742 h 850"/>
                  <a:gd name="T30" fmla="*/ 188 w 939"/>
                  <a:gd name="T31" fmla="*/ 727 h 850"/>
                  <a:gd name="T32" fmla="*/ 140 w 939"/>
                  <a:gd name="T33" fmla="*/ 706 h 850"/>
                  <a:gd name="T34" fmla="*/ 97 w 939"/>
                  <a:gd name="T35" fmla="*/ 682 h 850"/>
                  <a:gd name="T36" fmla="*/ 55 w 939"/>
                  <a:gd name="T37" fmla="*/ 654 h 850"/>
                  <a:gd name="T38" fmla="*/ 17 w 939"/>
                  <a:gd name="T39" fmla="*/ 620 h 850"/>
                  <a:gd name="T40" fmla="*/ 17 w 939"/>
                  <a:gd name="T41" fmla="*/ 630 h 850"/>
                  <a:gd name="T42" fmla="*/ 56 w 939"/>
                  <a:gd name="T43" fmla="*/ 681 h 850"/>
                  <a:gd name="T44" fmla="*/ 102 w 939"/>
                  <a:gd name="T45" fmla="*/ 726 h 850"/>
                  <a:gd name="T46" fmla="*/ 153 w 939"/>
                  <a:gd name="T47" fmla="*/ 765 h 850"/>
                  <a:gd name="T48" fmla="*/ 209 w 939"/>
                  <a:gd name="T49" fmla="*/ 797 h 850"/>
                  <a:gd name="T50" fmla="*/ 269 w 939"/>
                  <a:gd name="T51" fmla="*/ 823 h 850"/>
                  <a:gd name="T52" fmla="*/ 333 w 939"/>
                  <a:gd name="T53" fmla="*/ 840 h 850"/>
                  <a:gd name="T54" fmla="*/ 399 w 939"/>
                  <a:gd name="T55" fmla="*/ 849 h 850"/>
                  <a:gd name="T56" fmla="*/ 486 w 939"/>
                  <a:gd name="T57" fmla="*/ 848 h 850"/>
                  <a:gd name="T58" fmla="*/ 584 w 939"/>
                  <a:gd name="T59" fmla="*/ 827 h 850"/>
                  <a:gd name="T60" fmla="*/ 674 w 939"/>
                  <a:gd name="T61" fmla="*/ 789 h 850"/>
                  <a:gd name="T62" fmla="*/ 755 w 939"/>
                  <a:gd name="T63" fmla="*/ 735 h 850"/>
                  <a:gd name="T64" fmla="*/ 824 w 939"/>
                  <a:gd name="T65" fmla="*/ 667 h 850"/>
                  <a:gd name="T66" fmla="*/ 878 w 939"/>
                  <a:gd name="T67" fmla="*/ 587 h 850"/>
                  <a:gd name="T68" fmla="*/ 916 w 939"/>
                  <a:gd name="T69" fmla="*/ 496 h 850"/>
                  <a:gd name="T70" fmla="*/ 937 w 939"/>
                  <a:gd name="T71" fmla="*/ 398 h 850"/>
                  <a:gd name="T72" fmla="*/ 937 w 939"/>
                  <a:gd name="T73" fmla="*/ 297 h 850"/>
                  <a:gd name="T74" fmla="*/ 917 w 939"/>
                  <a:gd name="T75" fmla="*/ 202 h 850"/>
                  <a:gd name="T76" fmla="*/ 882 w 939"/>
                  <a:gd name="T77" fmla="*/ 114 h 850"/>
                  <a:gd name="T78" fmla="*/ 831 w 939"/>
                  <a:gd name="T79" fmla="*/ 35 h 8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39" h="850">
                    <a:moveTo>
                      <a:pt x="800" y="0"/>
                    </a:moveTo>
                    <a:lnTo>
                      <a:pt x="816" y="28"/>
                    </a:lnTo>
                    <a:lnTo>
                      <a:pt x="830" y="58"/>
                    </a:lnTo>
                    <a:lnTo>
                      <a:pt x="841" y="89"/>
                    </a:lnTo>
                    <a:lnTo>
                      <a:pt x="852" y="121"/>
                    </a:lnTo>
                    <a:lnTo>
                      <a:pt x="860" y="154"/>
                    </a:lnTo>
                    <a:lnTo>
                      <a:pt x="865" y="187"/>
                    </a:lnTo>
                    <a:lnTo>
                      <a:pt x="869" y="222"/>
                    </a:lnTo>
                    <a:lnTo>
                      <a:pt x="870" y="256"/>
                    </a:lnTo>
                    <a:lnTo>
                      <a:pt x="868" y="308"/>
                    </a:lnTo>
                    <a:lnTo>
                      <a:pt x="860" y="358"/>
                    </a:lnTo>
                    <a:lnTo>
                      <a:pt x="847" y="406"/>
                    </a:lnTo>
                    <a:lnTo>
                      <a:pt x="831" y="452"/>
                    </a:lnTo>
                    <a:lnTo>
                      <a:pt x="809" y="496"/>
                    </a:lnTo>
                    <a:lnTo>
                      <a:pt x="784" y="537"/>
                    </a:lnTo>
                    <a:lnTo>
                      <a:pt x="755" y="576"/>
                    </a:lnTo>
                    <a:lnTo>
                      <a:pt x="723" y="612"/>
                    </a:lnTo>
                    <a:lnTo>
                      <a:pt x="687" y="644"/>
                    </a:lnTo>
                    <a:lnTo>
                      <a:pt x="648" y="673"/>
                    </a:lnTo>
                    <a:lnTo>
                      <a:pt x="607" y="698"/>
                    </a:lnTo>
                    <a:lnTo>
                      <a:pt x="563" y="720"/>
                    </a:lnTo>
                    <a:lnTo>
                      <a:pt x="516" y="736"/>
                    </a:lnTo>
                    <a:lnTo>
                      <a:pt x="467" y="749"/>
                    </a:lnTo>
                    <a:lnTo>
                      <a:pt x="418" y="757"/>
                    </a:lnTo>
                    <a:lnTo>
                      <a:pt x="366" y="759"/>
                    </a:lnTo>
                    <a:lnTo>
                      <a:pt x="339" y="758"/>
                    </a:lnTo>
                    <a:lnTo>
                      <a:pt x="313" y="757"/>
                    </a:lnTo>
                    <a:lnTo>
                      <a:pt x="287" y="754"/>
                    </a:lnTo>
                    <a:lnTo>
                      <a:pt x="261" y="749"/>
                    </a:lnTo>
                    <a:lnTo>
                      <a:pt x="236" y="742"/>
                    </a:lnTo>
                    <a:lnTo>
                      <a:pt x="212" y="735"/>
                    </a:lnTo>
                    <a:lnTo>
                      <a:pt x="188" y="727"/>
                    </a:lnTo>
                    <a:lnTo>
                      <a:pt x="163" y="717"/>
                    </a:lnTo>
                    <a:lnTo>
                      <a:pt x="140" y="706"/>
                    </a:lnTo>
                    <a:lnTo>
                      <a:pt x="119" y="695"/>
                    </a:lnTo>
                    <a:lnTo>
                      <a:pt x="97" y="682"/>
                    </a:lnTo>
                    <a:lnTo>
                      <a:pt x="76" y="668"/>
                    </a:lnTo>
                    <a:lnTo>
                      <a:pt x="55" y="654"/>
                    </a:lnTo>
                    <a:lnTo>
                      <a:pt x="37" y="637"/>
                    </a:lnTo>
                    <a:lnTo>
                      <a:pt x="17" y="620"/>
                    </a:lnTo>
                    <a:lnTo>
                      <a:pt x="0" y="603"/>
                    </a:lnTo>
                    <a:lnTo>
                      <a:pt x="17" y="630"/>
                    </a:lnTo>
                    <a:lnTo>
                      <a:pt x="36" y="656"/>
                    </a:lnTo>
                    <a:lnTo>
                      <a:pt x="56" y="681"/>
                    </a:lnTo>
                    <a:lnTo>
                      <a:pt x="78" y="704"/>
                    </a:lnTo>
                    <a:lnTo>
                      <a:pt x="102" y="726"/>
                    </a:lnTo>
                    <a:lnTo>
                      <a:pt x="127" y="747"/>
                    </a:lnTo>
                    <a:lnTo>
                      <a:pt x="153" y="765"/>
                    </a:lnTo>
                    <a:lnTo>
                      <a:pt x="181" y="782"/>
                    </a:lnTo>
                    <a:lnTo>
                      <a:pt x="209" y="797"/>
                    </a:lnTo>
                    <a:lnTo>
                      <a:pt x="238" y="811"/>
                    </a:lnTo>
                    <a:lnTo>
                      <a:pt x="269" y="823"/>
                    </a:lnTo>
                    <a:lnTo>
                      <a:pt x="300" y="833"/>
                    </a:lnTo>
                    <a:lnTo>
                      <a:pt x="333" y="840"/>
                    </a:lnTo>
                    <a:lnTo>
                      <a:pt x="366" y="846"/>
                    </a:lnTo>
                    <a:lnTo>
                      <a:pt x="399" y="849"/>
                    </a:lnTo>
                    <a:lnTo>
                      <a:pt x="434" y="850"/>
                    </a:lnTo>
                    <a:lnTo>
                      <a:pt x="486" y="848"/>
                    </a:lnTo>
                    <a:lnTo>
                      <a:pt x="535" y="840"/>
                    </a:lnTo>
                    <a:lnTo>
                      <a:pt x="584" y="827"/>
                    </a:lnTo>
                    <a:lnTo>
                      <a:pt x="631" y="811"/>
                    </a:lnTo>
                    <a:lnTo>
                      <a:pt x="674" y="789"/>
                    </a:lnTo>
                    <a:lnTo>
                      <a:pt x="716" y="764"/>
                    </a:lnTo>
                    <a:lnTo>
                      <a:pt x="755" y="735"/>
                    </a:lnTo>
                    <a:lnTo>
                      <a:pt x="791" y="703"/>
                    </a:lnTo>
                    <a:lnTo>
                      <a:pt x="824" y="667"/>
                    </a:lnTo>
                    <a:lnTo>
                      <a:pt x="853" y="628"/>
                    </a:lnTo>
                    <a:lnTo>
                      <a:pt x="878" y="587"/>
                    </a:lnTo>
                    <a:lnTo>
                      <a:pt x="899" y="543"/>
                    </a:lnTo>
                    <a:lnTo>
                      <a:pt x="916" y="496"/>
                    </a:lnTo>
                    <a:lnTo>
                      <a:pt x="929" y="447"/>
                    </a:lnTo>
                    <a:lnTo>
                      <a:pt x="937" y="398"/>
                    </a:lnTo>
                    <a:lnTo>
                      <a:pt x="939" y="346"/>
                    </a:lnTo>
                    <a:lnTo>
                      <a:pt x="937" y="297"/>
                    </a:lnTo>
                    <a:lnTo>
                      <a:pt x="930" y="248"/>
                    </a:lnTo>
                    <a:lnTo>
                      <a:pt x="917" y="202"/>
                    </a:lnTo>
                    <a:lnTo>
                      <a:pt x="902" y="157"/>
                    </a:lnTo>
                    <a:lnTo>
                      <a:pt x="882" y="114"/>
                    </a:lnTo>
                    <a:lnTo>
                      <a:pt x="859" y="73"/>
                    </a:lnTo>
                    <a:lnTo>
                      <a:pt x="831" y="35"/>
                    </a:lnTo>
                    <a:lnTo>
                      <a:pt x="800" y="0"/>
                    </a:lnTo>
                    <a:close/>
                  </a:path>
                </a:pathLst>
              </a:custGeom>
              <a:solidFill>
                <a:srgbClr val="C4C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13" name="Freeform 27"/>
              <p:cNvSpPr>
                <a:spLocks/>
              </p:cNvSpPr>
              <p:nvPr/>
            </p:nvSpPr>
            <p:spPr bwMode="auto">
              <a:xfrm>
                <a:off x="2336" y="1850"/>
                <a:ext cx="470" cy="458"/>
              </a:xfrm>
              <a:custGeom>
                <a:avLst/>
                <a:gdLst>
                  <a:gd name="T0" fmla="*/ 488 w 940"/>
                  <a:gd name="T1" fmla="*/ 915 h 917"/>
                  <a:gd name="T2" fmla="*/ 586 w 940"/>
                  <a:gd name="T3" fmla="*/ 894 h 917"/>
                  <a:gd name="T4" fmla="*/ 677 w 940"/>
                  <a:gd name="T5" fmla="*/ 856 h 917"/>
                  <a:gd name="T6" fmla="*/ 757 w 940"/>
                  <a:gd name="T7" fmla="*/ 802 h 917"/>
                  <a:gd name="T8" fmla="*/ 825 w 940"/>
                  <a:gd name="T9" fmla="*/ 734 h 917"/>
                  <a:gd name="T10" fmla="*/ 879 w 940"/>
                  <a:gd name="T11" fmla="*/ 654 h 917"/>
                  <a:gd name="T12" fmla="*/ 917 w 940"/>
                  <a:gd name="T13" fmla="*/ 564 h 917"/>
                  <a:gd name="T14" fmla="*/ 938 w 940"/>
                  <a:gd name="T15" fmla="*/ 466 h 917"/>
                  <a:gd name="T16" fmla="*/ 939 w 940"/>
                  <a:gd name="T17" fmla="*/ 380 h 917"/>
                  <a:gd name="T18" fmla="*/ 930 w 940"/>
                  <a:gd name="T19" fmla="*/ 312 h 917"/>
                  <a:gd name="T20" fmla="*/ 911 w 940"/>
                  <a:gd name="T21" fmla="*/ 247 h 917"/>
                  <a:gd name="T22" fmla="*/ 886 w 940"/>
                  <a:gd name="T23" fmla="*/ 186 h 917"/>
                  <a:gd name="T24" fmla="*/ 853 w 940"/>
                  <a:gd name="T25" fmla="*/ 140 h 917"/>
                  <a:gd name="T26" fmla="*/ 815 w 940"/>
                  <a:gd name="T27" fmla="*/ 107 h 917"/>
                  <a:gd name="T28" fmla="*/ 773 w 940"/>
                  <a:gd name="T29" fmla="*/ 78 h 917"/>
                  <a:gd name="T30" fmla="*/ 729 w 940"/>
                  <a:gd name="T31" fmla="*/ 53 h 917"/>
                  <a:gd name="T32" fmla="*/ 682 w 940"/>
                  <a:gd name="T33" fmla="*/ 33 h 917"/>
                  <a:gd name="T34" fmla="*/ 634 w 940"/>
                  <a:gd name="T35" fmla="*/ 17 h 917"/>
                  <a:gd name="T36" fmla="*/ 583 w 940"/>
                  <a:gd name="T37" fmla="*/ 6 h 917"/>
                  <a:gd name="T38" fmla="*/ 530 w 940"/>
                  <a:gd name="T39" fmla="*/ 1 h 917"/>
                  <a:gd name="T40" fmla="*/ 452 w 940"/>
                  <a:gd name="T41" fmla="*/ 2 h 917"/>
                  <a:gd name="T42" fmla="*/ 354 w 940"/>
                  <a:gd name="T43" fmla="*/ 23 h 917"/>
                  <a:gd name="T44" fmla="*/ 263 w 940"/>
                  <a:gd name="T45" fmla="*/ 61 h 917"/>
                  <a:gd name="T46" fmla="*/ 183 w 940"/>
                  <a:gd name="T47" fmla="*/ 115 h 917"/>
                  <a:gd name="T48" fmla="*/ 115 w 940"/>
                  <a:gd name="T49" fmla="*/ 184 h 917"/>
                  <a:gd name="T50" fmla="*/ 61 w 940"/>
                  <a:gd name="T51" fmla="*/ 265 h 917"/>
                  <a:gd name="T52" fmla="*/ 23 w 940"/>
                  <a:gd name="T53" fmla="*/ 355 h 917"/>
                  <a:gd name="T54" fmla="*/ 2 w 940"/>
                  <a:gd name="T55" fmla="*/ 452 h 917"/>
                  <a:gd name="T56" fmla="*/ 1 w 940"/>
                  <a:gd name="T57" fmla="*/ 539 h 917"/>
                  <a:gd name="T58" fmla="*/ 10 w 940"/>
                  <a:gd name="T59" fmla="*/ 607 h 917"/>
                  <a:gd name="T60" fmla="*/ 29 w 940"/>
                  <a:gd name="T61" fmla="*/ 671 h 917"/>
                  <a:gd name="T62" fmla="*/ 54 w 940"/>
                  <a:gd name="T63" fmla="*/ 732 h 917"/>
                  <a:gd name="T64" fmla="*/ 87 w 940"/>
                  <a:gd name="T65" fmla="*/ 778 h 917"/>
                  <a:gd name="T66" fmla="*/ 125 w 940"/>
                  <a:gd name="T67" fmla="*/ 812 h 917"/>
                  <a:gd name="T68" fmla="*/ 167 w 940"/>
                  <a:gd name="T69" fmla="*/ 840 h 917"/>
                  <a:gd name="T70" fmla="*/ 210 w 940"/>
                  <a:gd name="T71" fmla="*/ 864 h 917"/>
                  <a:gd name="T72" fmla="*/ 258 w 940"/>
                  <a:gd name="T73" fmla="*/ 885 h 917"/>
                  <a:gd name="T74" fmla="*/ 306 w 940"/>
                  <a:gd name="T75" fmla="*/ 900 h 917"/>
                  <a:gd name="T76" fmla="*/ 357 w 940"/>
                  <a:gd name="T77" fmla="*/ 912 h 917"/>
                  <a:gd name="T78" fmla="*/ 409 w 940"/>
                  <a:gd name="T79" fmla="*/ 916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40" h="917">
                    <a:moveTo>
                      <a:pt x="436" y="917"/>
                    </a:moveTo>
                    <a:lnTo>
                      <a:pt x="488" y="915"/>
                    </a:lnTo>
                    <a:lnTo>
                      <a:pt x="537" y="907"/>
                    </a:lnTo>
                    <a:lnTo>
                      <a:pt x="586" y="894"/>
                    </a:lnTo>
                    <a:lnTo>
                      <a:pt x="633" y="878"/>
                    </a:lnTo>
                    <a:lnTo>
                      <a:pt x="677" y="856"/>
                    </a:lnTo>
                    <a:lnTo>
                      <a:pt x="718" y="831"/>
                    </a:lnTo>
                    <a:lnTo>
                      <a:pt x="757" y="802"/>
                    </a:lnTo>
                    <a:lnTo>
                      <a:pt x="793" y="770"/>
                    </a:lnTo>
                    <a:lnTo>
                      <a:pt x="825" y="734"/>
                    </a:lnTo>
                    <a:lnTo>
                      <a:pt x="854" y="695"/>
                    </a:lnTo>
                    <a:lnTo>
                      <a:pt x="879" y="654"/>
                    </a:lnTo>
                    <a:lnTo>
                      <a:pt x="901" y="610"/>
                    </a:lnTo>
                    <a:lnTo>
                      <a:pt x="917" y="564"/>
                    </a:lnTo>
                    <a:lnTo>
                      <a:pt x="930" y="516"/>
                    </a:lnTo>
                    <a:lnTo>
                      <a:pt x="938" y="466"/>
                    </a:lnTo>
                    <a:lnTo>
                      <a:pt x="940" y="414"/>
                    </a:lnTo>
                    <a:lnTo>
                      <a:pt x="939" y="380"/>
                    </a:lnTo>
                    <a:lnTo>
                      <a:pt x="935" y="345"/>
                    </a:lnTo>
                    <a:lnTo>
                      <a:pt x="930" y="312"/>
                    </a:lnTo>
                    <a:lnTo>
                      <a:pt x="922" y="279"/>
                    </a:lnTo>
                    <a:lnTo>
                      <a:pt x="911" y="247"/>
                    </a:lnTo>
                    <a:lnTo>
                      <a:pt x="900" y="216"/>
                    </a:lnTo>
                    <a:lnTo>
                      <a:pt x="886" y="186"/>
                    </a:lnTo>
                    <a:lnTo>
                      <a:pt x="870" y="158"/>
                    </a:lnTo>
                    <a:lnTo>
                      <a:pt x="853" y="140"/>
                    </a:lnTo>
                    <a:lnTo>
                      <a:pt x="833" y="123"/>
                    </a:lnTo>
                    <a:lnTo>
                      <a:pt x="815" y="107"/>
                    </a:lnTo>
                    <a:lnTo>
                      <a:pt x="794" y="92"/>
                    </a:lnTo>
                    <a:lnTo>
                      <a:pt x="773" y="78"/>
                    </a:lnTo>
                    <a:lnTo>
                      <a:pt x="751" y="66"/>
                    </a:lnTo>
                    <a:lnTo>
                      <a:pt x="729" y="53"/>
                    </a:lnTo>
                    <a:lnTo>
                      <a:pt x="706" y="43"/>
                    </a:lnTo>
                    <a:lnTo>
                      <a:pt x="682" y="33"/>
                    </a:lnTo>
                    <a:lnTo>
                      <a:pt x="658" y="24"/>
                    </a:lnTo>
                    <a:lnTo>
                      <a:pt x="634" y="17"/>
                    </a:lnTo>
                    <a:lnTo>
                      <a:pt x="609" y="12"/>
                    </a:lnTo>
                    <a:lnTo>
                      <a:pt x="583" y="6"/>
                    </a:lnTo>
                    <a:lnTo>
                      <a:pt x="557" y="2"/>
                    </a:lnTo>
                    <a:lnTo>
                      <a:pt x="530" y="1"/>
                    </a:lnTo>
                    <a:lnTo>
                      <a:pt x="504" y="0"/>
                    </a:lnTo>
                    <a:lnTo>
                      <a:pt x="452" y="2"/>
                    </a:lnTo>
                    <a:lnTo>
                      <a:pt x="403" y="10"/>
                    </a:lnTo>
                    <a:lnTo>
                      <a:pt x="354" y="23"/>
                    </a:lnTo>
                    <a:lnTo>
                      <a:pt x="307" y="40"/>
                    </a:lnTo>
                    <a:lnTo>
                      <a:pt x="263" y="61"/>
                    </a:lnTo>
                    <a:lnTo>
                      <a:pt x="222" y="86"/>
                    </a:lnTo>
                    <a:lnTo>
                      <a:pt x="183" y="115"/>
                    </a:lnTo>
                    <a:lnTo>
                      <a:pt x="147" y="148"/>
                    </a:lnTo>
                    <a:lnTo>
                      <a:pt x="115" y="184"/>
                    </a:lnTo>
                    <a:lnTo>
                      <a:pt x="86" y="223"/>
                    </a:lnTo>
                    <a:lnTo>
                      <a:pt x="61" y="265"/>
                    </a:lnTo>
                    <a:lnTo>
                      <a:pt x="39" y="308"/>
                    </a:lnTo>
                    <a:lnTo>
                      <a:pt x="23" y="355"/>
                    </a:lnTo>
                    <a:lnTo>
                      <a:pt x="10" y="403"/>
                    </a:lnTo>
                    <a:lnTo>
                      <a:pt x="2" y="452"/>
                    </a:lnTo>
                    <a:lnTo>
                      <a:pt x="0" y="504"/>
                    </a:lnTo>
                    <a:lnTo>
                      <a:pt x="1" y="539"/>
                    </a:lnTo>
                    <a:lnTo>
                      <a:pt x="4" y="573"/>
                    </a:lnTo>
                    <a:lnTo>
                      <a:pt x="10" y="607"/>
                    </a:lnTo>
                    <a:lnTo>
                      <a:pt x="18" y="639"/>
                    </a:lnTo>
                    <a:lnTo>
                      <a:pt x="29" y="671"/>
                    </a:lnTo>
                    <a:lnTo>
                      <a:pt x="40" y="702"/>
                    </a:lnTo>
                    <a:lnTo>
                      <a:pt x="54" y="732"/>
                    </a:lnTo>
                    <a:lnTo>
                      <a:pt x="70" y="761"/>
                    </a:lnTo>
                    <a:lnTo>
                      <a:pt x="87" y="778"/>
                    </a:lnTo>
                    <a:lnTo>
                      <a:pt x="107" y="795"/>
                    </a:lnTo>
                    <a:lnTo>
                      <a:pt x="125" y="812"/>
                    </a:lnTo>
                    <a:lnTo>
                      <a:pt x="146" y="826"/>
                    </a:lnTo>
                    <a:lnTo>
                      <a:pt x="167" y="840"/>
                    </a:lnTo>
                    <a:lnTo>
                      <a:pt x="189" y="853"/>
                    </a:lnTo>
                    <a:lnTo>
                      <a:pt x="210" y="864"/>
                    </a:lnTo>
                    <a:lnTo>
                      <a:pt x="233" y="875"/>
                    </a:lnTo>
                    <a:lnTo>
                      <a:pt x="258" y="885"/>
                    </a:lnTo>
                    <a:lnTo>
                      <a:pt x="282" y="893"/>
                    </a:lnTo>
                    <a:lnTo>
                      <a:pt x="306" y="900"/>
                    </a:lnTo>
                    <a:lnTo>
                      <a:pt x="331" y="907"/>
                    </a:lnTo>
                    <a:lnTo>
                      <a:pt x="357" y="912"/>
                    </a:lnTo>
                    <a:lnTo>
                      <a:pt x="383" y="915"/>
                    </a:lnTo>
                    <a:lnTo>
                      <a:pt x="409" y="916"/>
                    </a:lnTo>
                    <a:lnTo>
                      <a:pt x="436" y="9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14" name="Freeform 28"/>
              <p:cNvSpPr>
                <a:spLocks/>
              </p:cNvSpPr>
              <p:nvPr/>
            </p:nvSpPr>
            <p:spPr bwMode="auto">
              <a:xfrm>
                <a:off x="2437" y="1884"/>
                <a:ext cx="237" cy="161"/>
              </a:xfrm>
              <a:custGeom>
                <a:avLst/>
                <a:gdLst>
                  <a:gd name="T0" fmla="*/ 0 w 475"/>
                  <a:gd name="T1" fmla="*/ 2 h 321"/>
                  <a:gd name="T2" fmla="*/ 6 w 475"/>
                  <a:gd name="T3" fmla="*/ 29 h 321"/>
                  <a:gd name="T4" fmla="*/ 10 w 475"/>
                  <a:gd name="T5" fmla="*/ 29 h 321"/>
                  <a:gd name="T6" fmla="*/ 16 w 475"/>
                  <a:gd name="T7" fmla="*/ 28 h 321"/>
                  <a:gd name="T8" fmla="*/ 29 w 475"/>
                  <a:gd name="T9" fmla="*/ 28 h 321"/>
                  <a:gd name="T10" fmla="*/ 46 w 475"/>
                  <a:gd name="T11" fmla="*/ 28 h 321"/>
                  <a:gd name="T12" fmla="*/ 67 w 475"/>
                  <a:gd name="T13" fmla="*/ 30 h 321"/>
                  <a:gd name="T14" fmla="*/ 91 w 475"/>
                  <a:gd name="T15" fmla="*/ 35 h 321"/>
                  <a:gd name="T16" fmla="*/ 118 w 475"/>
                  <a:gd name="T17" fmla="*/ 42 h 321"/>
                  <a:gd name="T18" fmla="*/ 149 w 475"/>
                  <a:gd name="T19" fmla="*/ 51 h 321"/>
                  <a:gd name="T20" fmla="*/ 181 w 475"/>
                  <a:gd name="T21" fmla="*/ 66 h 321"/>
                  <a:gd name="T22" fmla="*/ 216 w 475"/>
                  <a:gd name="T23" fmla="*/ 84 h 321"/>
                  <a:gd name="T24" fmla="*/ 252 w 475"/>
                  <a:gd name="T25" fmla="*/ 107 h 321"/>
                  <a:gd name="T26" fmla="*/ 292 w 475"/>
                  <a:gd name="T27" fmla="*/ 137 h 321"/>
                  <a:gd name="T28" fmla="*/ 331 w 475"/>
                  <a:gd name="T29" fmla="*/ 172 h 321"/>
                  <a:gd name="T30" fmla="*/ 371 w 475"/>
                  <a:gd name="T31" fmla="*/ 214 h 321"/>
                  <a:gd name="T32" fmla="*/ 411 w 475"/>
                  <a:gd name="T33" fmla="*/ 264 h 321"/>
                  <a:gd name="T34" fmla="*/ 453 w 475"/>
                  <a:gd name="T35" fmla="*/ 321 h 321"/>
                  <a:gd name="T36" fmla="*/ 475 w 475"/>
                  <a:gd name="T37" fmla="*/ 307 h 321"/>
                  <a:gd name="T38" fmla="*/ 432 w 475"/>
                  <a:gd name="T39" fmla="*/ 248 h 321"/>
                  <a:gd name="T40" fmla="*/ 389 w 475"/>
                  <a:gd name="T41" fmla="*/ 195 h 321"/>
                  <a:gd name="T42" fmla="*/ 347 w 475"/>
                  <a:gd name="T43" fmla="*/ 151 h 321"/>
                  <a:gd name="T44" fmla="*/ 305 w 475"/>
                  <a:gd name="T45" fmla="*/ 114 h 321"/>
                  <a:gd name="T46" fmla="*/ 265 w 475"/>
                  <a:gd name="T47" fmla="*/ 83 h 321"/>
                  <a:gd name="T48" fmla="*/ 227 w 475"/>
                  <a:gd name="T49" fmla="*/ 59 h 321"/>
                  <a:gd name="T50" fmla="*/ 190 w 475"/>
                  <a:gd name="T51" fmla="*/ 39 h 321"/>
                  <a:gd name="T52" fmla="*/ 156 w 475"/>
                  <a:gd name="T53" fmla="*/ 24 h 321"/>
                  <a:gd name="T54" fmla="*/ 123 w 475"/>
                  <a:gd name="T55" fmla="*/ 14 h 321"/>
                  <a:gd name="T56" fmla="*/ 95 w 475"/>
                  <a:gd name="T57" fmla="*/ 7 h 321"/>
                  <a:gd name="T58" fmla="*/ 68 w 475"/>
                  <a:gd name="T59" fmla="*/ 2 h 321"/>
                  <a:gd name="T60" fmla="*/ 46 w 475"/>
                  <a:gd name="T61" fmla="*/ 0 h 321"/>
                  <a:gd name="T62" fmla="*/ 28 w 475"/>
                  <a:gd name="T63" fmla="*/ 0 h 321"/>
                  <a:gd name="T64" fmla="*/ 14 w 475"/>
                  <a:gd name="T65" fmla="*/ 1 h 321"/>
                  <a:gd name="T66" fmla="*/ 5 w 475"/>
                  <a:gd name="T67" fmla="*/ 1 h 321"/>
                  <a:gd name="T68" fmla="*/ 0 w 475"/>
                  <a:gd name="T69" fmla="*/ 2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75" h="321">
                    <a:moveTo>
                      <a:pt x="0" y="2"/>
                    </a:moveTo>
                    <a:lnTo>
                      <a:pt x="6" y="29"/>
                    </a:lnTo>
                    <a:lnTo>
                      <a:pt x="10" y="29"/>
                    </a:lnTo>
                    <a:lnTo>
                      <a:pt x="16" y="28"/>
                    </a:lnTo>
                    <a:lnTo>
                      <a:pt x="29" y="28"/>
                    </a:lnTo>
                    <a:lnTo>
                      <a:pt x="46" y="28"/>
                    </a:lnTo>
                    <a:lnTo>
                      <a:pt x="67" y="30"/>
                    </a:lnTo>
                    <a:lnTo>
                      <a:pt x="91" y="35"/>
                    </a:lnTo>
                    <a:lnTo>
                      <a:pt x="118" y="42"/>
                    </a:lnTo>
                    <a:lnTo>
                      <a:pt x="149" y="51"/>
                    </a:lnTo>
                    <a:lnTo>
                      <a:pt x="181" y="66"/>
                    </a:lnTo>
                    <a:lnTo>
                      <a:pt x="216" y="84"/>
                    </a:lnTo>
                    <a:lnTo>
                      <a:pt x="252" y="107"/>
                    </a:lnTo>
                    <a:lnTo>
                      <a:pt x="292" y="137"/>
                    </a:lnTo>
                    <a:lnTo>
                      <a:pt x="331" y="172"/>
                    </a:lnTo>
                    <a:lnTo>
                      <a:pt x="371" y="214"/>
                    </a:lnTo>
                    <a:lnTo>
                      <a:pt x="411" y="264"/>
                    </a:lnTo>
                    <a:lnTo>
                      <a:pt x="453" y="321"/>
                    </a:lnTo>
                    <a:lnTo>
                      <a:pt x="475" y="307"/>
                    </a:lnTo>
                    <a:lnTo>
                      <a:pt x="432" y="248"/>
                    </a:lnTo>
                    <a:lnTo>
                      <a:pt x="389" y="195"/>
                    </a:lnTo>
                    <a:lnTo>
                      <a:pt x="347" y="151"/>
                    </a:lnTo>
                    <a:lnTo>
                      <a:pt x="305" y="114"/>
                    </a:lnTo>
                    <a:lnTo>
                      <a:pt x="265" y="83"/>
                    </a:lnTo>
                    <a:lnTo>
                      <a:pt x="227" y="59"/>
                    </a:lnTo>
                    <a:lnTo>
                      <a:pt x="190" y="39"/>
                    </a:lnTo>
                    <a:lnTo>
                      <a:pt x="156" y="24"/>
                    </a:lnTo>
                    <a:lnTo>
                      <a:pt x="123" y="14"/>
                    </a:lnTo>
                    <a:lnTo>
                      <a:pt x="95" y="7"/>
                    </a:lnTo>
                    <a:lnTo>
                      <a:pt x="68" y="2"/>
                    </a:lnTo>
                    <a:lnTo>
                      <a:pt x="46" y="0"/>
                    </a:lnTo>
                    <a:lnTo>
                      <a:pt x="28" y="0"/>
                    </a:lnTo>
                    <a:lnTo>
                      <a:pt x="14" y="1"/>
                    </a:lnTo>
                    <a:lnTo>
                      <a:pt x="5" y="1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15" name="Freeform 29"/>
              <p:cNvSpPr>
                <a:spLocks/>
              </p:cNvSpPr>
              <p:nvPr/>
            </p:nvSpPr>
            <p:spPr bwMode="auto">
              <a:xfrm>
                <a:off x="2522" y="1844"/>
                <a:ext cx="228" cy="155"/>
              </a:xfrm>
              <a:custGeom>
                <a:avLst/>
                <a:gdLst>
                  <a:gd name="T0" fmla="*/ 3 w 454"/>
                  <a:gd name="T1" fmla="*/ 5 h 310"/>
                  <a:gd name="T2" fmla="*/ 0 w 454"/>
                  <a:gd name="T3" fmla="*/ 21 h 310"/>
                  <a:gd name="T4" fmla="*/ 2 w 454"/>
                  <a:gd name="T5" fmla="*/ 21 h 310"/>
                  <a:gd name="T6" fmla="*/ 10 w 454"/>
                  <a:gd name="T7" fmla="*/ 20 h 310"/>
                  <a:gd name="T8" fmla="*/ 22 w 454"/>
                  <a:gd name="T9" fmla="*/ 19 h 310"/>
                  <a:gd name="T10" fmla="*/ 38 w 454"/>
                  <a:gd name="T11" fmla="*/ 20 h 310"/>
                  <a:gd name="T12" fmla="*/ 57 w 454"/>
                  <a:gd name="T13" fmla="*/ 21 h 310"/>
                  <a:gd name="T14" fmla="*/ 80 w 454"/>
                  <a:gd name="T15" fmla="*/ 26 h 310"/>
                  <a:gd name="T16" fmla="*/ 107 w 454"/>
                  <a:gd name="T17" fmla="*/ 33 h 310"/>
                  <a:gd name="T18" fmla="*/ 135 w 454"/>
                  <a:gd name="T19" fmla="*/ 42 h 310"/>
                  <a:gd name="T20" fmla="*/ 167 w 454"/>
                  <a:gd name="T21" fmla="*/ 56 h 310"/>
                  <a:gd name="T22" fmla="*/ 201 w 454"/>
                  <a:gd name="T23" fmla="*/ 74 h 310"/>
                  <a:gd name="T24" fmla="*/ 236 w 454"/>
                  <a:gd name="T25" fmla="*/ 97 h 310"/>
                  <a:gd name="T26" fmla="*/ 274 w 454"/>
                  <a:gd name="T27" fmla="*/ 126 h 310"/>
                  <a:gd name="T28" fmla="*/ 312 w 454"/>
                  <a:gd name="T29" fmla="*/ 162 h 310"/>
                  <a:gd name="T30" fmla="*/ 352 w 454"/>
                  <a:gd name="T31" fmla="*/ 203 h 310"/>
                  <a:gd name="T32" fmla="*/ 392 w 454"/>
                  <a:gd name="T33" fmla="*/ 253 h 310"/>
                  <a:gd name="T34" fmla="*/ 432 w 454"/>
                  <a:gd name="T35" fmla="*/ 310 h 310"/>
                  <a:gd name="T36" fmla="*/ 454 w 454"/>
                  <a:gd name="T37" fmla="*/ 296 h 310"/>
                  <a:gd name="T38" fmla="*/ 412 w 454"/>
                  <a:gd name="T39" fmla="*/ 236 h 310"/>
                  <a:gd name="T40" fmla="*/ 369 w 454"/>
                  <a:gd name="T41" fmla="*/ 185 h 310"/>
                  <a:gd name="T42" fmla="*/ 329 w 454"/>
                  <a:gd name="T43" fmla="*/ 141 h 310"/>
                  <a:gd name="T44" fmla="*/ 289 w 454"/>
                  <a:gd name="T45" fmla="*/ 104 h 310"/>
                  <a:gd name="T46" fmla="*/ 251 w 454"/>
                  <a:gd name="T47" fmla="*/ 74 h 310"/>
                  <a:gd name="T48" fmla="*/ 214 w 454"/>
                  <a:gd name="T49" fmla="*/ 51 h 310"/>
                  <a:gd name="T50" fmla="*/ 179 w 454"/>
                  <a:gd name="T51" fmla="*/ 33 h 310"/>
                  <a:gd name="T52" fmla="*/ 146 w 454"/>
                  <a:gd name="T53" fmla="*/ 19 h 310"/>
                  <a:gd name="T54" fmla="*/ 116 w 454"/>
                  <a:gd name="T55" fmla="*/ 10 h 310"/>
                  <a:gd name="T56" fmla="*/ 89 w 454"/>
                  <a:gd name="T57" fmla="*/ 4 h 310"/>
                  <a:gd name="T58" fmla="*/ 65 w 454"/>
                  <a:gd name="T59" fmla="*/ 2 h 310"/>
                  <a:gd name="T60" fmla="*/ 46 w 454"/>
                  <a:gd name="T61" fmla="*/ 0 h 310"/>
                  <a:gd name="T62" fmla="*/ 28 w 454"/>
                  <a:gd name="T63" fmla="*/ 0 h 310"/>
                  <a:gd name="T64" fmla="*/ 16 w 454"/>
                  <a:gd name="T65" fmla="*/ 3 h 310"/>
                  <a:gd name="T66" fmla="*/ 8 w 454"/>
                  <a:gd name="T67" fmla="*/ 4 h 310"/>
                  <a:gd name="T68" fmla="*/ 3 w 454"/>
                  <a:gd name="T69" fmla="*/ 5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54" h="310">
                    <a:moveTo>
                      <a:pt x="3" y="5"/>
                    </a:moveTo>
                    <a:lnTo>
                      <a:pt x="0" y="21"/>
                    </a:lnTo>
                    <a:lnTo>
                      <a:pt x="2" y="21"/>
                    </a:lnTo>
                    <a:lnTo>
                      <a:pt x="10" y="20"/>
                    </a:lnTo>
                    <a:lnTo>
                      <a:pt x="22" y="19"/>
                    </a:lnTo>
                    <a:lnTo>
                      <a:pt x="38" y="20"/>
                    </a:lnTo>
                    <a:lnTo>
                      <a:pt x="57" y="21"/>
                    </a:lnTo>
                    <a:lnTo>
                      <a:pt x="80" y="26"/>
                    </a:lnTo>
                    <a:lnTo>
                      <a:pt x="107" y="33"/>
                    </a:lnTo>
                    <a:lnTo>
                      <a:pt x="135" y="42"/>
                    </a:lnTo>
                    <a:lnTo>
                      <a:pt x="167" y="56"/>
                    </a:lnTo>
                    <a:lnTo>
                      <a:pt x="201" y="74"/>
                    </a:lnTo>
                    <a:lnTo>
                      <a:pt x="236" y="97"/>
                    </a:lnTo>
                    <a:lnTo>
                      <a:pt x="274" y="126"/>
                    </a:lnTo>
                    <a:lnTo>
                      <a:pt x="312" y="162"/>
                    </a:lnTo>
                    <a:lnTo>
                      <a:pt x="352" y="203"/>
                    </a:lnTo>
                    <a:lnTo>
                      <a:pt x="392" y="253"/>
                    </a:lnTo>
                    <a:lnTo>
                      <a:pt x="432" y="310"/>
                    </a:lnTo>
                    <a:lnTo>
                      <a:pt x="454" y="296"/>
                    </a:lnTo>
                    <a:lnTo>
                      <a:pt x="412" y="236"/>
                    </a:lnTo>
                    <a:lnTo>
                      <a:pt x="369" y="185"/>
                    </a:lnTo>
                    <a:lnTo>
                      <a:pt x="329" y="141"/>
                    </a:lnTo>
                    <a:lnTo>
                      <a:pt x="289" y="104"/>
                    </a:lnTo>
                    <a:lnTo>
                      <a:pt x="251" y="74"/>
                    </a:lnTo>
                    <a:lnTo>
                      <a:pt x="214" y="51"/>
                    </a:lnTo>
                    <a:lnTo>
                      <a:pt x="179" y="33"/>
                    </a:lnTo>
                    <a:lnTo>
                      <a:pt x="146" y="19"/>
                    </a:lnTo>
                    <a:lnTo>
                      <a:pt x="116" y="10"/>
                    </a:lnTo>
                    <a:lnTo>
                      <a:pt x="89" y="4"/>
                    </a:lnTo>
                    <a:lnTo>
                      <a:pt x="65" y="2"/>
                    </a:lnTo>
                    <a:lnTo>
                      <a:pt x="46" y="0"/>
                    </a:lnTo>
                    <a:lnTo>
                      <a:pt x="28" y="0"/>
                    </a:lnTo>
                    <a:lnTo>
                      <a:pt x="16" y="3"/>
                    </a:lnTo>
                    <a:lnTo>
                      <a:pt x="8" y="4"/>
                    </a:lnTo>
                    <a:lnTo>
                      <a:pt x="3" y="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16" name="Freeform 30"/>
              <p:cNvSpPr>
                <a:spLocks/>
              </p:cNvSpPr>
              <p:nvPr/>
            </p:nvSpPr>
            <p:spPr bwMode="auto">
              <a:xfrm>
                <a:off x="2357" y="1953"/>
                <a:ext cx="214" cy="152"/>
              </a:xfrm>
              <a:custGeom>
                <a:avLst/>
                <a:gdLst>
                  <a:gd name="T0" fmla="*/ 0 w 428"/>
                  <a:gd name="T1" fmla="*/ 3 h 305"/>
                  <a:gd name="T2" fmla="*/ 6 w 428"/>
                  <a:gd name="T3" fmla="*/ 29 h 305"/>
                  <a:gd name="T4" fmla="*/ 8 w 428"/>
                  <a:gd name="T5" fmla="*/ 29 h 305"/>
                  <a:gd name="T6" fmla="*/ 15 w 428"/>
                  <a:gd name="T7" fmla="*/ 28 h 305"/>
                  <a:gd name="T8" fmla="*/ 27 w 428"/>
                  <a:gd name="T9" fmla="*/ 27 h 305"/>
                  <a:gd name="T10" fmla="*/ 42 w 428"/>
                  <a:gd name="T11" fmla="*/ 28 h 305"/>
                  <a:gd name="T12" fmla="*/ 60 w 428"/>
                  <a:gd name="T13" fmla="*/ 29 h 305"/>
                  <a:gd name="T14" fmla="*/ 81 w 428"/>
                  <a:gd name="T15" fmla="*/ 32 h 305"/>
                  <a:gd name="T16" fmla="*/ 105 w 428"/>
                  <a:gd name="T17" fmla="*/ 38 h 305"/>
                  <a:gd name="T18" fmla="*/ 133 w 428"/>
                  <a:gd name="T19" fmla="*/ 47 h 305"/>
                  <a:gd name="T20" fmla="*/ 161 w 428"/>
                  <a:gd name="T21" fmla="*/ 61 h 305"/>
                  <a:gd name="T22" fmla="*/ 192 w 428"/>
                  <a:gd name="T23" fmla="*/ 78 h 305"/>
                  <a:gd name="T24" fmla="*/ 226 w 428"/>
                  <a:gd name="T25" fmla="*/ 100 h 305"/>
                  <a:gd name="T26" fmla="*/ 260 w 428"/>
                  <a:gd name="T27" fmla="*/ 128 h 305"/>
                  <a:gd name="T28" fmla="*/ 296 w 428"/>
                  <a:gd name="T29" fmla="*/ 161 h 305"/>
                  <a:gd name="T30" fmla="*/ 332 w 428"/>
                  <a:gd name="T31" fmla="*/ 201 h 305"/>
                  <a:gd name="T32" fmla="*/ 370 w 428"/>
                  <a:gd name="T33" fmla="*/ 250 h 305"/>
                  <a:gd name="T34" fmla="*/ 406 w 428"/>
                  <a:gd name="T35" fmla="*/ 305 h 305"/>
                  <a:gd name="T36" fmla="*/ 428 w 428"/>
                  <a:gd name="T37" fmla="*/ 291 h 305"/>
                  <a:gd name="T38" fmla="*/ 389 w 428"/>
                  <a:gd name="T39" fmla="*/ 233 h 305"/>
                  <a:gd name="T40" fmla="*/ 350 w 428"/>
                  <a:gd name="T41" fmla="*/ 183 h 305"/>
                  <a:gd name="T42" fmla="*/ 312 w 428"/>
                  <a:gd name="T43" fmla="*/ 140 h 305"/>
                  <a:gd name="T44" fmla="*/ 274 w 428"/>
                  <a:gd name="T45" fmla="*/ 105 h 305"/>
                  <a:gd name="T46" fmla="*/ 238 w 428"/>
                  <a:gd name="T47" fmla="*/ 76 h 305"/>
                  <a:gd name="T48" fmla="*/ 203 w 428"/>
                  <a:gd name="T49" fmla="*/ 52 h 305"/>
                  <a:gd name="T50" fmla="*/ 171 w 428"/>
                  <a:gd name="T51" fmla="*/ 35 h 305"/>
                  <a:gd name="T52" fmla="*/ 139 w 428"/>
                  <a:gd name="T53" fmla="*/ 21 h 305"/>
                  <a:gd name="T54" fmla="*/ 111 w 428"/>
                  <a:gd name="T55" fmla="*/ 12 h 305"/>
                  <a:gd name="T56" fmla="*/ 84 w 428"/>
                  <a:gd name="T57" fmla="*/ 5 h 305"/>
                  <a:gd name="T58" fmla="*/ 61 w 428"/>
                  <a:gd name="T59" fmla="*/ 1 h 305"/>
                  <a:gd name="T60" fmla="*/ 42 w 428"/>
                  <a:gd name="T61" fmla="*/ 0 h 305"/>
                  <a:gd name="T62" fmla="*/ 25 w 428"/>
                  <a:gd name="T63" fmla="*/ 0 h 305"/>
                  <a:gd name="T64" fmla="*/ 13 w 428"/>
                  <a:gd name="T65" fmla="*/ 1 h 305"/>
                  <a:gd name="T66" fmla="*/ 4 w 428"/>
                  <a:gd name="T67" fmla="*/ 2 h 305"/>
                  <a:gd name="T68" fmla="*/ 0 w 428"/>
                  <a:gd name="T69" fmla="*/ 3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28" h="305">
                    <a:moveTo>
                      <a:pt x="0" y="3"/>
                    </a:moveTo>
                    <a:lnTo>
                      <a:pt x="6" y="29"/>
                    </a:lnTo>
                    <a:lnTo>
                      <a:pt x="8" y="29"/>
                    </a:lnTo>
                    <a:lnTo>
                      <a:pt x="15" y="28"/>
                    </a:lnTo>
                    <a:lnTo>
                      <a:pt x="27" y="27"/>
                    </a:lnTo>
                    <a:lnTo>
                      <a:pt x="42" y="28"/>
                    </a:lnTo>
                    <a:lnTo>
                      <a:pt x="60" y="29"/>
                    </a:lnTo>
                    <a:lnTo>
                      <a:pt x="81" y="32"/>
                    </a:lnTo>
                    <a:lnTo>
                      <a:pt x="105" y="38"/>
                    </a:lnTo>
                    <a:lnTo>
                      <a:pt x="133" y="47"/>
                    </a:lnTo>
                    <a:lnTo>
                      <a:pt x="161" y="61"/>
                    </a:lnTo>
                    <a:lnTo>
                      <a:pt x="192" y="78"/>
                    </a:lnTo>
                    <a:lnTo>
                      <a:pt x="226" y="100"/>
                    </a:lnTo>
                    <a:lnTo>
                      <a:pt x="260" y="128"/>
                    </a:lnTo>
                    <a:lnTo>
                      <a:pt x="296" y="161"/>
                    </a:lnTo>
                    <a:lnTo>
                      <a:pt x="332" y="201"/>
                    </a:lnTo>
                    <a:lnTo>
                      <a:pt x="370" y="250"/>
                    </a:lnTo>
                    <a:lnTo>
                      <a:pt x="406" y="305"/>
                    </a:lnTo>
                    <a:lnTo>
                      <a:pt x="428" y="291"/>
                    </a:lnTo>
                    <a:lnTo>
                      <a:pt x="389" y="233"/>
                    </a:lnTo>
                    <a:lnTo>
                      <a:pt x="350" y="183"/>
                    </a:lnTo>
                    <a:lnTo>
                      <a:pt x="312" y="140"/>
                    </a:lnTo>
                    <a:lnTo>
                      <a:pt x="274" y="105"/>
                    </a:lnTo>
                    <a:lnTo>
                      <a:pt x="238" y="76"/>
                    </a:lnTo>
                    <a:lnTo>
                      <a:pt x="203" y="52"/>
                    </a:lnTo>
                    <a:lnTo>
                      <a:pt x="171" y="35"/>
                    </a:lnTo>
                    <a:lnTo>
                      <a:pt x="139" y="21"/>
                    </a:lnTo>
                    <a:lnTo>
                      <a:pt x="111" y="12"/>
                    </a:lnTo>
                    <a:lnTo>
                      <a:pt x="84" y="5"/>
                    </a:lnTo>
                    <a:lnTo>
                      <a:pt x="61" y="1"/>
                    </a:lnTo>
                    <a:lnTo>
                      <a:pt x="42" y="0"/>
                    </a:lnTo>
                    <a:lnTo>
                      <a:pt x="25" y="0"/>
                    </a:lnTo>
                    <a:lnTo>
                      <a:pt x="13" y="1"/>
                    </a:lnTo>
                    <a:lnTo>
                      <a:pt x="4" y="2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17" name="Freeform 31"/>
              <p:cNvSpPr>
                <a:spLocks/>
              </p:cNvSpPr>
              <p:nvPr/>
            </p:nvSpPr>
            <p:spPr bwMode="auto">
              <a:xfrm>
                <a:off x="2561" y="1942"/>
                <a:ext cx="234" cy="159"/>
              </a:xfrm>
              <a:custGeom>
                <a:avLst/>
                <a:gdLst>
                  <a:gd name="T0" fmla="*/ 0 w 467"/>
                  <a:gd name="T1" fmla="*/ 295 h 319"/>
                  <a:gd name="T2" fmla="*/ 8 w 467"/>
                  <a:gd name="T3" fmla="*/ 319 h 319"/>
                  <a:gd name="T4" fmla="*/ 59 w 467"/>
                  <a:gd name="T5" fmla="*/ 302 h 319"/>
                  <a:gd name="T6" fmla="*/ 106 w 467"/>
                  <a:gd name="T7" fmla="*/ 281 h 319"/>
                  <a:gd name="T8" fmla="*/ 152 w 467"/>
                  <a:gd name="T9" fmla="*/ 259 h 319"/>
                  <a:gd name="T10" fmla="*/ 194 w 467"/>
                  <a:gd name="T11" fmla="*/ 235 h 319"/>
                  <a:gd name="T12" fmla="*/ 235 w 467"/>
                  <a:gd name="T13" fmla="*/ 211 h 319"/>
                  <a:gd name="T14" fmla="*/ 273 w 467"/>
                  <a:gd name="T15" fmla="*/ 185 h 319"/>
                  <a:gd name="T16" fmla="*/ 307 w 467"/>
                  <a:gd name="T17" fmla="*/ 161 h 319"/>
                  <a:gd name="T18" fmla="*/ 339 w 467"/>
                  <a:gd name="T19" fmla="*/ 136 h 319"/>
                  <a:gd name="T20" fmla="*/ 368 w 467"/>
                  <a:gd name="T21" fmla="*/ 113 h 319"/>
                  <a:gd name="T22" fmla="*/ 394 w 467"/>
                  <a:gd name="T23" fmla="*/ 91 h 319"/>
                  <a:gd name="T24" fmla="*/ 415 w 467"/>
                  <a:gd name="T25" fmla="*/ 70 h 319"/>
                  <a:gd name="T26" fmla="*/ 434 w 467"/>
                  <a:gd name="T27" fmla="*/ 53 h 319"/>
                  <a:gd name="T28" fmla="*/ 448 w 467"/>
                  <a:gd name="T29" fmla="*/ 38 h 319"/>
                  <a:gd name="T30" fmla="*/ 458 w 467"/>
                  <a:gd name="T31" fmla="*/ 28 h 319"/>
                  <a:gd name="T32" fmla="*/ 465 w 467"/>
                  <a:gd name="T33" fmla="*/ 20 h 319"/>
                  <a:gd name="T34" fmla="*/ 467 w 467"/>
                  <a:gd name="T35" fmla="*/ 17 h 319"/>
                  <a:gd name="T36" fmla="*/ 448 w 467"/>
                  <a:gd name="T37" fmla="*/ 0 h 319"/>
                  <a:gd name="T38" fmla="*/ 445 w 467"/>
                  <a:gd name="T39" fmla="*/ 2 h 319"/>
                  <a:gd name="T40" fmla="*/ 438 w 467"/>
                  <a:gd name="T41" fmla="*/ 9 h 319"/>
                  <a:gd name="T42" fmla="*/ 428 w 467"/>
                  <a:gd name="T43" fmla="*/ 21 h 319"/>
                  <a:gd name="T44" fmla="*/ 414 w 467"/>
                  <a:gd name="T45" fmla="*/ 35 h 319"/>
                  <a:gd name="T46" fmla="*/ 396 w 467"/>
                  <a:gd name="T47" fmla="*/ 52 h 319"/>
                  <a:gd name="T48" fmla="*/ 375 w 467"/>
                  <a:gd name="T49" fmla="*/ 72 h 319"/>
                  <a:gd name="T50" fmla="*/ 351 w 467"/>
                  <a:gd name="T51" fmla="*/ 93 h 319"/>
                  <a:gd name="T52" fmla="*/ 322 w 467"/>
                  <a:gd name="T53" fmla="*/ 116 h 319"/>
                  <a:gd name="T54" fmla="*/ 292 w 467"/>
                  <a:gd name="T55" fmla="*/ 139 h 319"/>
                  <a:gd name="T56" fmla="*/ 258 w 467"/>
                  <a:gd name="T57" fmla="*/ 165 h 319"/>
                  <a:gd name="T58" fmla="*/ 221 w 467"/>
                  <a:gd name="T59" fmla="*/ 189 h 319"/>
                  <a:gd name="T60" fmla="*/ 182 w 467"/>
                  <a:gd name="T61" fmla="*/ 213 h 319"/>
                  <a:gd name="T62" fmla="*/ 140 w 467"/>
                  <a:gd name="T63" fmla="*/ 236 h 319"/>
                  <a:gd name="T64" fmla="*/ 95 w 467"/>
                  <a:gd name="T65" fmla="*/ 258 h 319"/>
                  <a:gd name="T66" fmla="*/ 48 w 467"/>
                  <a:gd name="T67" fmla="*/ 278 h 319"/>
                  <a:gd name="T68" fmla="*/ 0 w 467"/>
                  <a:gd name="T69" fmla="*/ 295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67" h="319">
                    <a:moveTo>
                      <a:pt x="0" y="295"/>
                    </a:moveTo>
                    <a:lnTo>
                      <a:pt x="8" y="319"/>
                    </a:lnTo>
                    <a:lnTo>
                      <a:pt x="59" y="302"/>
                    </a:lnTo>
                    <a:lnTo>
                      <a:pt x="106" y="281"/>
                    </a:lnTo>
                    <a:lnTo>
                      <a:pt x="152" y="259"/>
                    </a:lnTo>
                    <a:lnTo>
                      <a:pt x="194" y="235"/>
                    </a:lnTo>
                    <a:lnTo>
                      <a:pt x="235" y="211"/>
                    </a:lnTo>
                    <a:lnTo>
                      <a:pt x="273" y="185"/>
                    </a:lnTo>
                    <a:lnTo>
                      <a:pt x="307" y="161"/>
                    </a:lnTo>
                    <a:lnTo>
                      <a:pt x="339" y="136"/>
                    </a:lnTo>
                    <a:lnTo>
                      <a:pt x="368" y="113"/>
                    </a:lnTo>
                    <a:lnTo>
                      <a:pt x="394" y="91"/>
                    </a:lnTo>
                    <a:lnTo>
                      <a:pt x="415" y="70"/>
                    </a:lnTo>
                    <a:lnTo>
                      <a:pt x="434" y="53"/>
                    </a:lnTo>
                    <a:lnTo>
                      <a:pt x="448" y="38"/>
                    </a:lnTo>
                    <a:lnTo>
                      <a:pt x="458" y="28"/>
                    </a:lnTo>
                    <a:lnTo>
                      <a:pt x="465" y="20"/>
                    </a:lnTo>
                    <a:lnTo>
                      <a:pt x="467" y="17"/>
                    </a:lnTo>
                    <a:lnTo>
                      <a:pt x="448" y="0"/>
                    </a:lnTo>
                    <a:lnTo>
                      <a:pt x="445" y="2"/>
                    </a:lnTo>
                    <a:lnTo>
                      <a:pt x="438" y="9"/>
                    </a:lnTo>
                    <a:lnTo>
                      <a:pt x="428" y="21"/>
                    </a:lnTo>
                    <a:lnTo>
                      <a:pt x="414" y="35"/>
                    </a:lnTo>
                    <a:lnTo>
                      <a:pt x="396" y="52"/>
                    </a:lnTo>
                    <a:lnTo>
                      <a:pt x="375" y="72"/>
                    </a:lnTo>
                    <a:lnTo>
                      <a:pt x="351" y="93"/>
                    </a:lnTo>
                    <a:lnTo>
                      <a:pt x="322" y="116"/>
                    </a:lnTo>
                    <a:lnTo>
                      <a:pt x="292" y="139"/>
                    </a:lnTo>
                    <a:lnTo>
                      <a:pt x="258" y="165"/>
                    </a:lnTo>
                    <a:lnTo>
                      <a:pt x="221" y="189"/>
                    </a:lnTo>
                    <a:lnTo>
                      <a:pt x="182" y="213"/>
                    </a:lnTo>
                    <a:lnTo>
                      <a:pt x="140" y="236"/>
                    </a:lnTo>
                    <a:lnTo>
                      <a:pt x="95" y="258"/>
                    </a:lnTo>
                    <a:lnTo>
                      <a:pt x="48" y="278"/>
                    </a:lnTo>
                    <a:lnTo>
                      <a:pt x="0" y="29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18" name="Freeform 32"/>
              <p:cNvSpPr>
                <a:spLocks/>
              </p:cNvSpPr>
              <p:nvPr/>
            </p:nvSpPr>
            <p:spPr bwMode="auto">
              <a:xfrm>
                <a:off x="2601" y="2171"/>
                <a:ext cx="243" cy="159"/>
              </a:xfrm>
              <a:custGeom>
                <a:avLst/>
                <a:gdLst>
                  <a:gd name="T0" fmla="*/ 1 w 486"/>
                  <a:gd name="T1" fmla="*/ 293 h 319"/>
                  <a:gd name="T2" fmla="*/ 0 w 486"/>
                  <a:gd name="T3" fmla="*/ 319 h 319"/>
                  <a:gd name="T4" fmla="*/ 5 w 486"/>
                  <a:gd name="T5" fmla="*/ 319 h 319"/>
                  <a:gd name="T6" fmla="*/ 16 w 486"/>
                  <a:gd name="T7" fmla="*/ 319 h 319"/>
                  <a:gd name="T8" fmla="*/ 34 w 486"/>
                  <a:gd name="T9" fmla="*/ 318 h 319"/>
                  <a:gd name="T10" fmla="*/ 57 w 486"/>
                  <a:gd name="T11" fmla="*/ 316 h 319"/>
                  <a:gd name="T12" fmla="*/ 84 w 486"/>
                  <a:gd name="T13" fmla="*/ 311 h 319"/>
                  <a:gd name="T14" fmla="*/ 115 w 486"/>
                  <a:gd name="T15" fmla="*/ 305 h 319"/>
                  <a:gd name="T16" fmla="*/ 151 w 486"/>
                  <a:gd name="T17" fmla="*/ 296 h 319"/>
                  <a:gd name="T18" fmla="*/ 188 w 486"/>
                  <a:gd name="T19" fmla="*/ 285 h 319"/>
                  <a:gd name="T20" fmla="*/ 227 w 486"/>
                  <a:gd name="T21" fmla="*/ 268 h 319"/>
                  <a:gd name="T22" fmla="*/ 267 w 486"/>
                  <a:gd name="T23" fmla="*/ 248 h 319"/>
                  <a:gd name="T24" fmla="*/ 308 w 486"/>
                  <a:gd name="T25" fmla="*/ 224 h 319"/>
                  <a:gd name="T26" fmla="*/ 347 w 486"/>
                  <a:gd name="T27" fmla="*/ 194 h 319"/>
                  <a:gd name="T28" fmla="*/ 386 w 486"/>
                  <a:gd name="T29" fmla="*/ 158 h 319"/>
                  <a:gd name="T30" fmla="*/ 422 w 486"/>
                  <a:gd name="T31" fmla="*/ 115 h 319"/>
                  <a:gd name="T32" fmla="*/ 456 w 486"/>
                  <a:gd name="T33" fmla="*/ 67 h 319"/>
                  <a:gd name="T34" fmla="*/ 486 w 486"/>
                  <a:gd name="T35" fmla="*/ 12 h 319"/>
                  <a:gd name="T36" fmla="*/ 462 w 486"/>
                  <a:gd name="T37" fmla="*/ 0 h 319"/>
                  <a:gd name="T38" fmla="*/ 433 w 486"/>
                  <a:gd name="T39" fmla="*/ 53 h 319"/>
                  <a:gd name="T40" fmla="*/ 401 w 486"/>
                  <a:gd name="T41" fmla="*/ 99 h 319"/>
                  <a:gd name="T42" fmla="*/ 366 w 486"/>
                  <a:gd name="T43" fmla="*/ 138 h 319"/>
                  <a:gd name="T44" fmla="*/ 330 w 486"/>
                  <a:gd name="T45" fmla="*/ 173 h 319"/>
                  <a:gd name="T46" fmla="*/ 293 w 486"/>
                  <a:gd name="T47" fmla="*/ 202 h 319"/>
                  <a:gd name="T48" fmla="*/ 254 w 486"/>
                  <a:gd name="T49" fmla="*/ 225 h 319"/>
                  <a:gd name="T50" fmla="*/ 216 w 486"/>
                  <a:gd name="T51" fmla="*/ 244 h 319"/>
                  <a:gd name="T52" fmla="*/ 179 w 486"/>
                  <a:gd name="T53" fmla="*/ 259 h 319"/>
                  <a:gd name="T54" fmla="*/ 143 w 486"/>
                  <a:gd name="T55" fmla="*/ 271 h 319"/>
                  <a:gd name="T56" fmla="*/ 111 w 486"/>
                  <a:gd name="T57" fmla="*/ 279 h 319"/>
                  <a:gd name="T58" fmla="*/ 81 w 486"/>
                  <a:gd name="T59" fmla="*/ 286 h 319"/>
                  <a:gd name="T60" fmla="*/ 54 w 486"/>
                  <a:gd name="T61" fmla="*/ 289 h 319"/>
                  <a:gd name="T62" fmla="*/ 33 w 486"/>
                  <a:gd name="T63" fmla="*/ 292 h 319"/>
                  <a:gd name="T64" fmla="*/ 16 w 486"/>
                  <a:gd name="T65" fmla="*/ 293 h 319"/>
                  <a:gd name="T66" fmla="*/ 5 w 486"/>
                  <a:gd name="T67" fmla="*/ 293 h 319"/>
                  <a:gd name="T68" fmla="*/ 1 w 486"/>
                  <a:gd name="T69" fmla="*/ 293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86" h="319">
                    <a:moveTo>
                      <a:pt x="1" y="293"/>
                    </a:moveTo>
                    <a:lnTo>
                      <a:pt x="0" y="319"/>
                    </a:lnTo>
                    <a:lnTo>
                      <a:pt x="5" y="319"/>
                    </a:lnTo>
                    <a:lnTo>
                      <a:pt x="16" y="319"/>
                    </a:lnTo>
                    <a:lnTo>
                      <a:pt x="34" y="318"/>
                    </a:lnTo>
                    <a:lnTo>
                      <a:pt x="57" y="316"/>
                    </a:lnTo>
                    <a:lnTo>
                      <a:pt x="84" y="311"/>
                    </a:lnTo>
                    <a:lnTo>
                      <a:pt x="115" y="305"/>
                    </a:lnTo>
                    <a:lnTo>
                      <a:pt x="151" y="296"/>
                    </a:lnTo>
                    <a:lnTo>
                      <a:pt x="188" y="285"/>
                    </a:lnTo>
                    <a:lnTo>
                      <a:pt x="227" y="268"/>
                    </a:lnTo>
                    <a:lnTo>
                      <a:pt x="267" y="248"/>
                    </a:lnTo>
                    <a:lnTo>
                      <a:pt x="308" y="224"/>
                    </a:lnTo>
                    <a:lnTo>
                      <a:pt x="347" y="194"/>
                    </a:lnTo>
                    <a:lnTo>
                      <a:pt x="386" y="158"/>
                    </a:lnTo>
                    <a:lnTo>
                      <a:pt x="422" y="115"/>
                    </a:lnTo>
                    <a:lnTo>
                      <a:pt x="456" y="67"/>
                    </a:lnTo>
                    <a:lnTo>
                      <a:pt x="486" y="12"/>
                    </a:lnTo>
                    <a:lnTo>
                      <a:pt x="462" y="0"/>
                    </a:lnTo>
                    <a:lnTo>
                      <a:pt x="433" y="53"/>
                    </a:lnTo>
                    <a:lnTo>
                      <a:pt x="401" y="99"/>
                    </a:lnTo>
                    <a:lnTo>
                      <a:pt x="366" y="138"/>
                    </a:lnTo>
                    <a:lnTo>
                      <a:pt x="330" y="173"/>
                    </a:lnTo>
                    <a:lnTo>
                      <a:pt x="293" y="202"/>
                    </a:lnTo>
                    <a:lnTo>
                      <a:pt x="254" y="225"/>
                    </a:lnTo>
                    <a:lnTo>
                      <a:pt x="216" y="244"/>
                    </a:lnTo>
                    <a:lnTo>
                      <a:pt x="179" y="259"/>
                    </a:lnTo>
                    <a:lnTo>
                      <a:pt x="143" y="271"/>
                    </a:lnTo>
                    <a:lnTo>
                      <a:pt x="111" y="279"/>
                    </a:lnTo>
                    <a:lnTo>
                      <a:pt x="81" y="286"/>
                    </a:lnTo>
                    <a:lnTo>
                      <a:pt x="54" y="289"/>
                    </a:lnTo>
                    <a:lnTo>
                      <a:pt x="33" y="292"/>
                    </a:lnTo>
                    <a:lnTo>
                      <a:pt x="16" y="293"/>
                    </a:lnTo>
                    <a:lnTo>
                      <a:pt x="5" y="293"/>
                    </a:lnTo>
                    <a:lnTo>
                      <a:pt x="1" y="29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19" name="Freeform 33"/>
              <p:cNvSpPr>
                <a:spLocks/>
              </p:cNvSpPr>
              <p:nvPr/>
            </p:nvSpPr>
            <p:spPr bwMode="auto">
              <a:xfrm>
                <a:off x="2599" y="2097"/>
                <a:ext cx="257" cy="159"/>
              </a:xfrm>
              <a:custGeom>
                <a:avLst/>
                <a:gdLst>
                  <a:gd name="T0" fmla="*/ 1 w 512"/>
                  <a:gd name="T1" fmla="*/ 291 h 318"/>
                  <a:gd name="T2" fmla="*/ 0 w 512"/>
                  <a:gd name="T3" fmla="*/ 318 h 318"/>
                  <a:gd name="T4" fmla="*/ 4 w 512"/>
                  <a:gd name="T5" fmla="*/ 318 h 318"/>
                  <a:gd name="T6" fmla="*/ 17 w 512"/>
                  <a:gd name="T7" fmla="*/ 318 h 318"/>
                  <a:gd name="T8" fmla="*/ 36 w 512"/>
                  <a:gd name="T9" fmla="*/ 317 h 318"/>
                  <a:gd name="T10" fmla="*/ 60 w 512"/>
                  <a:gd name="T11" fmla="*/ 314 h 318"/>
                  <a:gd name="T12" fmla="*/ 90 w 512"/>
                  <a:gd name="T13" fmla="*/ 311 h 318"/>
                  <a:gd name="T14" fmla="*/ 124 w 512"/>
                  <a:gd name="T15" fmla="*/ 304 h 318"/>
                  <a:gd name="T16" fmla="*/ 161 w 512"/>
                  <a:gd name="T17" fmla="*/ 296 h 318"/>
                  <a:gd name="T18" fmla="*/ 201 w 512"/>
                  <a:gd name="T19" fmla="*/ 283 h 318"/>
                  <a:gd name="T20" fmla="*/ 243 w 512"/>
                  <a:gd name="T21" fmla="*/ 267 h 318"/>
                  <a:gd name="T22" fmla="*/ 284 w 512"/>
                  <a:gd name="T23" fmla="*/ 247 h 318"/>
                  <a:gd name="T24" fmla="*/ 327 w 512"/>
                  <a:gd name="T25" fmla="*/ 223 h 318"/>
                  <a:gd name="T26" fmla="*/ 369 w 512"/>
                  <a:gd name="T27" fmla="*/ 193 h 318"/>
                  <a:gd name="T28" fmla="*/ 410 w 512"/>
                  <a:gd name="T29" fmla="*/ 158 h 318"/>
                  <a:gd name="T30" fmla="*/ 446 w 512"/>
                  <a:gd name="T31" fmla="*/ 115 h 318"/>
                  <a:gd name="T32" fmla="*/ 481 w 512"/>
                  <a:gd name="T33" fmla="*/ 67 h 318"/>
                  <a:gd name="T34" fmla="*/ 512 w 512"/>
                  <a:gd name="T35" fmla="*/ 11 h 318"/>
                  <a:gd name="T36" fmla="*/ 488 w 512"/>
                  <a:gd name="T37" fmla="*/ 0 h 318"/>
                  <a:gd name="T38" fmla="*/ 459 w 512"/>
                  <a:gd name="T39" fmla="*/ 53 h 318"/>
                  <a:gd name="T40" fmla="*/ 426 w 512"/>
                  <a:gd name="T41" fmla="*/ 99 h 318"/>
                  <a:gd name="T42" fmla="*/ 390 w 512"/>
                  <a:gd name="T43" fmla="*/ 138 h 318"/>
                  <a:gd name="T44" fmla="*/ 352 w 512"/>
                  <a:gd name="T45" fmla="*/ 173 h 318"/>
                  <a:gd name="T46" fmla="*/ 313 w 512"/>
                  <a:gd name="T47" fmla="*/ 200 h 318"/>
                  <a:gd name="T48" fmla="*/ 272 w 512"/>
                  <a:gd name="T49" fmla="*/ 224 h 318"/>
                  <a:gd name="T50" fmla="*/ 231 w 512"/>
                  <a:gd name="T51" fmla="*/ 243 h 318"/>
                  <a:gd name="T52" fmla="*/ 192 w 512"/>
                  <a:gd name="T53" fmla="*/ 258 h 318"/>
                  <a:gd name="T54" fmla="*/ 154 w 512"/>
                  <a:gd name="T55" fmla="*/ 269 h 318"/>
                  <a:gd name="T56" fmla="*/ 118 w 512"/>
                  <a:gd name="T57" fmla="*/ 279 h 318"/>
                  <a:gd name="T58" fmla="*/ 86 w 512"/>
                  <a:gd name="T59" fmla="*/ 284 h 318"/>
                  <a:gd name="T60" fmla="*/ 59 w 512"/>
                  <a:gd name="T61" fmla="*/ 288 h 318"/>
                  <a:gd name="T62" fmla="*/ 36 w 512"/>
                  <a:gd name="T63" fmla="*/ 290 h 318"/>
                  <a:gd name="T64" fmla="*/ 17 w 512"/>
                  <a:gd name="T65" fmla="*/ 291 h 318"/>
                  <a:gd name="T66" fmla="*/ 6 w 512"/>
                  <a:gd name="T67" fmla="*/ 291 h 318"/>
                  <a:gd name="T68" fmla="*/ 1 w 512"/>
                  <a:gd name="T69" fmla="*/ 291 h 3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12" h="318">
                    <a:moveTo>
                      <a:pt x="1" y="291"/>
                    </a:moveTo>
                    <a:lnTo>
                      <a:pt x="0" y="318"/>
                    </a:lnTo>
                    <a:lnTo>
                      <a:pt x="4" y="318"/>
                    </a:lnTo>
                    <a:lnTo>
                      <a:pt x="17" y="318"/>
                    </a:lnTo>
                    <a:lnTo>
                      <a:pt x="36" y="317"/>
                    </a:lnTo>
                    <a:lnTo>
                      <a:pt x="60" y="314"/>
                    </a:lnTo>
                    <a:lnTo>
                      <a:pt x="90" y="311"/>
                    </a:lnTo>
                    <a:lnTo>
                      <a:pt x="124" y="304"/>
                    </a:lnTo>
                    <a:lnTo>
                      <a:pt x="161" y="296"/>
                    </a:lnTo>
                    <a:lnTo>
                      <a:pt x="201" y="283"/>
                    </a:lnTo>
                    <a:lnTo>
                      <a:pt x="243" y="267"/>
                    </a:lnTo>
                    <a:lnTo>
                      <a:pt x="284" y="247"/>
                    </a:lnTo>
                    <a:lnTo>
                      <a:pt x="327" y="223"/>
                    </a:lnTo>
                    <a:lnTo>
                      <a:pt x="369" y="193"/>
                    </a:lnTo>
                    <a:lnTo>
                      <a:pt x="410" y="158"/>
                    </a:lnTo>
                    <a:lnTo>
                      <a:pt x="446" y="115"/>
                    </a:lnTo>
                    <a:lnTo>
                      <a:pt x="481" y="67"/>
                    </a:lnTo>
                    <a:lnTo>
                      <a:pt x="512" y="11"/>
                    </a:lnTo>
                    <a:lnTo>
                      <a:pt x="488" y="0"/>
                    </a:lnTo>
                    <a:lnTo>
                      <a:pt x="459" y="53"/>
                    </a:lnTo>
                    <a:lnTo>
                      <a:pt x="426" y="99"/>
                    </a:lnTo>
                    <a:lnTo>
                      <a:pt x="390" y="138"/>
                    </a:lnTo>
                    <a:lnTo>
                      <a:pt x="352" y="173"/>
                    </a:lnTo>
                    <a:lnTo>
                      <a:pt x="313" y="200"/>
                    </a:lnTo>
                    <a:lnTo>
                      <a:pt x="272" y="224"/>
                    </a:lnTo>
                    <a:lnTo>
                      <a:pt x="231" y="243"/>
                    </a:lnTo>
                    <a:lnTo>
                      <a:pt x="192" y="258"/>
                    </a:lnTo>
                    <a:lnTo>
                      <a:pt x="154" y="269"/>
                    </a:lnTo>
                    <a:lnTo>
                      <a:pt x="118" y="279"/>
                    </a:lnTo>
                    <a:lnTo>
                      <a:pt x="86" y="284"/>
                    </a:lnTo>
                    <a:lnTo>
                      <a:pt x="59" y="288"/>
                    </a:lnTo>
                    <a:lnTo>
                      <a:pt x="36" y="290"/>
                    </a:lnTo>
                    <a:lnTo>
                      <a:pt x="17" y="291"/>
                    </a:lnTo>
                    <a:lnTo>
                      <a:pt x="6" y="291"/>
                    </a:lnTo>
                    <a:lnTo>
                      <a:pt x="1" y="29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20" name="Freeform 34"/>
              <p:cNvSpPr>
                <a:spLocks/>
              </p:cNvSpPr>
              <p:nvPr/>
            </p:nvSpPr>
            <p:spPr bwMode="auto">
              <a:xfrm>
                <a:off x="2590" y="2010"/>
                <a:ext cx="253" cy="170"/>
              </a:xfrm>
              <a:custGeom>
                <a:avLst/>
                <a:gdLst>
                  <a:gd name="T0" fmla="*/ 0 w 507"/>
                  <a:gd name="T1" fmla="*/ 314 h 341"/>
                  <a:gd name="T2" fmla="*/ 5 w 507"/>
                  <a:gd name="T3" fmla="*/ 341 h 341"/>
                  <a:gd name="T4" fmla="*/ 10 w 507"/>
                  <a:gd name="T5" fmla="*/ 340 h 341"/>
                  <a:gd name="T6" fmla="*/ 21 w 507"/>
                  <a:gd name="T7" fmla="*/ 337 h 341"/>
                  <a:gd name="T8" fmla="*/ 41 w 507"/>
                  <a:gd name="T9" fmla="*/ 334 h 341"/>
                  <a:gd name="T10" fmla="*/ 65 w 507"/>
                  <a:gd name="T11" fmla="*/ 328 h 341"/>
                  <a:gd name="T12" fmla="*/ 94 w 507"/>
                  <a:gd name="T13" fmla="*/ 319 h 341"/>
                  <a:gd name="T14" fmla="*/ 127 w 507"/>
                  <a:gd name="T15" fmla="*/ 309 h 341"/>
                  <a:gd name="T16" fmla="*/ 164 w 507"/>
                  <a:gd name="T17" fmla="*/ 296 h 341"/>
                  <a:gd name="T18" fmla="*/ 203 w 507"/>
                  <a:gd name="T19" fmla="*/ 279 h 341"/>
                  <a:gd name="T20" fmla="*/ 243 w 507"/>
                  <a:gd name="T21" fmla="*/ 259 h 341"/>
                  <a:gd name="T22" fmla="*/ 285 w 507"/>
                  <a:gd name="T23" fmla="*/ 237 h 341"/>
                  <a:gd name="T24" fmla="*/ 327 w 507"/>
                  <a:gd name="T25" fmla="*/ 210 h 341"/>
                  <a:gd name="T26" fmla="*/ 368 w 507"/>
                  <a:gd name="T27" fmla="*/ 180 h 341"/>
                  <a:gd name="T28" fmla="*/ 407 w 507"/>
                  <a:gd name="T29" fmla="*/ 145 h 341"/>
                  <a:gd name="T30" fmla="*/ 444 w 507"/>
                  <a:gd name="T31" fmla="*/ 106 h 341"/>
                  <a:gd name="T32" fmla="*/ 477 w 507"/>
                  <a:gd name="T33" fmla="*/ 61 h 341"/>
                  <a:gd name="T34" fmla="*/ 507 w 507"/>
                  <a:gd name="T35" fmla="*/ 13 h 341"/>
                  <a:gd name="T36" fmla="*/ 484 w 507"/>
                  <a:gd name="T37" fmla="*/ 0 h 341"/>
                  <a:gd name="T38" fmla="*/ 455 w 507"/>
                  <a:gd name="T39" fmla="*/ 47 h 341"/>
                  <a:gd name="T40" fmla="*/ 423 w 507"/>
                  <a:gd name="T41" fmla="*/ 89 h 341"/>
                  <a:gd name="T42" fmla="*/ 388 w 507"/>
                  <a:gd name="T43" fmla="*/ 127 h 341"/>
                  <a:gd name="T44" fmla="*/ 350 w 507"/>
                  <a:gd name="T45" fmla="*/ 160 h 341"/>
                  <a:gd name="T46" fmla="*/ 311 w 507"/>
                  <a:gd name="T47" fmla="*/ 189 h 341"/>
                  <a:gd name="T48" fmla="*/ 271 w 507"/>
                  <a:gd name="T49" fmla="*/ 214 h 341"/>
                  <a:gd name="T50" fmla="*/ 231 w 507"/>
                  <a:gd name="T51" fmla="*/ 236 h 341"/>
                  <a:gd name="T52" fmla="*/ 192 w 507"/>
                  <a:gd name="T53" fmla="*/ 256 h 341"/>
                  <a:gd name="T54" fmla="*/ 154 w 507"/>
                  <a:gd name="T55" fmla="*/ 271 h 341"/>
                  <a:gd name="T56" fmla="*/ 118 w 507"/>
                  <a:gd name="T57" fmla="*/ 283 h 341"/>
                  <a:gd name="T58" fmla="*/ 86 w 507"/>
                  <a:gd name="T59" fmla="*/ 294 h 341"/>
                  <a:gd name="T60" fmla="*/ 58 w 507"/>
                  <a:gd name="T61" fmla="*/ 302 h 341"/>
                  <a:gd name="T62" fmla="*/ 35 w 507"/>
                  <a:gd name="T63" fmla="*/ 307 h 341"/>
                  <a:gd name="T64" fmla="*/ 17 w 507"/>
                  <a:gd name="T65" fmla="*/ 311 h 341"/>
                  <a:gd name="T66" fmla="*/ 5 w 507"/>
                  <a:gd name="T67" fmla="*/ 313 h 341"/>
                  <a:gd name="T68" fmla="*/ 0 w 507"/>
                  <a:gd name="T69" fmla="*/ 314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07" h="341">
                    <a:moveTo>
                      <a:pt x="0" y="314"/>
                    </a:moveTo>
                    <a:lnTo>
                      <a:pt x="5" y="341"/>
                    </a:lnTo>
                    <a:lnTo>
                      <a:pt x="10" y="340"/>
                    </a:lnTo>
                    <a:lnTo>
                      <a:pt x="21" y="337"/>
                    </a:lnTo>
                    <a:lnTo>
                      <a:pt x="41" y="334"/>
                    </a:lnTo>
                    <a:lnTo>
                      <a:pt x="65" y="328"/>
                    </a:lnTo>
                    <a:lnTo>
                      <a:pt x="94" y="319"/>
                    </a:lnTo>
                    <a:lnTo>
                      <a:pt x="127" y="309"/>
                    </a:lnTo>
                    <a:lnTo>
                      <a:pt x="164" y="296"/>
                    </a:lnTo>
                    <a:lnTo>
                      <a:pt x="203" y="279"/>
                    </a:lnTo>
                    <a:lnTo>
                      <a:pt x="243" y="259"/>
                    </a:lnTo>
                    <a:lnTo>
                      <a:pt x="285" y="237"/>
                    </a:lnTo>
                    <a:lnTo>
                      <a:pt x="327" y="210"/>
                    </a:lnTo>
                    <a:lnTo>
                      <a:pt x="368" y="180"/>
                    </a:lnTo>
                    <a:lnTo>
                      <a:pt x="407" y="145"/>
                    </a:lnTo>
                    <a:lnTo>
                      <a:pt x="444" y="106"/>
                    </a:lnTo>
                    <a:lnTo>
                      <a:pt x="477" y="61"/>
                    </a:lnTo>
                    <a:lnTo>
                      <a:pt x="507" y="13"/>
                    </a:lnTo>
                    <a:lnTo>
                      <a:pt x="484" y="0"/>
                    </a:lnTo>
                    <a:lnTo>
                      <a:pt x="455" y="47"/>
                    </a:lnTo>
                    <a:lnTo>
                      <a:pt x="423" y="89"/>
                    </a:lnTo>
                    <a:lnTo>
                      <a:pt x="388" y="127"/>
                    </a:lnTo>
                    <a:lnTo>
                      <a:pt x="350" y="160"/>
                    </a:lnTo>
                    <a:lnTo>
                      <a:pt x="311" y="189"/>
                    </a:lnTo>
                    <a:lnTo>
                      <a:pt x="271" y="214"/>
                    </a:lnTo>
                    <a:lnTo>
                      <a:pt x="231" y="236"/>
                    </a:lnTo>
                    <a:lnTo>
                      <a:pt x="192" y="256"/>
                    </a:lnTo>
                    <a:lnTo>
                      <a:pt x="154" y="271"/>
                    </a:lnTo>
                    <a:lnTo>
                      <a:pt x="118" y="283"/>
                    </a:lnTo>
                    <a:lnTo>
                      <a:pt x="86" y="294"/>
                    </a:lnTo>
                    <a:lnTo>
                      <a:pt x="58" y="302"/>
                    </a:lnTo>
                    <a:lnTo>
                      <a:pt x="35" y="307"/>
                    </a:lnTo>
                    <a:lnTo>
                      <a:pt x="17" y="311"/>
                    </a:lnTo>
                    <a:lnTo>
                      <a:pt x="5" y="313"/>
                    </a:lnTo>
                    <a:lnTo>
                      <a:pt x="0" y="31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21" name="Freeform 35"/>
              <p:cNvSpPr>
                <a:spLocks/>
              </p:cNvSpPr>
              <p:nvPr/>
            </p:nvSpPr>
            <p:spPr bwMode="auto">
              <a:xfrm>
                <a:off x="2550" y="2083"/>
                <a:ext cx="58" cy="248"/>
              </a:xfrm>
              <a:custGeom>
                <a:avLst/>
                <a:gdLst>
                  <a:gd name="T0" fmla="*/ 0 w 116"/>
                  <a:gd name="T1" fmla="*/ 16 h 495"/>
                  <a:gd name="T2" fmla="*/ 6 w 116"/>
                  <a:gd name="T3" fmla="*/ 25 h 495"/>
                  <a:gd name="T4" fmla="*/ 19 w 116"/>
                  <a:gd name="T5" fmla="*/ 46 h 495"/>
                  <a:gd name="T6" fmla="*/ 38 w 116"/>
                  <a:gd name="T7" fmla="*/ 84 h 495"/>
                  <a:gd name="T8" fmla="*/ 57 w 116"/>
                  <a:gd name="T9" fmla="*/ 135 h 495"/>
                  <a:gd name="T10" fmla="*/ 75 w 116"/>
                  <a:gd name="T11" fmla="*/ 202 h 495"/>
                  <a:gd name="T12" fmla="*/ 86 w 116"/>
                  <a:gd name="T13" fmla="*/ 283 h 495"/>
                  <a:gd name="T14" fmla="*/ 89 w 116"/>
                  <a:gd name="T15" fmla="*/ 380 h 495"/>
                  <a:gd name="T16" fmla="*/ 79 w 116"/>
                  <a:gd name="T17" fmla="*/ 492 h 495"/>
                  <a:gd name="T18" fmla="*/ 106 w 116"/>
                  <a:gd name="T19" fmla="*/ 495 h 495"/>
                  <a:gd name="T20" fmla="*/ 116 w 116"/>
                  <a:gd name="T21" fmla="*/ 379 h 495"/>
                  <a:gd name="T22" fmla="*/ 113 w 116"/>
                  <a:gd name="T23" fmla="*/ 279 h 495"/>
                  <a:gd name="T24" fmla="*/ 100 w 116"/>
                  <a:gd name="T25" fmla="*/ 195 h 495"/>
                  <a:gd name="T26" fmla="*/ 83 w 116"/>
                  <a:gd name="T27" fmla="*/ 126 h 495"/>
                  <a:gd name="T28" fmla="*/ 62 w 116"/>
                  <a:gd name="T29" fmla="*/ 73 h 495"/>
                  <a:gd name="T30" fmla="*/ 42 w 116"/>
                  <a:gd name="T31" fmla="*/ 34 h 495"/>
                  <a:gd name="T32" fmla="*/ 28 w 116"/>
                  <a:gd name="T33" fmla="*/ 10 h 495"/>
                  <a:gd name="T34" fmla="*/ 21 w 116"/>
                  <a:gd name="T35" fmla="*/ 0 h 495"/>
                  <a:gd name="T36" fmla="*/ 0 w 116"/>
                  <a:gd name="T37" fmla="*/ 16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16" h="495">
                    <a:moveTo>
                      <a:pt x="0" y="16"/>
                    </a:moveTo>
                    <a:lnTo>
                      <a:pt x="6" y="25"/>
                    </a:lnTo>
                    <a:lnTo>
                      <a:pt x="19" y="46"/>
                    </a:lnTo>
                    <a:lnTo>
                      <a:pt x="38" y="84"/>
                    </a:lnTo>
                    <a:lnTo>
                      <a:pt x="57" y="135"/>
                    </a:lnTo>
                    <a:lnTo>
                      <a:pt x="75" y="202"/>
                    </a:lnTo>
                    <a:lnTo>
                      <a:pt x="86" y="283"/>
                    </a:lnTo>
                    <a:lnTo>
                      <a:pt x="89" y="380"/>
                    </a:lnTo>
                    <a:lnTo>
                      <a:pt x="79" y="492"/>
                    </a:lnTo>
                    <a:lnTo>
                      <a:pt x="106" y="495"/>
                    </a:lnTo>
                    <a:lnTo>
                      <a:pt x="116" y="379"/>
                    </a:lnTo>
                    <a:lnTo>
                      <a:pt x="113" y="279"/>
                    </a:lnTo>
                    <a:lnTo>
                      <a:pt x="100" y="195"/>
                    </a:lnTo>
                    <a:lnTo>
                      <a:pt x="83" y="126"/>
                    </a:lnTo>
                    <a:lnTo>
                      <a:pt x="62" y="73"/>
                    </a:lnTo>
                    <a:lnTo>
                      <a:pt x="42" y="34"/>
                    </a:lnTo>
                    <a:lnTo>
                      <a:pt x="28" y="10"/>
                    </a:lnTo>
                    <a:lnTo>
                      <a:pt x="21" y="0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22" name="Freeform 36"/>
              <p:cNvSpPr>
                <a:spLocks/>
              </p:cNvSpPr>
              <p:nvPr/>
            </p:nvSpPr>
            <p:spPr bwMode="auto">
              <a:xfrm>
                <a:off x="2569" y="2313"/>
                <a:ext cx="37" cy="56"/>
              </a:xfrm>
              <a:custGeom>
                <a:avLst/>
                <a:gdLst>
                  <a:gd name="T0" fmla="*/ 0 w 75"/>
                  <a:gd name="T1" fmla="*/ 86 h 110"/>
                  <a:gd name="T2" fmla="*/ 11 w 75"/>
                  <a:gd name="T3" fmla="*/ 110 h 110"/>
                  <a:gd name="T4" fmla="*/ 26 w 75"/>
                  <a:gd name="T5" fmla="*/ 100 h 110"/>
                  <a:gd name="T6" fmla="*/ 39 w 75"/>
                  <a:gd name="T7" fmla="*/ 86 h 110"/>
                  <a:gd name="T8" fmla="*/ 51 w 75"/>
                  <a:gd name="T9" fmla="*/ 70 h 110"/>
                  <a:gd name="T10" fmla="*/ 59 w 75"/>
                  <a:gd name="T11" fmla="*/ 53 h 110"/>
                  <a:gd name="T12" fmla="*/ 65 w 75"/>
                  <a:gd name="T13" fmla="*/ 37 h 110"/>
                  <a:gd name="T14" fmla="*/ 70 w 75"/>
                  <a:gd name="T15" fmla="*/ 22 h 110"/>
                  <a:gd name="T16" fmla="*/ 74 w 75"/>
                  <a:gd name="T17" fmla="*/ 11 h 110"/>
                  <a:gd name="T18" fmla="*/ 75 w 75"/>
                  <a:gd name="T19" fmla="*/ 6 h 110"/>
                  <a:gd name="T20" fmla="*/ 48 w 75"/>
                  <a:gd name="T21" fmla="*/ 0 h 110"/>
                  <a:gd name="T22" fmla="*/ 46 w 75"/>
                  <a:gd name="T23" fmla="*/ 9 h 110"/>
                  <a:gd name="T24" fmla="*/ 42 w 75"/>
                  <a:gd name="T25" fmla="*/ 19 h 110"/>
                  <a:gd name="T26" fmla="*/ 38 w 75"/>
                  <a:gd name="T27" fmla="*/ 32 h 110"/>
                  <a:gd name="T28" fmla="*/ 33 w 75"/>
                  <a:gd name="T29" fmla="*/ 45 h 110"/>
                  <a:gd name="T30" fmla="*/ 26 w 75"/>
                  <a:gd name="T31" fmla="*/ 57 h 110"/>
                  <a:gd name="T32" fmla="*/ 18 w 75"/>
                  <a:gd name="T33" fmla="*/ 70 h 110"/>
                  <a:gd name="T34" fmla="*/ 10 w 75"/>
                  <a:gd name="T35" fmla="*/ 79 h 110"/>
                  <a:gd name="T36" fmla="*/ 0 w 75"/>
                  <a:gd name="T37" fmla="*/ 86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5" h="110">
                    <a:moveTo>
                      <a:pt x="0" y="86"/>
                    </a:moveTo>
                    <a:lnTo>
                      <a:pt x="11" y="110"/>
                    </a:lnTo>
                    <a:lnTo>
                      <a:pt x="26" y="100"/>
                    </a:lnTo>
                    <a:lnTo>
                      <a:pt x="39" y="86"/>
                    </a:lnTo>
                    <a:lnTo>
                      <a:pt x="51" y="70"/>
                    </a:lnTo>
                    <a:lnTo>
                      <a:pt x="59" y="53"/>
                    </a:lnTo>
                    <a:lnTo>
                      <a:pt x="65" y="37"/>
                    </a:lnTo>
                    <a:lnTo>
                      <a:pt x="70" y="22"/>
                    </a:lnTo>
                    <a:lnTo>
                      <a:pt x="74" y="11"/>
                    </a:lnTo>
                    <a:lnTo>
                      <a:pt x="75" y="6"/>
                    </a:lnTo>
                    <a:lnTo>
                      <a:pt x="48" y="0"/>
                    </a:lnTo>
                    <a:lnTo>
                      <a:pt x="46" y="9"/>
                    </a:lnTo>
                    <a:lnTo>
                      <a:pt x="42" y="19"/>
                    </a:lnTo>
                    <a:lnTo>
                      <a:pt x="38" y="32"/>
                    </a:lnTo>
                    <a:lnTo>
                      <a:pt x="33" y="45"/>
                    </a:lnTo>
                    <a:lnTo>
                      <a:pt x="26" y="57"/>
                    </a:lnTo>
                    <a:lnTo>
                      <a:pt x="18" y="70"/>
                    </a:lnTo>
                    <a:lnTo>
                      <a:pt x="10" y="79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23" name="Freeform 37"/>
              <p:cNvSpPr>
                <a:spLocks/>
              </p:cNvSpPr>
              <p:nvPr/>
            </p:nvSpPr>
            <p:spPr bwMode="auto">
              <a:xfrm>
                <a:off x="2662" y="2309"/>
                <a:ext cx="38" cy="54"/>
              </a:xfrm>
              <a:custGeom>
                <a:avLst/>
                <a:gdLst>
                  <a:gd name="T0" fmla="*/ 0 w 75"/>
                  <a:gd name="T1" fmla="*/ 86 h 109"/>
                  <a:gd name="T2" fmla="*/ 13 w 75"/>
                  <a:gd name="T3" fmla="*/ 109 h 109"/>
                  <a:gd name="T4" fmla="*/ 28 w 75"/>
                  <a:gd name="T5" fmla="*/ 99 h 109"/>
                  <a:gd name="T6" fmla="*/ 41 w 75"/>
                  <a:gd name="T7" fmla="*/ 85 h 109"/>
                  <a:gd name="T8" fmla="*/ 52 w 75"/>
                  <a:gd name="T9" fmla="*/ 69 h 109"/>
                  <a:gd name="T10" fmla="*/ 60 w 75"/>
                  <a:gd name="T11" fmla="*/ 51 h 109"/>
                  <a:gd name="T12" fmla="*/ 66 w 75"/>
                  <a:gd name="T13" fmla="*/ 36 h 109"/>
                  <a:gd name="T14" fmla="*/ 71 w 75"/>
                  <a:gd name="T15" fmla="*/ 21 h 109"/>
                  <a:gd name="T16" fmla="*/ 74 w 75"/>
                  <a:gd name="T17" fmla="*/ 11 h 109"/>
                  <a:gd name="T18" fmla="*/ 75 w 75"/>
                  <a:gd name="T19" fmla="*/ 5 h 109"/>
                  <a:gd name="T20" fmla="*/ 50 w 75"/>
                  <a:gd name="T21" fmla="*/ 0 h 109"/>
                  <a:gd name="T22" fmla="*/ 48 w 75"/>
                  <a:gd name="T23" fmla="*/ 9 h 109"/>
                  <a:gd name="T24" fmla="*/ 44 w 75"/>
                  <a:gd name="T25" fmla="*/ 19 h 109"/>
                  <a:gd name="T26" fmla="*/ 39 w 75"/>
                  <a:gd name="T27" fmla="*/ 32 h 109"/>
                  <a:gd name="T28" fmla="*/ 34 w 75"/>
                  <a:gd name="T29" fmla="*/ 44 h 109"/>
                  <a:gd name="T30" fmla="*/ 27 w 75"/>
                  <a:gd name="T31" fmla="*/ 57 h 109"/>
                  <a:gd name="T32" fmla="*/ 19 w 75"/>
                  <a:gd name="T33" fmla="*/ 70 h 109"/>
                  <a:gd name="T34" fmla="*/ 11 w 75"/>
                  <a:gd name="T35" fmla="*/ 79 h 109"/>
                  <a:gd name="T36" fmla="*/ 0 w 75"/>
                  <a:gd name="T37" fmla="*/ 86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5" h="109">
                    <a:moveTo>
                      <a:pt x="0" y="86"/>
                    </a:moveTo>
                    <a:lnTo>
                      <a:pt x="13" y="109"/>
                    </a:lnTo>
                    <a:lnTo>
                      <a:pt x="28" y="99"/>
                    </a:lnTo>
                    <a:lnTo>
                      <a:pt x="41" y="85"/>
                    </a:lnTo>
                    <a:lnTo>
                      <a:pt x="52" y="69"/>
                    </a:lnTo>
                    <a:lnTo>
                      <a:pt x="60" y="51"/>
                    </a:lnTo>
                    <a:lnTo>
                      <a:pt x="66" y="36"/>
                    </a:lnTo>
                    <a:lnTo>
                      <a:pt x="71" y="21"/>
                    </a:lnTo>
                    <a:lnTo>
                      <a:pt x="74" y="11"/>
                    </a:lnTo>
                    <a:lnTo>
                      <a:pt x="75" y="5"/>
                    </a:lnTo>
                    <a:lnTo>
                      <a:pt x="50" y="0"/>
                    </a:lnTo>
                    <a:lnTo>
                      <a:pt x="48" y="9"/>
                    </a:lnTo>
                    <a:lnTo>
                      <a:pt x="44" y="19"/>
                    </a:lnTo>
                    <a:lnTo>
                      <a:pt x="39" y="32"/>
                    </a:lnTo>
                    <a:lnTo>
                      <a:pt x="34" y="44"/>
                    </a:lnTo>
                    <a:lnTo>
                      <a:pt x="27" y="57"/>
                    </a:lnTo>
                    <a:lnTo>
                      <a:pt x="19" y="70"/>
                    </a:lnTo>
                    <a:lnTo>
                      <a:pt x="11" y="79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24" name="Freeform 38"/>
              <p:cNvSpPr>
                <a:spLocks/>
              </p:cNvSpPr>
              <p:nvPr/>
            </p:nvSpPr>
            <p:spPr bwMode="auto">
              <a:xfrm>
                <a:off x="2741" y="2267"/>
                <a:ext cx="37" cy="56"/>
              </a:xfrm>
              <a:custGeom>
                <a:avLst/>
                <a:gdLst>
                  <a:gd name="T0" fmla="*/ 0 w 75"/>
                  <a:gd name="T1" fmla="*/ 86 h 110"/>
                  <a:gd name="T2" fmla="*/ 13 w 75"/>
                  <a:gd name="T3" fmla="*/ 110 h 110"/>
                  <a:gd name="T4" fmla="*/ 28 w 75"/>
                  <a:gd name="T5" fmla="*/ 100 h 110"/>
                  <a:gd name="T6" fmla="*/ 40 w 75"/>
                  <a:gd name="T7" fmla="*/ 86 h 110"/>
                  <a:gd name="T8" fmla="*/ 52 w 75"/>
                  <a:gd name="T9" fmla="*/ 70 h 110"/>
                  <a:gd name="T10" fmla="*/ 60 w 75"/>
                  <a:gd name="T11" fmla="*/ 53 h 110"/>
                  <a:gd name="T12" fmla="*/ 66 w 75"/>
                  <a:gd name="T13" fmla="*/ 37 h 110"/>
                  <a:gd name="T14" fmla="*/ 70 w 75"/>
                  <a:gd name="T15" fmla="*/ 23 h 110"/>
                  <a:gd name="T16" fmla="*/ 74 w 75"/>
                  <a:gd name="T17" fmla="*/ 11 h 110"/>
                  <a:gd name="T18" fmla="*/ 75 w 75"/>
                  <a:gd name="T19" fmla="*/ 5 h 110"/>
                  <a:gd name="T20" fmla="*/ 50 w 75"/>
                  <a:gd name="T21" fmla="*/ 0 h 110"/>
                  <a:gd name="T22" fmla="*/ 47 w 75"/>
                  <a:gd name="T23" fmla="*/ 9 h 110"/>
                  <a:gd name="T24" fmla="*/ 44 w 75"/>
                  <a:gd name="T25" fmla="*/ 19 h 110"/>
                  <a:gd name="T26" fmla="*/ 39 w 75"/>
                  <a:gd name="T27" fmla="*/ 32 h 110"/>
                  <a:gd name="T28" fmla="*/ 33 w 75"/>
                  <a:gd name="T29" fmla="*/ 45 h 110"/>
                  <a:gd name="T30" fmla="*/ 27 w 75"/>
                  <a:gd name="T31" fmla="*/ 57 h 110"/>
                  <a:gd name="T32" fmla="*/ 18 w 75"/>
                  <a:gd name="T33" fmla="*/ 70 h 110"/>
                  <a:gd name="T34" fmla="*/ 10 w 75"/>
                  <a:gd name="T35" fmla="*/ 79 h 110"/>
                  <a:gd name="T36" fmla="*/ 0 w 75"/>
                  <a:gd name="T37" fmla="*/ 86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5" h="110">
                    <a:moveTo>
                      <a:pt x="0" y="86"/>
                    </a:moveTo>
                    <a:lnTo>
                      <a:pt x="13" y="110"/>
                    </a:lnTo>
                    <a:lnTo>
                      <a:pt x="28" y="100"/>
                    </a:lnTo>
                    <a:lnTo>
                      <a:pt x="40" y="86"/>
                    </a:lnTo>
                    <a:lnTo>
                      <a:pt x="52" y="70"/>
                    </a:lnTo>
                    <a:lnTo>
                      <a:pt x="60" y="53"/>
                    </a:lnTo>
                    <a:lnTo>
                      <a:pt x="66" y="37"/>
                    </a:lnTo>
                    <a:lnTo>
                      <a:pt x="70" y="23"/>
                    </a:lnTo>
                    <a:lnTo>
                      <a:pt x="74" y="11"/>
                    </a:lnTo>
                    <a:lnTo>
                      <a:pt x="75" y="5"/>
                    </a:lnTo>
                    <a:lnTo>
                      <a:pt x="50" y="0"/>
                    </a:lnTo>
                    <a:lnTo>
                      <a:pt x="47" y="9"/>
                    </a:lnTo>
                    <a:lnTo>
                      <a:pt x="44" y="19"/>
                    </a:lnTo>
                    <a:lnTo>
                      <a:pt x="39" y="32"/>
                    </a:lnTo>
                    <a:lnTo>
                      <a:pt x="33" y="45"/>
                    </a:lnTo>
                    <a:lnTo>
                      <a:pt x="27" y="57"/>
                    </a:lnTo>
                    <a:lnTo>
                      <a:pt x="18" y="70"/>
                    </a:lnTo>
                    <a:lnTo>
                      <a:pt x="10" y="79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25" name="Freeform 39"/>
              <p:cNvSpPr>
                <a:spLocks/>
              </p:cNvSpPr>
              <p:nvPr/>
            </p:nvSpPr>
            <p:spPr bwMode="auto">
              <a:xfrm>
                <a:off x="2486" y="2035"/>
                <a:ext cx="106" cy="305"/>
              </a:xfrm>
              <a:custGeom>
                <a:avLst/>
                <a:gdLst>
                  <a:gd name="T0" fmla="*/ 197 w 212"/>
                  <a:gd name="T1" fmla="*/ 610 h 610"/>
                  <a:gd name="T2" fmla="*/ 212 w 212"/>
                  <a:gd name="T3" fmla="*/ 587 h 610"/>
                  <a:gd name="T4" fmla="*/ 162 w 212"/>
                  <a:gd name="T5" fmla="*/ 549 h 610"/>
                  <a:gd name="T6" fmla="*/ 121 w 212"/>
                  <a:gd name="T7" fmla="*/ 507 h 610"/>
                  <a:gd name="T8" fmla="*/ 89 w 212"/>
                  <a:gd name="T9" fmla="*/ 463 h 610"/>
                  <a:gd name="T10" fmla="*/ 65 w 212"/>
                  <a:gd name="T11" fmla="*/ 416 h 610"/>
                  <a:gd name="T12" fmla="*/ 47 w 212"/>
                  <a:gd name="T13" fmla="*/ 368 h 610"/>
                  <a:gd name="T14" fmla="*/ 36 w 212"/>
                  <a:gd name="T15" fmla="*/ 321 h 610"/>
                  <a:gd name="T16" fmla="*/ 29 w 212"/>
                  <a:gd name="T17" fmla="*/ 274 h 610"/>
                  <a:gd name="T18" fmla="*/ 27 w 212"/>
                  <a:gd name="T19" fmla="*/ 228 h 610"/>
                  <a:gd name="T20" fmla="*/ 28 w 212"/>
                  <a:gd name="T21" fmla="*/ 184 h 610"/>
                  <a:gd name="T22" fmla="*/ 31 w 212"/>
                  <a:gd name="T23" fmla="*/ 144 h 610"/>
                  <a:gd name="T24" fmla="*/ 37 w 212"/>
                  <a:gd name="T25" fmla="*/ 107 h 610"/>
                  <a:gd name="T26" fmla="*/ 44 w 212"/>
                  <a:gd name="T27" fmla="*/ 75 h 610"/>
                  <a:gd name="T28" fmla="*/ 51 w 212"/>
                  <a:gd name="T29" fmla="*/ 48 h 610"/>
                  <a:gd name="T30" fmla="*/ 57 w 212"/>
                  <a:gd name="T31" fmla="*/ 27 h 610"/>
                  <a:gd name="T32" fmla="*/ 60 w 212"/>
                  <a:gd name="T33" fmla="*/ 14 h 610"/>
                  <a:gd name="T34" fmla="*/ 62 w 212"/>
                  <a:gd name="T35" fmla="*/ 9 h 610"/>
                  <a:gd name="T36" fmla="*/ 37 w 212"/>
                  <a:gd name="T37" fmla="*/ 0 h 610"/>
                  <a:gd name="T38" fmla="*/ 35 w 212"/>
                  <a:gd name="T39" fmla="*/ 6 h 610"/>
                  <a:gd name="T40" fmla="*/ 31 w 212"/>
                  <a:gd name="T41" fmla="*/ 19 h 610"/>
                  <a:gd name="T42" fmla="*/ 24 w 212"/>
                  <a:gd name="T43" fmla="*/ 40 h 610"/>
                  <a:gd name="T44" fmla="*/ 17 w 212"/>
                  <a:gd name="T45" fmla="*/ 68 h 610"/>
                  <a:gd name="T46" fmla="*/ 11 w 212"/>
                  <a:gd name="T47" fmla="*/ 102 h 610"/>
                  <a:gd name="T48" fmla="*/ 5 w 212"/>
                  <a:gd name="T49" fmla="*/ 141 h 610"/>
                  <a:gd name="T50" fmla="*/ 1 w 212"/>
                  <a:gd name="T51" fmla="*/ 184 h 610"/>
                  <a:gd name="T52" fmla="*/ 0 w 212"/>
                  <a:gd name="T53" fmla="*/ 230 h 610"/>
                  <a:gd name="T54" fmla="*/ 2 w 212"/>
                  <a:gd name="T55" fmla="*/ 278 h 610"/>
                  <a:gd name="T56" fmla="*/ 9 w 212"/>
                  <a:gd name="T57" fmla="*/ 328 h 610"/>
                  <a:gd name="T58" fmla="*/ 22 w 212"/>
                  <a:gd name="T59" fmla="*/ 378 h 610"/>
                  <a:gd name="T60" fmla="*/ 40 w 212"/>
                  <a:gd name="T61" fmla="*/ 429 h 610"/>
                  <a:gd name="T62" fmla="*/ 67 w 212"/>
                  <a:gd name="T63" fmla="*/ 477 h 610"/>
                  <a:gd name="T64" fmla="*/ 100 w 212"/>
                  <a:gd name="T65" fmla="*/ 525 h 610"/>
                  <a:gd name="T66" fmla="*/ 144 w 212"/>
                  <a:gd name="T67" fmla="*/ 570 h 610"/>
                  <a:gd name="T68" fmla="*/ 197 w 212"/>
                  <a:gd name="T69" fmla="*/ 610 h 6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12" h="610">
                    <a:moveTo>
                      <a:pt x="197" y="610"/>
                    </a:moveTo>
                    <a:lnTo>
                      <a:pt x="212" y="587"/>
                    </a:lnTo>
                    <a:lnTo>
                      <a:pt x="162" y="549"/>
                    </a:lnTo>
                    <a:lnTo>
                      <a:pt x="121" y="507"/>
                    </a:lnTo>
                    <a:lnTo>
                      <a:pt x="89" y="463"/>
                    </a:lnTo>
                    <a:lnTo>
                      <a:pt x="65" y="416"/>
                    </a:lnTo>
                    <a:lnTo>
                      <a:pt x="47" y="368"/>
                    </a:lnTo>
                    <a:lnTo>
                      <a:pt x="36" y="321"/>
                    </a:lnTo>
                    <a:lnTo>
                      <a:pt x="29" y="274"/>
                    </a:lnTo>
                    <a:lnTo>
                      <a:pt x="27" y="228"/>
                    </a:lnTo>
                    <a:lnTo>
                      <a:pt x="28" y="184"/>
                    </a:lnTo>
                    <a:lnTo>
                      <a:pt x="31" y="144"/>
                    </a:lnTo>
                    <a:lnTo>
                      <a:pt x="37" y="107"/>
                    </a:lnTo>
                    <a:lnTo>
                      <a:pt x="44" y="75"/>
                    </a:lnTo>
                    <a:lnTo>
                      <a:pt x="51" y="48"/>
                    </a:lnTo>
                    <a:lnTo>
                      <a:pt x="57" y="27"/>
                    </a:lnTo>
                    <a:lnTo>
                      <a:pt x="60" y="14"/>
                    </a:lnTo>
                    <a:lnTo>
                      <a:pt x="62" y="9"/>
                    </a:lnTo>
                    <a:lnTo>
                      <a:pt x="37" y="0"/>
                    </a:lnTo>
                    <a:lnTo>
                      <a:pt x="35" y="6"/>
                    </a:lnTo>
                    <a:lnTo>
                      <a:pt x="31" y="19"/>
                    </a:lnTo>
                    <a:lnTo>
                      <a:pt x="24" y="40"/>
                    </a:lnTo>
                    <a:lnTo>
                      <a:pt x="17" y="68"/>
                    </a:lnTo>
                    <a:lnTo>
                      <a:pt x="11" y="102"/>
                    </a:lnTo>
                    <a:lnTo>
                      <a:pt x="5" y="141"/>
                    </a:lnTo>
                    <a:lnTo>
                      <a:pt x="1" y="184"/>
                    </a:lnTo>
                    <a:lnTo>
                      <a:pt x="0" y="230"/>
                    </a:lnTo>
                    <a:lnTo>
                      <a:pt x="2" y="278"/>
                    </a:lnTo>
                    <a:lnTo>
                      <a:pt x="9" y="328"/>
                    </a:lnTo>
                    <a:lnTo>
                      <a:pt x="22" y="378"/>
                    </a:lnTo>
                    <a:lnTo>
                      <a:pt x="40" y="429"/>
                    </a:lnTo>
                    <a:lnTo>
                      <a:pt x="67" y="477"/>
                    </a:lnTo>
                    <a:lnTo>
                      <a:pt x="100" y="525"/>
                    </a:lnTo>
                    <a:lnTo>
                      <a:pt x="144" y="570"/>
                    </a:lnTo>
                    <a:lnTo>
                      <a:pt x="197" y="61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26" name="Freeform 40"/>
              <p:cNvSpPr>
                <a:spLocks/>
              </p:cNvSpPr>
              <p:nvPr/>
            </p:nvSpPr>
            <p:spPr bwMode="auto">
              <a:xfrm>
                <a:off x="2391" y="1970"/>
                <a:ext cx="111" cy="381"/>
              </a:xfrm>
              <a:custGeom>
                <a:avLst/>
                <a:gdLst>
                  <a:gd name="T0" fmla="*/ 206 w 221"/>
                  <a:gd name="T1" fmla="*/ 763 h 763"/>
                  <a:gd name="T2" fmla="*/ 221 w 221"/>
                  <a:gd name="T3" fmla="*/ 742 h 763"/>
                  <a:gd name="T4" fmla="*/ 165 w 221"/>
                  <a:gd name="T5" fmla="*/ 695 h 763"/>
                  <a:gd name="T6" fmla="*/ 120 w 221"/>
                  <a:gd name="T7" fmla="*/ 642 h 763"/>
                  <a:gd name="T8" fmla="*/ 85 w 221"/>
                  <a:gd name="T9" fmla="*/ 587 h 763"/>
                  <a:gd name="T10" fmla="*/ 59 w 221"/>
                  <a:gd name="T11" fmla="*/ 528 h 763"/>
                  <a:gd name="T12" fmla="*/ 42 w 221"/>
                  <a:gd name="T13" fmla="*/ 468 h 763"/>
                  <a:gd name="T14" fmla="*/ 31 w 221"/>
                  <a:gd name="T15" fmla="*/ 407 h 763"/>
                  <a:gd name="T16" fmla="*/ 27 w 221"/>
                  <a:gd name="T17" fmla="*/ 347 h 763"/>
                  <a:gd name="T18" fmla="*/ 27 w 221"/>
                  <a:gd name="T19" fmla="*/ 288 h 763"/>
                  <a:gd name="T20" fmla="*/ 31 w 221"/>
                  <a:gd name="T21" fmla="*/ 232 h 763"/>
                  <a:gd name="T22" fmla="*/ 39 w 221"/>
                  <a:gd name="T23" fmla="*/ 180 h 763"/>
                  <a:gd name="T24" fmla="*/ 49 w 221"/>
                  <a:gd name="T25" fmla="*/ 133 h 763"/>
                  <a:gd name="T26" fmla="*/ 58 w 221"/>
                  <a:gd name="T27" fmla="*/ 93 h 763"/>
                  <a:gd name="T28" fmla="*/ 67 w 221"/>
                  <a:gd name="T29" fmla="*/ 58 h 763"/>
                  <a:gd name="T30" fmla="*/ 76 w 221"/>
                  <a:gd name="T31" fmla="*/ 32 h 763"/>
                  <a:gd name="T32" fmla="*/ 82 w 221"/>
                  <a:gd name="T33" fmla="*/ 16 h 763"/>
                  <a:gd name="T34" fmla="*/ 84 w 221"/>
                  <a:gd name="T35" fmla="*/ 9 h 763"/>
                  <a:gd name="T36" fmla="*/ 60 w 221"/>
                  <a:gd name="T37" fmla="*/ 0 h 763"/>
                  <a:gd name="T38" fmla="*/ 58 w 221"/>
                  <a:gd name="T39" fmla="*/ 6 h 763"/>
                  <a:gd name="T40" fmla="*/ 51 w 221"/>
                  <a:gd name="T41" fmla="*/ 24 h 763"/>
                  <a:gd name="T42" fmla="*/ 43 w 221"/>
                  <a:gd name="T43" fmla="*/ 50 h 763"/>
                  <a:gd name="T44" fmla="*/ 32 w 221"/>
                  <a:gd name="T45" fmla="*/ 86 h 763"/>
                  <a:gd name="T46" fmla="*/ 22 w 221"/>
                  <a:gd name="T47" fmla="*/ 128 h 763"/>
                  <a:gd name="T48" fmla="*/ 13 w 221"/>
                  <a:gd name="T49" fmla="*/ 178 h 763"/>
                  <a:gd name="T50" fmla="*/ 6 w 221"/>
                  <a:gd name="T51" fmla="*/ 232 h 763"/>
                  <a:gd name="T52" fmla="*/ 1 w 221"/>
                  <a:gd name="T53" fmla="*/ 290 h 763"/>
                  <a:gd name="T54" fmla="*/ 0 w 221"/>
                  <a:gd name="T55" fmla="*/ 351 h 763"/>
                  <a:gd name="T56" fmla="*/ 6 w 221"/>
                  <a:gd name="T57" fmla="*/ 413 h 763"/>
                  <a:gd name="T58" fmla="*/ 16 w 221"/>
                  <a:gd name="T59" fmla="*/ 476 h 763"/>
                  <a:gd name="T60" fmla="*/ 36 w 221"/>
                  <a:gd name="T61" fmla="*/ 539 h 763"/>
                  <a:gd name="T62" fmla="*/ 62 w 221"/>
                  <a:gd name="T63" fmla="*/ 600 h 763"/>
                  <a:gd name="T64" fmla="*/ 99 w 221"/>
                  <a:gd name="T65" fmla="*/ 659 h 763"/>
                  <a:gd name="T66" fmla="*/ 146 w 221"/>
                  <a:gd name="T67" fmla="*/ 713 h 763"/>
                  <a:gd name="T68" fmla="*/ 206 w 221"/>
                  <a:gd name="T69" fmla="*/ 763 h 7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21" h="763">
                    <a:moveTo>
                      <a:pt x="206" y="763"/>
                    </a:moveTo>
                    <a:lnTo>
                      <a:pt x="221" y="742"/>
                    </a:lnTo>
                    <a:lnTo>
                      <a:pt x="165" y="695"/>
                    </a:lnTo>
                    <a:lnTo>
                      <a:pt x="120" y="642"/>
                    </a:lnTo>
                    <a:lnTo>
                      <a:pt x="85" y="587"/>
                    </a:lnTo>
                    <a:lnTo>
                      <a:pt x="59" y="528"/>
                    </a:lnTo>
                    <a:lnTo>
                      <a:pt x="42" y="468"/>
                    </a:lnTo>
                    <a:lnTo>
                      <a:pt x="31" y="407"/>
                    </a:lnTo>
                    <a:lnTo>
                      <a:pt x="27" y="347"/>
                    </a:lnTo>
                    <a:lnTo>
                      <a:pt x="27" y="288"/>
                    </a:lnTo>
                    <a:lnTo>
                      <a:pt x="31" y="232"/>
                    </a:lnTo>
                    <a:lnTo>
                      <a:pt x="39" y="180"/>
                    </a:lnTo>
                    <a:lnTo>
                      <a:pt x="49" y="133"/>
                    </a:lnTo>
                    <a:lnTo>
                      <a:pt x="58" y="93"/>
                    </a:lnTo>
                    <a:lnTo>
                      <a:pt x="67" y="58"/>
                    </a:lnTo>
                    <a:lnTo>
                      <a:pt x="76" y="32"/>
                    </a:lnTo>
                    <a:lnTo>
                      <a:pt x="82" y="16"/>
                    </a:lnTo>
                    <a:lnTo>
                      <a:pt x="84" y="9"/>
                    </a:lnTo>
                    <a:lnTo>
                      <a:pt x="60" y="0"/>
                    </a:lnTo>
                    <a:lnTo>
                      <a:pt x="58" y="6"/>
                    </a:lnTo>
                    <a:lnTo>
                      <a:pt x="51" y="24"/>
                    </a:lnTo>
                    <a:lnTo>
                      <a:pt x="43" y="50"/>
                    </a:lnTo>
                    <a:lnTo>
                      <a:pt x="32" y="86"/>
                    </a:lnTo>
                    <a:lnTo>
                      <a:pt x="22" y="128"/>
                    </a:lnTo>
                    <a:lnTo>
                      <a:pt x="13" y="178"/>
                    </a:lnTo>
                    <a:lnTo>
                      <a:pt x="6" y="232"/>
                    </a:lnTo>
                    <a:lnTo>
                      <a:pt x="1" y="290"/>
                    </a:lnTo>
                    <a:lnTo>
                      <a:pt x="0" y="351"/>
                    </a:lnTo>
                    <a:lnTo>
                      <a:pt x="6" y="413"/>
                    </a:lnTo>
                    <a:lnTo>
                      <a:pt x="16" y="476"/>
                    </a:lnTo>
                    <a:lnTo>
                      <a:pt x="36" y="539"/>
                    </a:lnTo>
                    <a:lnTo>
                      <a:pt x="62" y="600"/>
                    </a:lnTo>
                    <a:lnTo>
                      <a:pt x="99" y="659"/>
                    </a:lnTo>
                    <a:lnTo>
                      <a:pt x="146" y="713"/>
                    </a:lnTo>
                    <a:lnTo>
                      <a:pt x="206" y="76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</p:grpSp>
        <p:sp>
          <p:nvSpPr>
            <p:cNvPr id="410" name="6cípá hvězda 409"/>
            <p:cNvSpPr/>
            <p:nvPr/>
          </p:nvSpPr>
          <p:spPr>
            <a:xfrm>
              <a:off x="8014266" y="1715322"/>
              <a:ext cx="662190" cy="779779"/>
            </a:xfrm>
            <a:prstGeom prst="star6">
              <a:avLst/>
            </a:prstGeom>
            <a:solidFill>
              <a:schemeClr val="bg1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b="1" dirty="0" smtClean="0">
                  <a:solidFill>
                    <a:schemeClr val="tx1"/>
                  </a:solidFill>
                </a:rPr>
                <a:t>8</a:t>
              </a:r>
              <a:endParaRPr lang="cs-CZ" sz="24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28" name="Skupina 427"/>
          <p:cNvGrpSpPr/>
          <p:nvPr/>
        </p:nvGrpSpPr>
        <p:grpSpPr>
          <a:xfrm>
            <a:off x="-1549277" y="3654510"/>
            <a:ext cx="1764000" cy="1764000"/>
            <a:chOff x="7020272" y="1052737"/>
            <a:chExt cx="1810014" cy="1810014"/>
          </a:xfrm>
        </p:grpSpPr>
        <p:grpSp>
          <p:nvGrpSpPr>
            <p:cNvPr id="429" name="Group 6"/>
            <p:cNvGrpSpPr>
              <a:grpSpLocks noChangeAspect="1"/>
            </p:cNvGrpSpPr>
            <p:nvPr/>
          </p:nvGrpSpPr>
          <p:grpSpPr bwMode="auto">
            <a:xfrm>
              <a:off x="7020272" y="1052737"/>
              <a:ext cx="1810014" cy="1810014"/>
              <a:chOff x="2314" y="1828"/>
              <a:chExt cx="548" cy="548"/>
            </a:xfrm>
          </p:grpSpPr>
          <p:sp>
            <p:nvSpPr>
              <p:cNvPr id="431" name="Freeform 25"/>
              <p:cNvSpPr>
                <a:spLocks/>
              </p:cNvSpPr>
              <p:nvPr/>
            </p:nvSpPr>
            <p:spPr bwMode="auto">
              <a:xfrm>
                <a:off x="2314" y="1828"/>
                <a:ext cx="548" cy="548"/>
              </a:xfrm>
              <a:custGeom>
                <a:avLst/>
                <a:gdLst>
                  <a:gd name="T0" fmla="*/ 1095 w 1097"/>
                  <a:gd name="T1" fmla="*/ 605 h 1096"/>
                  <a:gd name="T2" fmla="*/ 1073 w 1097"/>
                  <a:gd name="T3" fmla="*/ 712 h 1096"/>
                  <a:gd name="T4" fmla="*/ 1031 w 1097"/>
                  <a:gd name="T5" fmla="*/ 809 h 1096"/>
                  <a:gd name="T6" fmla="*/ 971 w 1097"/>
                  <a:gd name="T7" fmla="*/ 897 h 1096"/>
                  <a:gd name="T8" fmla="*/ 898 w 1097"/>
                  <a:gd name="T9" fmla="*/ 971 h 1096"/>
                  <a:gd name="T10" fmla="*/ 810 w 1097"/>
                  <a:gd name="T11" fmla="*/ 1030 h 1096"/>
                  <a:gd name="T12" fmla="*/ 711 w 1097"/>
                  <a:gd name="T13" fmla="*/ 1072 h 1096"/>
                  <a:gd name="T14" fmla="*/ 604 w 1097"/>
                  <a:gd name="T15" fmla="*/ 1094 h 1096"/>
                  <a:gd name="T16" fmla="*/ 491 w 1097"/>
                  <a:gd name="T17" fmla="*/ 1094 h 1096"/>
                  <a:gd name="T18" fmla="*/ 384 w 1097"/>
                  <a:gd name="T19" fmla="*/ 1072 h 1096"/>
                  <a:gd name="T20" fmla="*/ 287 w 1097"/>
                  <a:gd name="T21" fmla="*/ 1030 h 1096"/>
                  <a:gd name="T22" fmla="*/ 199 w 1097"/>
                  <a:gd name="T23" fmla="*/ 971 h 1096"/>
                  <a:gd name="T24" fmla="*/ 125 w 1097"/>
                  <a:gd name="T25" fmla="*/ 897 h 1096"/>
                  <a:gd name="T26" fmla="*/ 66 w 1097"/>
                  <a:gd name="T27" fmla="*/ 809 h 1096"/>
                  <a:gd name="T28" fmla="*/ 24 w 1097"/>
                  <a:gd name="T29" fmla="*/ 712 h 1096"/>
                  <a:gd name="T30" fmla="*/ 2 w 1097"/>
                  <a:gd name="T31" fmla="*/ 605 h 1096"/>
                  <a:gd name="T32" fmla="*/ 2 w 1097"/>
                  <a:gd name="T33" fmla="*/ 492 h 1096"/>
                  <a:gd name="T34" fmla="*/ 24 w 1097"/>
                  <a:gd name="T35" fmla="*/ 385 h 1096"/>
                  <a:gd name="T36" fmla="*/ 66 w 1097"/>
                  <a:gd name="T37" fmla="*/ 287 h 1096"/>
                  <a:gd name="T38" fmla="*/ 125 w 1097"/>
                  <a:gd name="T39" fmla="*/ 199 h 1096"/>
                  <a:gd name="T40" fmla="*/ 199 w 1097"/>
                  <a:gd name="T41" fmla="*/ 126 h 1096"/>
                  <a:gd name="T42" fmla="*/ 287 w 1097"/>
                  <a:gd name="T43" fmla="*/ 66 h 1096"/>
                  <a:gd name="T44" fmla="*/ 384 w 1097"/>
                  <a:gd name="T45" fmla="*/ 24 h 1096"/>
                  <a:gd name="T46" fmla="*/ 491 w 1097"/>
                  <a:gd name="T47" fmla="*/ 3 h 1096"/>
                  <a:gd name="T48" fmla="*/ 610 w 1097"/>
                  <a:gd name="T49" fmla="*/ 3 h 1096"/>
                  <a:gd name="T50" fmla="*/ 724 w 1097"/>
                  <a:gd name="T51" fmla="*/ 24 h 1096"/>
                  <a:gd name="T52" fmla="*/ 825 w 1097"/>
                  <a:gd name="T53" fmla="*/ 65 h 1096"/>
                  <a:gd name="T54" fmla="*/ 912 w 1097"/>
                  <a:gd name="T55" fmla="*/ 123 h 1096"/>
                  <a:gd name="T56" fmla="*/ 983 w 1097"/>
                  <a:gd name="T57" fmla="*/ 197 h 1096"/>
                  <a:gd name="T58" fmla="*/ 1038 w 1097"/>
                  <a:gd name="T59" fmla="*/ 285 h 1096"/>
                  <a:gd name="T60" fmla="*/ 1075 w 1097"/>
                  <a:gd name="T61" fmla="*/ 384 h 1096"/>
                  <a:gd name="T62" fmla="*/ 1095 w 1097"/>
                  <a:gd name="T63" fmla="*/ 491 h 10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97" h="1096">
                    <a:moveTo>
                      <a:pt x="1097" y="548"/>
                    </a:moveTo>
                    <a:lnTo>
                      <a:pt x="1095" y="605"/>
                    </a:lnTo>
                    <a:lnTo>
                      <a:pt x="1085" y="659"/>
                    </a:lnTo>
                    <a:lnTo>
                      <a:pt x="1073" y="712"/>
                    </a:lnTo>
                    <a:lnTo>
                      <a:pt x="1054" y="761"/>
                    </a:lnTo>
                    <a:lnTo>
                      <a:pt x="1031" y="809"/>
                    </a:lnTo>
                    <a:lnTo>
                      <a:pt x="1004" y="854"/>
                    </a:lnTo>
                    <a:lnTo>
                      <a:pt x="971" y="897"/>
                    </a:lnTo>
                    <a:lnTo>
                      <a:pt x="937" y="936"/>
                    </a:lnTo>
                    <a:lnTo>
                      <a:pt x="898" y="971"/>
                    </a:lnTo>
                    <a:lnTo>
                      <a:pt x="855" y="1003"/>
                    </a:lnTo>
                    <a:lnTo>
                      <a:pt x="810" y="1030"/>
                    </a:lnTo>
                    <a:lnTo>
                      <a:pt x="762" y="1053"/>
                    </a:lnTo>
                    <a:lnTo>
                      <a:pt x="711" y="1072"/>
                    </a:lnTo>
                    <a:lnTo>
                      <a:pt x="658" y="1085"/>
                    </a:lnTo>
                    <a:lnTo>
                      <a:pt x="604" y="1094"/>
                    </a:lnTo>
                    <a:lnTo>
                      <a:pt x="548" y="1096"/>
                    </a:lnTo>
                    <a:lnTo>
                      <a:pt x="491" y="1094"/>
                    </a:lnTo>
                    <a:lnTo>
                      <a:pt x="437" y="1085"/>
                    </a:lnTo>
                    <a:lnTo>
                      <a:pt x="384" y="1072"/>
                    </a:lnTo>
                    <a:lnTo>
                      <a:pt x="335" y="1053"/>
                    </a:lnTo>
                    <a:lnTo>
                      <a:pt x="287" y="1030"/>
                    </a:lnTo>
                    <a:lnTo>
                      <a:pt x="242" y="1003"/>
                    </a:lnTo>
                    <a:lnTo>
                      <a:pt x="199" y="971"/>
                    </a:lnTo>
                    <a:lnTo>
                      <a:pt x="160" y="936"/>
                    </a:lnTo>
                    <a:lnTo>
                      <a:pt x="125" y="897"/>
                    </a:lnTo>
                    <a:lnTo>
                      <a:pt x="93" y="854"/>
                    </a:lnTo>
                    <a:lnTo>
                      <a:pt x="66" y="809"/>
                    </a:lnTo>
                    <a:lnTo>
                      <a:pt x="43" y="761"/>
                    </a:lnTo>
                    <a:lnTo>
                      <a:pt x="24" y="712"/>
                    </a:lnTo>
                    <a:lnTo>
                      <a:pt x="12" y="659"/>
                    </a:lnTo>
                    <a:lnTo>
                      <a:pt x="2" y="605"/>
                    </a:lnTo>
                    <a:lnTo>
                      <a:pt x="0" y="548"/>
                    </a:lnTo>
                    <a:lnTo>
                      <a:pt x="2" y="492"/>
                    </a:lnTo>
                    <a:lnTo>
                      <a:pt x="12" y="438"/>
                    </a:lnTo>
                    <a:lnTo>
                      <a:pt x="24" y="385"/>
                    </a:lnTo>
                    <a:lnTo>
                      <a:pt x="43" y="335"/>
                    </a:lnTo>
                    <a:lnTo>
                      <a:pt x="66" y="287"/>
                    </a:lnTo>
                    <a:lnTo>
                      <a:pt x="93" y="242"/>
                    </a:lnTo>
                    <a:lnTo>
                      <a:pt x="125" y="199"/>
                    </a:lnTo>
                    <a:lnTo>
                      <a:pt x="160" y="160"/>
                    </a:lnTo>
                    <a:lnTo>
                      <a:pt x="199" y="126"/>
                    </a:lnTo>
                    <a:lnTo>
                      <a:pt x="242" y="93"/>
                    </a:lnTo>
                    <a:lnTo>
                      <a:pt x="287" y="66"/>
                    </a:lnTo>
                    <a:lnTo>
                      <a:pt x="335" y="43"/>
                    </a:lnTo>
                    <a:lnTo>
                      <a:pt x="384" y="24"/>
                    </a:lnTo>
                    <a:lnTo>
                      <a:pt x="437" y="12"/>
                    </a:lnTo>
                    <a:lnTo>
                      <a:pt x="491" y="3"/>
                    </a:lnTo>
                    <a:lnTo>
                      <a:pt x="548" y="0"/>
                    </a:lnTo>
                    <a:lnTo>
                      <a:pt x="610" y="3"/>
                    </a:lnTo>
                    <a:lnTo>
                      <a:pt x="669" y="11"/>
                    </a:lnTo>
                    <a:lnTo>
                      <a:pt x="724" y="24"/>
                    </a:lnTo>
                    <a:lnTo>
                      <a:pt x="777" y="43"/>
                    </a:lnTo>
                    <a:lnTo>
                      <a:pt x="825" y="65"/>
                    </a:lnTo>
                    <a:lnTo>
                      <a:pt x="870" y="92"/>
                    </a:lnTo>
                    <a:lnTo>
                      <a:pt x="912" y="123"/>
                    </a:lnTo>
                    <a:lnTo>
                      <a:pt x="950" y="158"/>
                    </a:lnTo>
                    <a:lnTo>
                      <a:pt x="983" y="197"/>
                    </a:lnTo>
                    <a:lnTo>
                      <a:pt x="1013" y="240"/>
                    </a:lnTo>
                    <a:lnTo>
                      <a:pt x="1038" y="285"/>
                    </a:lnTo>
                    <a:lnTo>
                      <a:pt x="1059" y="333"/>
                    </a:lnTo>
                    <a:lnTo>
                      <a:pt x="1075" y="384"/>
                    </a:lnTo>
                    <a:lnTo>
                      <a:pt x="1088" y="437"/>
                    </a:lnTo>
                    <a:lnTo>
                      <a:pt x="1095" y="491"/>
                    </a:lnTo>
                    <a:lnTo>
                      <a:pt x="1097" y="54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32" name="Freeform 26"/>
              <p:cNvSpPr>
                <a:spLocks/>
              </p:cNvSpPr>
              <p:nvPr/>
            </p:nvSpPr>
            <p:spPr bwMode="auto">
              <a:xfrm>
                <a:off x="2371" y="1928"/>
                <a:ext cx="470" cy="426"/>
              </a:xfrm>
              <a:custGeom>
                <a:avLst/>
                <a:gdLst>
                  <a:gd name="T0" fmla="*/ 816 w 939"/>
                  <a:gd name="T1" fmla="*/ 28 h 850"/>
                  <a:gd name="T2" fmla="*/ 841 w 939"/>
                  <a:gd name="T3" fmla="*/ 89 h 850"/>
                  <a:gd name="T4" fmla="*/ 860 w 939"/>
                  <a:gd name="T5" fmla="*/ 154 h 850"/>
                  <a:gd name="T6" fmla="*/ 869 w 939"/>
                  <a:gd name="T7" fmla="*/ 222 h 850"/>
                  <a:gd name="T8" fmla="*/ 868 w 939"/>
                  <a:gd name="T9" fmla="*/ 308 h 850"/>
                  <a:gd name="T10" fmla="*/ 847 w 939"/>
                  <a:gd name="T11" fmla="*/ 406 h 850"/>
                  <a:gd name="T12" fmla="*/ 809 w 939"/>
                  <a:gd name="T13" fmla="*/ 496 h 850"/>
                  <a:gd name="T14" fmla="*/ 755 w 939"/>
                  <a:gd name="T15" fmla="*/ 576 h 850"/>
                  <a:gd name="T16" fmla="*/ 687 w 939"/>
                  <a:gd name="T17" fmla="*/ 644 h 850"/>
                  <a:gd name="T18" fmla="*/ 607 w 939"/>
                  <a:gd name="T19" fmla="*/ 698 h 850"/>
                  <a:gd name="T20" fmla="*/ 516 w 939"/>
                  <a:gd name="T21" fmla="*/ 736 h 850"/>
                  <a:gd name="T22" fmla="*/ 418 w 939"/>
                  <a:gd name="T23" fmla="*/ 757 h 850"/>
                  <a:gd name="T24" fmla="*/ 339 w 939"/>
                  <a:gd name="T25" fmla="*/ 758 h 850"/>
                  <a:gd name="T26" fmla="*/ 287 w 939"/>
                  <a:gd name="T27" fmla="*/ 754 h 850"/>
                  <a:gd name="T28" fmla="*/ 236 w 939"/>
                  <a:gd name="T29" fmla="*/ 742 h 850"/>
                  <a:gd name="T30" fmla="*/ 188 w 939"/>
                  <a:gd name="T31" fmla="*/ 727 h 850"/>
                  <a:gd name="T32" fmla="*/ 140 w 939"/>
                  <a:gd name="T33" fmla="*/ 706 h 850"/>
                  <a:gd name="T34" fmla="*/ 97 w 939"/>
                  <a:gd name="T35" fmla="*/ 682 h 850"/>
                  <a:gd name="T36" fmla="*/ 55 w 939"/>
                  <a:gd name="T37" fmla="*/ 654 h 850"/>
                  <a:gd name="T38" fmla="*/ 17 w 939"/>
                  <a:gd name="T39" fmla="*/ 620 h 850"/>
                  <a:gd name="T40" fmla="*/ 17 w 939"/>
                  <a:gd name="T41" fmla="*/ 630 h 850"/>
                  <a:gd name="T42" fmla="*/ 56 w 939"/>
                  <a:gd name="T43" fmla="*/ 681 h 850"/>
                  <a:gd name="T44" fmla="*/ 102 w 939"/>
                  <a:gd name="T45" fmla="*/ 726 h 850"/>
                  <a:gd name="T46" fmla="*/ 153 w 939"/>
                  <a:gd name="T47" fmla="*/ 765 h 850"/>
                  <a:gd name="T48" fmla="*/ 209 w 939"/>
                  <a:gd name="T49" fmla="*/ 797 h 850"/>
                  <a:gd name="T50" fmla="*/ 269 w 939"/>
                  <a:gd name="T51" fmla="*/ 823 h 850"/>
                  <a:gd name="T52" fmla="*/ 333 w 939"/>
                  <a:gd name="T53" fmla="*/ 840 h 850"/>
                  <a:gd name="T54" fmla="*/ 399 w 939"/>
                  <a:gd name="T55" fmla="*/ 849 h 850"/>
                  <a:gd name="T56" fmla="*/ 486 w 939"/>
                  <a:gd name="T57" fmla="*/ 848 h 850"/>
                  <a:gd name="T58" fmla="*/ 584 w 939"/>
                  <a:gd name="T59" fmla="*/ 827 h 850"/>
                  <a:gd name="T60" fmla="*/ 674 w 939"/>
                  <a:gd name="T61" fmla="*/ 789 h 850"/>
                  <a:gd name="T62" fmla="*/ 755 w 939"/>
                  <a:gd name="T63" fmla="*/ 735 h 850"/>
                  <a:gd name="T64" fmla="*/ 824 w 939"/>
                  <a:gd name="T65" fmla="*/ 667 h 850"/>
                  <a:gd name="T66" fmla="*/ 878 w 939"/>
                  <a:gd name="T67" fmla="*/ 587 h 850"/>
                  <a:gd name="T68" fmla="*/ 916 w 939"/>
                  <a:gd name="T69" fmla="*/ 496 h 850"/>
                  <a:gd name="T70" fmla="*/ 937 w 939"/>
                  <a:gd name="T71" fmla="*/ 398 h 850"/>
                  <a:gd name="T72" fmla="*/ 937 w 939"/>
                  <a:gd name="T73" fmla="*/ 297 h 850"/>
                  <a:gd name="T74" fmla="*/ 917 w 939"/>
                  <a:gd name="T75" fmla="*/ 202 h 850"/>
                  <a:gd name="T76" fmla="*/ 882 w 939"/>
                  <a:gd name="T77" fmla="*/ 114 h 850"/>
                  <a:gd name="T78" fmla="*/ 831 w 939"/>
                  <a:gd name="T79" fmla="*/ 35 h 8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39" h="850">
                    <a:moveTo>
                      <a:pt x="800" y="0"/>
                    </a:moveTo>
                    <a:lnTo>
                      <a:pt x="816" y="28"/>
                    </a:lnTo>
                    <a:lnTo>
                      <a:pt x="830" y="58"/>
                    </a:lnTo>
                    <a:lnTo>
                      <a:pt x="841" y="89"/>
                    </a:lnTo>
                    <a:lnTo>
                      <a:pt x="852" y="121"/>
                    </a:lnTo>
                    <a:lnTo>
                      <a:pt x="860" y="154"/>
                    </a:lnTo>
                    <a:lnTo>
                      <a:pt x="865" y="187"/>
                    </a:lnTo>
                    <a:lnTo>
                      <a:pt x="869" y="222"/>
                    </a:lnTo>
                    <a:lnTo>
                      <a:pt x="870" y="256"/>
                    </a:lnTo>
                    <a:lnTo>
                      <a:pt x="868" y="308"/>
                    </a:lnTo>
                    <a:lnTo>
                      <a:pt x="860" y="358"/>
                    </a:lnTo>
                    <a:lnTo>
                      <a:pt x="847" y="406"/>
                    </a:lnTo>
                    <a:lnTo>
                      <a:pt x="831" y="452"/>
                    </a:lnTo>
                    <a:lnTo>
                      <a:pt x="809" y="496"/>
                    </a:lnTo>
                    <a:lnTo>
                      <a:pt x="784" y="537"/>
                    </a:lnTo>
                    <a:lnTo>
                      <a:pt x="755" y="576"/>
                    </a:lnTo>
                    <a:lnTo>
                      <a:pt x="723" y="612"/>
                    </a:lnTo>
                    <a:lnTo>
                      <a:pt x="687" y="644"/>
                    </a:lnTo>
                    <a:lnTo>
                      <a:pt x="648" y="673"/>
                    </a:lnTo>
                    <a:lnTo>
                      <a:pt x="607" y="698"/>
                    </a:lnTo>
                    <a:lnTo>
                      <a:pt x="563" y="720"/>
                    </a:lnTo>
                    <a:lnTo>
                      <a:pt x="516" y="736"/>
                    </a:lnTo>
                    <a:lnTo>
                      <a:pt x="467" y="749"/>
                    </a:lnTo>
                    <a:lnTo>
                      <a:pt x="418" y="757"/>
                    </a:lnTo>
                    <a:lnTo>
                      <a:pt x="366" y="759"/>
                    </a:lnTo>
                    <a:lnTo>
                      <a:pt x="339" y="758"/>
                    </a:lnTo>
                    <a:lnTo>
                      <a:pt x="313" y="757"/>
                    </a:lnTo>
                    <a:lnTo>
                      <a:pt x="287" y="754"/>
                    </a:lnTo>
                    <a:lnTo>
                      <a:pt x="261" y="749"/>
                    </a:lnTo>
                    <a:lnTo>
                      <a:pt x="236" y="742"/>
                    </a:lnTo>
                    <a:lnTo>
                      <a:pt x="212" y="735"/>
                    </a:lnTo>
                    <a:lnTo>
                      <a:pt x="188" y="727"/>
                    </a:lnTo>
                    <a:lnTo>
                      <a:pt x="163" y="717"/>
                    </a:lnTo>
                    <a:lnTo>
                      <a:pt x="140" y="706"/>
                    </a:lnTo>
                    <a:lnTo>
                      <a:pt x="119" y="695"/>
                    </a:lnTo>
                    <a:lnTo>
                      <a:pt x="97" y="682"/>
                    </a:lnTo>
                    <a:lnTo>
                      <a:pt x="76" y="668"/>
                    </a:lnTo>
                    <a:lnTo>
                      <a:pt x="55" y="654"/>
                    </a:lnTo>
                    <a:lnTo>
                      <a:pt x="37" y="637"/>
                    </a:lnTo>
                    <a:lnTo>
                      <a:pt x="17" y="620"/>
                    </a:lnTo>
                    <a:lnTo>
                      <a:pt x="0" y="603"/>
                    </a:lnTo>
                    <a:lnTo>
                      <a:pt x="17" y="630"/>
                    </a:lnTo>
                    <a:lnTo>
                      <a:pt x="36" y="656"/>
                    </a:lnTo>
                    <a:lnTo>
                      <a:pt x="56" y="681"/>
                    </a:lnTo>
                    <a:lnTo>
                      <a:pt x="78" y="704"/>
                    </a:lnTo>
                    <a:lnTo>
                      <a:pt x="102" y="726"/>
                    </a:lnTo>
                    <a:lnTo>
                      <a:pt x="127" y="747"/>
                    </a:lnTo>
                    <a:lnTo>
                      <a:pt x="153" y="765"/>
                    </a:lnTo>
                    <a:lnTo>
                      <a:pt x="181" y="782"/>
                    </a:lnTo>
                    <a:lnTo>
                      <a:pt x="209" y="797"/>
                    </a:lnTo>
                    <a:lnTo>
                      <a:pt x="238" y="811"/>
                    </a:lnTo>
                    <a:lnTo>
                      <a:pt x="269" y="823"/>
                    </a:lnTo>
                    <a:lnTo>
                      <a:pt x="300" y="833"/>
                    </a:lnTo>
                    <a:lnTo>
                      <a:pt x="333" y="840"/>
                    </a:lnTo>
                    <a:lnTo>
                      <a:pt x="366" y="846"/>
                    </a:lnTo>
                    <a:lnTo>
                      <a:pt x="399" y="849"/>
                    </a:lnTo>
                    <a:lnTo>
                      <a:pt x="434" y="850"/>
                    </a:lnTo>
                    <a:lnTo>
                      <a:pt x="486" y="848"/>
                    </a:lnTo>
                    <a:lnTo>
                      <a:pt x="535" y="840"/>
                    </a:lnTo>
                    <a:lnTo>
                      <a:pt x="584" y="827"/>
                    </a:lnTo>
                    <a:lnTo>
                      <a:pt x="631" y="811"/>
                    </a:lnTo>
                    <a:lnTo>
                      <a:pt x="674" y="789"/>
                    </a:lnTo>
                    <a:lnTo>
                      <a:pt x="716" y="764"/>
                    </a:lnTo>
                    <a:lnTo>
                      <a:pt x="755" y="735"/>
                    </a:lnTo>
                    <a:lnTo>
                      <a:pt x="791" y="703"/>
                    </a:lnTo>
                    <a:lnTo>
                      <a:pt x="824" y="667"/>
                    </a:lnTo>
                    <a:lnTo>
                      <a:pt x="853" y="628"/>
                    </a:lnTo>
                    <a:lnTo>
                      <a:pt x="878" y="587"/>
                    </a:lnTo>
                    <a:lnTo>
                      <a:pt x="899" y="543"/>
                    </a:lnTo>
                    <a:lnTo>
                      <a:pt x="916" y="496"/>
                    </a:lnTo>
                    <a:lnTo>
                      <a:pt x="929" y="447"/>
                    </a:lnTo>
                    <a:lnTo>
                      <a:pt x="937" y="398"/>
                    </a:lnTo>
                    <a:lnTo>
                      <a:pt x="939" y="346"/>
                    </a:lnTo>
                    <a:lnTo>
                      <a:pt x="937" y="297"/>
                    </a:lnTo>
                    <a:lnTo>
                      <a:pt x="930" y="248"/>
                    </a:lnTo>
                    <a:lnTo>
                      <a:pt x="917" y="202"/>
                    </a:lnTo>
                    <a:lnTo>
                      <a:pt x="902" y="157"/>
                    </a:lnTo>
                    <a:lnTo>
                      <a:pt x="882" y="114"/>
                    </a:lnTo>
                    <a:lnTo>
                      <a:pt x="859" y="73"/>
                    </a:lnTo>
                    <a:lnTo>
                      <a:pt x="831" y="35"/>
                    </a:lnTo>
                    <a:lnTo>
                      <a:pt x="800" y="0"/>
                    </a:lnTo>
                    <a:close/>
                  </a:path>
                </a:pathLst>
              </a:custGeom>
              <a:solidFill>
                <a:srgbClr val="C4C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33" name="Freeform 27"/>
              <p:cNvSpPr>
                <a:spLocks/>
              </p:cNvSpPr>
              <p:nvPr/>
            </p:nvSpPr>
            <p:spPr bwMode="auto">
              <a:xfrm>
                <a:off x="2336" y="1850"/>
                <a:ext cx="470" cy="458"/>
              </a:xfrm>
              <a:custGeom>
                <a:avLst/>
                <a:gdLst>
                  <a:gd name="T0" fmla="*/ 488 w 940"/>
                  <a:gd name="T1" fmla="*/ 915 h 917"/>
                  <a:gd name="T2" fmla="*/ 586 w 940"/>
                  <a:gd name="T3" fmla="*/ 894 h 917"/>
                  <a:gd name="T4" fmla="*/ 677 w 940"/>
                  <a:gd name="T5" fmla="*/ 856 h 917"/>
                  <a:gd name="T6" fmla="*/ 757 w 940"/>
                  <a:gd name="T7" fmla="*/ 802 h 917"/>
                  <a:gd name="T8" fmla="*/ 825 w 940"/>
                  <a:gd name="T9" fmla="*/ 734 h 917"/>
                  <a:gd name="T10" fmla="*/ 879 w 940"/>
                  <a:gd name="T11" fmla="*/ 654 h 917"/>
                  <a:gd name="T12" fmla="*/ 917 w 940"/>
                  <a:gd name="T13" fmla="*/ 564 h 917"/>
                  <a:gd name="T14" fmla="*/ 938 w 940"/>
                  <a:gd name="T15" fmla="*/ 466 h 917"/>
                  <a:gd name="T16" fmla="*/ 939 w 940"/>
                  <a:gd name="T17" fmla="*/ 380 h 917"/>
                  <a:gd name="T18" fmla="*/ 930 w 940"/>
                  <a:gd name="T19" fmla="*/ 312 h 917"/>
                  <a:gd name="T20" fmla="*/ 911 w 940"/>
                  <a:gd name="T21" fmla="*/ 247 h 917"/>
                  <a:gd name="T22" fmla="*/ 886 w 940"/>
                  <a:gd name="T23" fmla="*/ 186 h 917"/>
                  <a:gd name="T24" fmla="*/ 853 w 940"/>
                  <a:gd name="T25" fmla="*/ 140 h 917"/>
                  <a:gd name="T26" fmla="*/ 815 w 940"/>
                  <a:gd name="T27" fmla="*/ 107 h 917"/>
                  <a:gd name="T28" fmla="*/ 773 w 940"/>
                  <a:gd name="T29" fmla="*/ 78 h 917"/>
                  <a:gd name="T30" fmla="*/ 729 w 940"/>
                  <a:gd name="T31" fmla="*/ 53 h 917"/>
                  <a:gd name="T32" fmla="*/ 682 w 940"/>
                  <a:gd name="T33" fmla="*/ 33 h 917"/>
                  <a:gd name="T34" fmla="*/ 634 w 940"/>
                  <a:gd name="T35" fmla="*/ 17 h 917"/>
                  <a:gd name="T36" fmla="*/ 583 w 940"/>
                  <a:gd name="T37" fmla="*/ 6 h 917"/>
                  <a:gd name="T38" fmla="*/ 530 w 940"/>
                  <a:gd name="T39" fmla="*/ 1 h 917"/>
                  <a:gd name="T40" fmla="*/ 452 w 940"/>
                  <a:gd name="T41" fmla="*/ 2 h 917"/>
                  <a:gd name="T42" fmla="*/ 354 w 940"/>
                  <a:gd name="T43" fmla="*/ 23 h 917"/>
                  <a:gd name="T44" fmla="*/ 263 w 940"/>
                  <a:gd name="T45" fmla="*/ 61 h 917"/>
                  <a:gd name="T46" fmla="*/ 183 w 940"/>
                  <a:gd name="T47" fmla="*/ 115 h 917"/>
                  <a:gd name="T48" fmla="*/ 115 w 940"/>
                  <a:gd name="T49" fmla="*/ 184 h 917"/>
                  <a:gd name="T50" fmla="*/ 61 w 940"/>
                  <a:gd name="T51" fmla="*/ 265 h 917"/>
                  <a:gd name="T52" fmla="*/ 23 w 940"/>
                  <a:gd name="T53" fmla="*/ 355 h 917"/>
                  <a:gd name="T54" fmla="*/ 2 w 940"/>
                  <a:gd name="T55" fmla="*/ 452 h 917"/>
                  <a:gd name="T56" fmla="*/ 1 w 940"/>
                  <a:gd name="T57" fmla="*/ 539 h 917"/>
                  <a:gd name="T58" fmla="*/ 10 w 940"/>
                  <a:gd name="T59" fmla="*/ 607 h 917"/>
                  <a:gd name="T60" fmla="*/ 29 w 940"/>
                  <a:gd name="T61" fmla="*/ 671 h 917"/>
                  <a:gd name="T62" fmla="*/ 54 w 940"/>
                  <a:gd name="T63" fmla="*/ 732 h 917"/>
                  <a:gd name="T64" fmla="*/ 87 w 940"/>
                  <a:gd name="T65" fmla="*/ 778 h 917"/>
                  <a:gd name="T66" fmla="*/ 125 w 940"/>
                  <a:gd name="T67" fmla="*/ 812 h 917"/>
                  <a:gd name="T68" fmla="*/ 167 w 940"/>
                  <a:gd name="T69" fmla="*/ 840 h 917"/>
                  <a:gd name="T70" fmla="*/ 210 w 940"/>
                  <a:gd name="T71" fmla="*/ 864 h 917"/>
                  <a:gd name="T72" fmla="*/ 258 w 940"/>
                  <a:gd name="T73" fmla="*/ 885 h 917"/>
                  <a:gd name="T74" fmla="*/ 306 w 940"/>
                  <a:gd name="T75" fmla="*/ 900 h 917"/>
                  <a:gd name="T76" fmla="*/ 357 w 940"/>
                  <a:gd name="T77" fmla="*/ 912 h 917"/>
                  <a:gd name="T78" fmla="*/ 409 w 940"/>
                  <a:gd name="T79" fmla="*/ 916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40" h="917">
                    <a:moveTo>
                      <a:pt x="436" y="917"/>
                    </a:moveTo>
                    <a:lnTo>
                      <a:pt x="488" y="915"/>
                    </a:lnTo>
                    <a:lnTo>
                      <a:pt x="537" y="907"/>
                    </a:lnTo>
                    <a:lnTo>
                      <a:pt x="586" y="894"/>
                    </a:lnTo>
                    <a:lnTo>
                      <a:pt x="633" y="878"/>
                    </a:lnTo>
                    <a:lnTo>
                      <a:pt x="677" y="856"/>
                    </a:lnTo>
                    <a:lnTo>
                      <a:pt x="718" y="831"/>
                    </a:lnTo>
                    <a:lnTo>
                      <a:pt x="757" y="802"/>
                    </a:lnTo>
                    <a:lnTo>
                      <a:pt x="793" y="770"/>
                    </a:lnTo>
                    <a:lnTo>
                      <a:pt x="825" y="734"/>
                    </a:lnTo>
                    <a:lnTo>
                      <a:pt x="854" y="695"/>
                    </a:lnTo>
                    <a:lnTo>
                      <a:pt x="879" y="654"/>
                    </a:lnTo>
                    <a:lnTo>
                      <a:pt x="901" y="610"/>
                    </a:lnTo>
                    <a:lnTo>
                      <a:pt x="917" y="564"/>
                    </a:lnTo>
                    <a:lnTo>
                      <a:pt x="930" y="516"/>
                    </a:lnTo>
                    <a:lnTo>
                      <a:pt x="938" y="466"/>
                    </a:lnTo>
                    <a:lnTo>
                      <a:pt x="940" y="414"/>
                    </a:lnTo>
                    <a:lnTo>
                      <a:pt x="939" y="380"/>
                    </a:lnTo>
                    <a:lnTo>
                      <a:pt x="935" y="345"/>
                    </a:lnTo>
                    <a:lnTo>
                      <a:pt x="930" y="312"/>
                    </a:lnTo>
                    <a:lnTo>
                      <a:pt x="922" y="279"/>
                    </a:lnTo>
                    <a:lnTo>
                      <a:pt x="911" y="247"/>
                    </a:lnTo>
                    <a:lnTo>
                      <a:pt x="900" y="216"/>
                    </a:lnTo>
                    <a:lnTo>
                      <a:pt x="886" y="186"/>
                    </a:lnTo>
                    <a:lnTo>
                      <a:pt x="870" y="158"/>
                    </a:lnTo>
                    <a:lnTo>
                      <a:pt x="853" y="140"/>
                    </a:lnTo>
                    <a:lnTo>
                      <a:pt x="833" y="123"/>
                    </a:lnTo>
                    <a:lnTo>
                      <a:pt x="815" y="107"/>
                    </a:lnTo>
                    <a:lnTo>
                      <a:pt x="794" y="92"/>
                    </a:lnTo>
                    <a:lnTo>
                      <a:pt x="773" y="78"/>
                    </a:lnTo>
                    <a:lnTo>
                      <a:pt x="751" y="66"/>
                    </a:lnTo>
                    <a:lnTo>
                      <a:pt x="729" y="53"/>
                    </a:lnTo>
                    <a:lnTo>
                      <a:pt x="706" y="43"/>
                    </a:lnTo>
                    <a:lnTo>
                      <a:pt x="682" y="33"/>
                    </a:lnTo>
                    <a:lnTo>
                      <a:pt x="658" y="24"/>
                    </a:lnTo>
                    <a:lnTo>
                      <a:pt x="634" y="17"/>
                    </a:lnTo>
                    <a:lnTo>
                      <a:pt x="609" y="12"/>
                    </a:lnTo>
                    <a:lnTo>
                      <a:pt x="583" y="6"/>
                    </a:lnTo>
                    <a:lnTo>
                      <a:pt x="557" y="2"/>
                    </a:lnTo>
                    <a:lnTo>
                      <a:pt x="530" y="1"/>
                    </a:lnTo>
                    <a:lnTo>
                      <a:pt x="504" y="0"/>
                    </a:lnTo>
                    <a:lnTo>
                      <a:pt x="452" y="2"/>
                    </a:lnTo>
                    <a:lnTo>
                      <a:pt x="403" y="10"/>
                    </a:lnTo>
                    <a:lnTo>
                      <a:pt x="354" y="23"/>
                    </a:lnTo>
                    <a:lnTo>
                      <a:pt x="307" y="40"/>
                    </a:lnTo>
                    <a:lnTo>
                      <a:pt x="263" y="61"/>
                    </a:lnTo>
                    <a:lnTo>
                      <a:pt x="222" y="86"/>
                    </a:lnTo>
                    <a:lnTo>
                      <a:pt x="183" y="115"/>
                    </a:lnTo>
                    <a:lnTo>
                      <a:pt x="147" y="148"/>
                    </a:lnTo>
                    <a:lnTo>
                      <a:pt x="115" y="184"/>
                    </a:lnTo>
                    <a:lnTo>
                      <a:pt x="86" y="223"/>
                    </a:lnTo>
                    <a:lnTo>
                      <a:pt x="61" y="265"/>
                    </a:lnTo>
                    <a:lnTo>
                      <a:pt x="39" y="308"/>
                    </a:lnTo>
                    <a:lnTo>
                      <a:pt x="23" y="355"/>
                    </a:lnTo>
                    <a:lnTo>
                      <a:pt x="10" y="403"/>
                    </a:lnTo>
                    <a:lnTo>
                      <a:pt x="2" y="452"/>
                    </a:lnTo>
                    <a:lnTo>
                      <a:pt x="0" y="504"/>
                    </a:lnTo>
                    <a:lnTo>
                      <a:pt x="1" y="539"/>
                    </a:lnTo>
                    <a:lnTo>
                      <a:pt x="4" y="573"/>
                    </a:lnTo>
                    <a:lnTo>
                      <a:pt x="10" y="607"/>
                    </a:lnTo>
                    <a:lnTo>
                      <a:pt x="18" y="639"/>
                    </a:lnTo>
                    <a:lnTo>
                      <a:pt x="29" y="671"/>
                    </a:lnTo>
                    <a:lnTo>
                      <a:pt x="40" y="702"/>
                    </a:lnTo>
                    <a:lnTo>
                      <a:pt x="54" y="732"/>
                    </a:lnTo>
                    <a:lnTo>
                      <a:pt x="70" y="761"/>
                    </a:lnTo>
                    <a:lnTo>
                      <a:pt x="87" y="778"/>
                    </a:lnTo>
                    <a:lnTo>
                      <a:pt x="107" y="795"/>
                    </a:lnTo>
                    <a:lnTo>
                      <a:pt x="125" y="812"/>
                    </a:lnTo>
                    <a:lnTo>
                      <a:pt x="146" y="826"/>
                    </a:lnTo>
                    <a:lnTo>
                      <a:pt x="167" y="840"/>
                    </a:lnTo>
                    <a:lnTo>
                      <a:pt x="189" y="853"/>
                    </a:lnTo>
                    <a:lnTo>
                      <a:pt x="210" y="864"/>
                    </a:lnTo>
                    <a:lnTo>
                      <a:pt x="233" y="875"/>
                    </a:lnTo>
                    <a:lnTo>
                      <a:pt x="258" y="885"/>
                    </a:lnTo>
                    <a:lnTo>
                      <a:pt x="282" y="893"/>
                    </a:lnTo>
                    <a:lnTo>
                      <a:pt x="306" y="900"/>
                    </a:lnTo>
                    <a:lnTo>
                      <a:pt x="331" y="907"/>
                    </a:lnTo>
                    <a:lnTo>
                      <a:pt x="357" y="912"/>
                    </a:lnTo>
                    <a:lnTo>
                      <a:pt x="383" y="915"/>
                    </a:lnTo>
                    <a:lnTo>
                      <a:pt x="409" y="916"/>
                    </a:lnTo>
                    <a:lnTo>
                      <a:pt x="436" y="9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34" name="Freeform 28"/>
              <p:cNvSpPr>
                <a:spLocks/>
              </p:cNvSpPr>
              <p:nvPr/>
            </p:nvSpPr>
            <p:spPr bwMode="auto">
              <a:xfrm>
                <a:off x="2437" y="1884"/>
                <a:ext cx="237" cy="161"/>
              </a:xfrm>
              <a:custGeom>
                <a:avLst/>
                <a:gdLst>
                  <a:gd name="T0" fmla="*/ 0 w 475"/>
                  <a:gd name="T1" fmla="*/ 2 h 321"/>
                  <a:gd name="T2" fmla="*/ 6 w 475"/>
                  <a:gd name="T3" fmla="*/ 29 h 321"/>
                  <a:gd name="T4" fmla="*/ 10 w 475"/>
                  <a:gd name="T5" fmla="*/ 29 h 321"/>
                  <a:gd name="T6" fmla="*/ 16 w 475"/>
                  <a:gd name="T7" fmla="*/ 28 h 321"/>
                  <a:gd name="T8" fmla="*/ 29 w 475"/>
                  <a:gd name="T9" fmla="*/ 28 h 321"/>
                  <a:gd name="T10" fmla="*/ 46 w 475"/>
                  <a:gd name="T11" fmla="*/ 28 h 321"/>
                  <a:gd name="T12" fmla="*/ 67 w 475"/>
                  <a:gd name="T13" fmla="*/ 30 h 321"/>
                  <a:gd name="T14" fmla="*/ 91 w 475"/>
                  <a:gd name="T15" fmla="*/ 35 h 321"/>
                  <a:gd name="T16" fmla="*/ 118 w 475"/>
                  <a:gd name="T17" fmla="*/ 42 h 321"/>
                  <a:gd name="T18" fmla="*/ 149 w 475"/>
                  <a:gd name="T19" fmla="*/ 51 h 321"/>
                  <a:gd name="T20" fmla="*/ 181 w 475"/>
                  <a:gd name="T21" fmla="*/ 66 h 321"/>
                  <a:gd name="T22" fmla="*/ 216 w 475"/>
                  <a:gd name="T23" fmla="*/ 84 h 321"/>
                  <a:gd name="T24" fmla="*/ 252 w 475"/>
                  <a:gd name="T25" fmla="*/ 107 h 321"/>
                  <a:gd name="T26" fmla="*/ 292 w 475"/>
                  <a:gd name="T27" fmla="*/ 137 h 321"/>
                  <a:gd name="T28" fmla="*/ 331 w 475"/>
                  <a:gd name="T29" fmla="*/ 172 h 321"/>
                  <a:gd name="T30" fmla="*/ 371 w 475"/>
                  <a:gd name="T31" fmla="*/ 214 h 321"/>
                  <a:gd name="T32" fmla="*/ 411 w 475"/>
                  <a:gd name="T33" fmla="*/ 264 h 321"/>
                  <a:gd name="T34" fmla="*/ 453 w 475"/>
                  <a:gd name="T35" fmla="*/ 321 h 321"/>
                  <a:gd name="T36" fmla="*/ 475 w 475"/>
                  <a:gd name="T37" fmla="*/ 307 h 321"/>
                  <a:gd name="T38" fmla="*/ 432 w 475"/>
                  <a:gd name="T39" fmla="*/ 248 h 321"/>
                  <a:gd name="T40" fmla="*/ 389 w 475"/>
                  <a:gd name="T41" fmla="*/ 195 h 321"/>
                  <a:gd name="T42" fmla="*/ 347 w 475"/>
                  <a:gd name="T43" fmla="*/ 151 h 321"/>
                  <a:gd name="T44" fmla="*/ 305 w 475"/>
                  <a:gd name="T45" fmla="*/ 114 h 321"/>
                  <a:gd name="T46" fmla="*/ 265 w 475"/>
                  <a:gd name="T47" fmla="*/ 83 h 321"/>
                  <a:gd name="T48" fmla="*/ 227 w 475"/>
                  <a:gd name="T49" fmla="*/ 59 h 321"/>
                  <a:gd name="T50" fmla="*/ 190 w 475"/>
                  <a:gd name="T51" fmla="*/ 39 h 321"/>
                  <a:gd name="T52" fmla="*/ 156 w 475"/>
                  <a:gd name="T53" fmla="*/ 24 h 321"/>
                  <a:gd name="T54" fmla="*/ 123 w 475"/>
                  <a:gd name="T55" fmla="*/ 14 h 321"/>
                  <a:gd name="T56" fmla="*/ 95 w 475"/>
                  <a:gd name="T57" fmla="*/ 7 h 321"/>
                  <a:gd name="T58" fmla="*/ 68 w 475"/>
                  <a:gd name="T59" fmla="*/ 2 h 321"/>
                  <a:gd name="T60" fmla="*/ 46 w 475"/>
                  <a:gd name="T61" fmla="*/ 0 h 321"/>
                  <a:gd name="T62" fmla="*/ 28 w 475"/>
                  <a:gd name="T63" fmla="*/ 0 h 321"/>
                  <a:gd name="T64" fmla="*/ 14 w 475"/>
                  <a:gd name="T65" fmla="*/ 1 h 321"/>
                  <a:gd name="T66" fmla="*/ 5 w 475"/>
                  <a:gd name="T67" fmla="*/ 1 h 321"/>
                  <a:gd name="T68" fmla="*/ 0 w 475"/>
                  <a:gd name="T69" fmla="*/ 2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75" h="321">
                    <a:moveTo>
                      <a:pt x="0" y="2"/>
                    </a:moveTo>
                    <a:lnTo>
                      <a:pt x="6" y="29"/>
                    </a:lnTo>
                    <a:lnTo>
                      <a:pt x="10" y="29"/>
                    </a:lnTo>
                    <a:lnTo>
                      <a:pt x="16" y="28"/>
                    </a:lnTo>
                    <a:lnTo>
                      <a:pt x="29" y="28"/>
                    </a:lnTo>
                    <a:lnTo>
                      <a:pt x="46" y="28"/>
                    </a:lnTo>
                    <a:lnTo>
                      <a:pt x="67" y="30"/>
                    </a:lnTo>
                    <a:lnTo>
                      <a:pt x="91" y="35"/>
                    </a:lnTo>
                    <a:lnTo>
                      <a:pt x="118" y="42"/>
                    </a:lnTo>
                    <a:lnTo>
                      <a:pt x="149" y="51"/>
                    </a:lnTo>
                    <a:lnTo>
                      <a:pt x="181" y="66"/>
                    </a:lnTo>
                    <a:lnTo>
                      <a:pt x="216" y="84"/>
                    </a:lnTo>
                    <a:lnTo>
                      <a:pt x="252" y="107"/>
                    </a:lnTo>
                    <a:lnTo>
                      <a:pt x="292" y="137"/>
                    </a:lnTo>
                    <a:lnTo>
                      <a:pt x="331" y="172"/>
                    </a:lnTo>
                    <a:lnTo>
                      <a:pt x="371" y="214"/>
                    </a:lnTo>
                    <a:lnTo>
                      <a:pt x="411" y="264"/>
                    </a:lnTo>
                    <a:lnTo>
                      <a:pt x="453" y="321"/>
                    </a:lnTo>
                    <a:lnTo>
                      <a:pt x="475" y="307"/>
                    </a:lnTo>
                    <a:lnTo>
                      <a:pt x="432" y="248"/>
                    </a:lnTo>
                    <a:lnTo>
                      <a:pt x="389" y="195"/>
                    </a:lnTo>
                    <a:lnTo>
                      <a:pt x="347" y="151"/>
                    </a:lnTo>
                    <a:lnTo>
                      <a:pt x="305" y="114"/>
                    </a:lnTo>
                    <a:lnTo>
                      <a:pt x="265" y="83"/>
                    </a:lnTo>
                    <a:lnTo>
                      <a:pt x="227" y="59"/>
                    </a:lnTo>
                    <a:lnTo>
                      <a:pt x="190" y="39"/>
                    </a:lnTo>
                    <a:lnTo>
                      <a:pt x="156" y="24"/>
                    </a:lnTo>
                    <a:lnTo>
                      <a:pt x="123" y="14"/>
                    </a:lnTo>
                    <a:lnTo>
                      <a:pt x="95" y="7"/>
                    </a:lnTo>
                    <a:lnTo>
                      <a:pt x="68" y="2"/>
                    </a:lnTo>
                    <a:lnTo>
                      <a:pt x="46" y="0"/>
                    </a:lnTo>
                    <a:lnTo>
                      <a:pt x="28" y="0"/>
                    </a:lnTo>
                    <a:lnTo>
                      <a:pt x="14" y="1"/>
                    </a:lnTo>
                    <a:lnTo>
                      <a:pt x="5" y="1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35" name="Freeform 29"/>
              <p:cNvSpPr>
                <a:spLocks/>
              </p:cNvSpPr>
              <p:nvPr/>
            </p:nvSpPr>
            <p:spPr bwMode="auto">
              <a:xfrm>
                <a:off x="2522" y="1844"/>
                <a:ext cx="228" cy="155"/>
              </a:xfrm>
              <a:custGeom>
                <a:avLst/>
                <a:gdLst>
                  <a:gd name="T0" fmla="*/ 3 w 454"/>
                  <a:gd name="T1" fmla="*/ 5 h 310"/>
                  <a:gd name="T2" fmla="*/ 0 w 454"/>
                  <a:gd name="T3" fmla="*/ 21 h 310"/>
                  <a:gd name="T4" fmla="*/ 2 w 454"/>
                  <a:gd name="T5" fmla="*/ 21 h 310"/>
                  <a:gd name="T6" fmla="*/ 10 w 454"/>
                  <a:gd name="T7" fmla="*/ 20 h 310"/>
                  <a:gd name="T8" fmla="*/ 22 w 454"/>
                  <a:gd name="T9" fmla="*/ 19 h 310"/>
                  <a:gd name="T10" fmla="*/ 38 w 454"/>
                  <a:gd name="T11" fmla="*/ 20 h 310"/>
                  <a:gd name="T12" fmla="*/ 57 w 454"/>
                  <a:gd name="T13" fmla="*/ 21 h 310"/>
                  <a:gd name="T14" fmla="*/ 80 w 454"/>
                  <a:gd name="T15" fmla="*/ 26 h 310"/>
                  <a:gd name="T16" fmla="*/ 107 w 454"/>
                  <a:gd name="T17" fmla="*/ 33 h 310"/>
                  <a:gd name="T18" fmla="*/ 135 w 454"/>
                  <a:gd name="T19" fmla="*/ 42 h 310"/>
                  <a:gd name="T20" fmla="*/ 167 w 454"/>
                  <a:gd name="T21" fmla="*/ 56 h 310"/>
                  <a:gd name="T22" fmla="*/ 201 w 454"/>
                  <a:gd name="T23" fmla="*/ 74 h 310"/>
                  <a:gd name="T24" fmla="*/ 236 w 454"/>
                  <a:gd name="T25" fmla="*/ 97 h 310"/>
                  <a:gd name="T26" fmla="*/ 274 w 454"/>
                  <a:gd name="T27" fmla="*/ 126 h 310"/>
                  <a:gd name="T28" fmla="*/ 312 w 454"/>
                  <a:gd name="T29" fmla="*/ 162 h 310"/>
                  <a:gd name="T30" fmla="*/ 352 w 454"/>
                  <a:gd name="T31" fmla="*/ 203 h 310"/>
                  <a:gd name="T32" fmla="*/ 392 w 454"/>
                  <a:gd name="T33" fmla="*/ 253 h 310"/>
                  <a:gd name="T34" fmla="*/ 432 w 454"/>
                  <a:gd name="T35" fmla="*/ 310 h 310"/>
                  <a:gd name="T36" fmla="*/ 454 w 454"/>
                  <a:gd name="T37" fmla="*/ 296 h 310"/>
                  <a:gd name="T38" fmla="*/ 412 w 454"/>
                  <a:gd name="T39" fmla="*/ 236 h 310"/>
                  <a:gd name="T40" fmla="*/ 369 w 454"/>
                  <a:gd name="T41" fmla="*/ 185 h 310"/>
                  <a:gd name="T42" fmla="*/ 329 w 454"/>
                  <a:gd name="T43" fmla="*/ 141 h 310"/>
                  <a:gd name="T44" fmla="*/ 289 w 454"/>
                  <a:gd name="T45" fmla="*/ 104 h 310"/>
                  <a:gd name="T46" fmla="*/ 251 w 454"/>
                  <a:gd name="T47" fmla="*/ 74 h 310"/>
                  <a:gd name="T48" fmla="*/ 214 w 454"/>
                  <a:gd name="T49" fmla="*/ 51 h 310"/>
                  <a:gd name="T50" fmla="*/ 179 w 454"/>
                  <a:gd name="T51" fmla="*/ 33 h 310"/>
                  <a:gd name="T52" fmla="*/ 146 w 454"/>
                  <a:gd name="T53" fmla="*/ 19 h 310"/>
                  <a:gd name="T54" fmla="*/ 116 w 454"/>
                  <a:gd name="T55" fmla="*/ 10 h 310"/>
                  <a:gd name="T56" fmla="*/ 89 w 454"/>
                  <a:gd name="T57" fmla="*/ 4 h 310"/>
                  <a:gd name="T58" fmla="*/ 65 w 454"/>
                  <a:gd name="T59" fmla="*/ 2 h 310"/>
                  <a:gd name="T60" fmla="*/ 46 w 454"/>
                  <a:gd name="T61" fmla="*/ 0 h 310"/>
                  <a:gd name="T62" fmla="*/ 28 w 454"/>
                  <a:gd name="T63" fmla="*/ 0 h 310"/>
                  <a:gd name="T64" fmla="*/ 16 w 454"/>
                  <a:gd name="T65" fmla="*/ 3 h 310"/>
                  <a:gd name="T66" fmla="*/ 8 w 454"/>
                  <a:gd name="T67" fmla="*/ 4 h 310"/>
                  <a:gd name="T68" fmla="*/ 3 w 454"/>
                  <a:gd name="T69" fmla="*/ 5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54" h="310">
                    <a:moveTo>
                      <a:pt x="3" y="5"/>
                    </a:moveTo>
                    <a:lnTo>
                      <a:pt x="0" y="21"/>
                    </a:lnTo>
                    <a:lnTo>
                      <a:pt x="2" y="21"/>
                    </a:lnTo>
                    <a:lnTo>
                      <a:pt x="10" y="20"/>
                    </a:lnTo>
                    <a:lnTo>
                      <a:pt x="22" y="19"/>
                    </a:lnTo>
                    <a:lnTo>
                      <a:pt x="38" y="20"/>
                    </a:lnTo>
                    <a:lnTo>
                      <a:pt x="57" y="21"/>
                    </a:lnTo>
                    <a:lnTo>
                      <a:pt x="80" y="26"/>
                    </a:lnTo>
                    <a:lnTo>
                      <a:pt x="107" y="33"/>
                    </a:lnTo>
                    <a:lnTo>
                      <a:pt x="135" y="42"/>
                    </a:lnTo>
                    <a:lnTo>
                      <a:pt x="167" y="56"/>
                    </a:lnTo>
                    <a:lnTo>
                      <a:pt x="201" y="74"/>
                    </a:lnTo>
                    <a:lnTo>
                      <a:pt x="236" y="97"/>
                    </a:lnTo>
                    <a:lnTo>
                      <a:pt x="274" y="126"/>
                    </a:lnTo>
                    <a:lnTo>
                      <a:pt x="312" y="162"/>
                    </a:lnTo>
                    <a:lnTo>
                      <a:pt x="352" y="203"/>
                    </a:lnTo>
                    <a:lnTo>
                      <a:pt x="392" y="253"/>
                    </a:lnTo>
                    <a:lnTo>
                      <a:pt x="432" y="310"/>
                    </a:lnTo>
                    <a:lnTo>
                      <a:pt x="454" y="296"/>
                    </a:lnTo>
                    <a:lnTo>
                      <a:pt x="412" y="236"/>
                    </a:lnTo>
                    <a:lnTo>
                      <a:pt x="369" y="185"/>
                    </a:lnTo>
                    <a:lnTo>
                      <a:pt x="329" y="141"/>
                    </a:lnTo>
                    <a:lnTo>
                      <a:pt x="289" y="104"/>
                    </a:lnTo>
                    <a:lnTo>
                      <a:pt x="251" y="74"/>
                    </a:lnTo>
                    <a:lnTo>
                      <a:pt x="214" y="51"/>
                    </a:lnTo>
                    <a:lnTo>
                      <a:pt x="179" y="33"/>
                    </a:lnTo>
                    <a:lnTo>
                      <a:pt x="146" y="19"/>
                    </a:lnTo>
                    <a:lnTo>
                      <a:pt x="116" y="10"/>
                    </a:lnTo>
                    <a:lnTo>
                      <a:pt x="89" y="4"/>
                    </a:lnTo>
                    <a:lnTo>
                      <a:pt x="65" y="2"/>
                    </a:lnTo>
                    <a:lnTo>
                      <a:pt x="46" y="0"/>
                    </a:lnTo>
                    <a:lnTo>
                      <a:pt x="28" y="0"/>
                    </a:lnTo>
                    <a:lnTo>
                      <a:pt x="16" y="3"/>
                    </a:lnTo>
                    <a:lnTo>
                      <a:pt x="8" y="4"/>
                    </a:lnTo>
                    <a:lnTo>
                      <a:pt x="3" y="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36" name="Freeform 30"/>
              <p:cNvSpPr>
                <a:spLocks/>
              </p:cNvSpPr>
              <p:nvPr/>
            </p:nvSpPr>
            <p:spPr bwMode="auto">
              <a:xfrm>
                <a:off x="2357" y="1953"/>
                <a:ext cx="214" cy="152"/>
              </a:xfrm>
              <a:custGeom>
                <a:avLst/>
                <a:gdLst>
                  <a:gd name="T0" fmla="*/ 0 w 428"/>
                  <a:gd name="T1" fmla="*/ 3 h 305"/>
                  <a:gd name="T2" fmla="*/ 6 w 428"/>
                  <a:gd name="T3" fmla="*/ 29 h 305"/>
                  <a:gd name="T4" fmla="*/ 8 w 428"/>
                  <a:gd name="T5" fmla="*/ 29 h 305"/>
                  <a:gd name="T6" fmla="*/ 15 w 428"/>
                  <a:gd name="T7" fmla="*/ 28 h 305"/>
                  <a:gd name="T8" fmla="*/ 27 w 428"/>
                  <a:gd name="T9" fmla="*/ 27 h 305"/>
                  <a:gd name="T10" fmla="*/ 42 w 428"/>
                  <a:gd name="T11" fmla="*/ 28 h 305"/>
                  <a:gd name="T12" fmla="*/ 60 w 428"/>
                  <a:gd name="T13" fmla="*/ 29 h 305"/>
                  <a:gd name="T14" fmla="*/ 81 w 428"/>
                  <a:gd name="T15" fmla="*/ 32 h 305"/>
                  <a:gd name="T16" fmla="*/ 105 w 428"/>
                  <a:gd name="T17" fmla="*/ 38 h 305"/>
                  <a:gd name="T18" fmla="*/ 133 w 428"/>
                  <a:gd name="T19" fmla="*/ 47 h 305"/>
                  <a:gd name="T20" fmla="*/ 161 w 428"/>
                  <a:gd name="T21" fmla="*/ 61 h 305"/>
                  <a:gd name="T22" fmla="*/ 192 w 428"/>
                  <a:gd name="T23" fmla="*/ 78 h 305"/>
                  <a:gd name="T24" fmla="*/ 226 w 428"/>
                  <a:gd name="T25" fmla="*/ 100 h 305"/>
                  <a:gd name="T26" fmla="*/ 260 w 428"/>
                  <a:gd name="T27" fmla="*/ 128 h 305"/>
                  <a:gd name="T28" fmla="*/ 296 w 428"/>
                  <a:gd name="T29" fmla="*/ 161 h 305"/>
                  <a:gd name="T30" fmla="*/ 332 w 428"/>
                  <a:gd name="T31" fmla="*/ 201 h 305"/>
                  <a:gd name="T32" fmla="*/ 370 w 428"/>
                  <a:gd name="T33" fmla="*/ 250 h 305"/>
                  <a:gd name="T34" fmla="*/ 406 w 428"/>
                  <a:gd name="T35" fmla="*/ 305 h 305"/>
                  <a:gd name="T36" fmla="*/ 428 w 428"/>
                  <a:gd name="T37" fmla="*/ 291 h 305"/>
                  <a:gd name="T38" fmla="*/ 389 w 428"/>
                  <a:gd name="T39" fmla="*/ 233 h 305"/>
                  <a:gd name="T40" fmla="*/ 350 w 428"/>
                  <a:gd name="T41" fmla="*/ 183 h 305"/>
                  <a:gd name="T42" fmla="*/ 312 w 428"/>
                  <a:gd name="T43" fmla="*/ 140 h 305"/>
                  <a:gd name="T44" fmla="*/ 274 w 428"/>
                  <a:gd name="T45" fmla="*/ 105 h 305"/>
                  <a:gd name="T46" fmla="*/ 238 w 428"/>
                  <a:gd name="T47" fmla="*/ 76 h 305"/>
                  <a:gd name="T48" fmla="*/ 203 w 428"/>
                  <a:gd name="T49" fmla="*/ 52 h 305"/>
                  <a:gd name="T50" fmla="*/ 171 w 428"/>
                  <a:gd name="T51" fmla="*/ 35 h 305"/>
                  <a:gd name="T52" fmla="*/ 139 w 428"/>
                  <a:gd name="T53" fmla="*/ 21 h 305"/>
                  <a:gd name="T54" fmla="*/ 111 w 428"/>
                  <a:gd name="T55" fmla="*/ 12 h 305"/>
                  <a:gd name="T56" fmla="*/ 84 w 428"/>
                  <a:gd name="T57" fmla="*/ 5 h 305"/>
                  <a:gd name="T58" fmla="*/ 61 w 428"/>
                  <a:gd name="T59" fmla="*/ 1 h 305"/>
                  <a:gd name="T60" fmla="*/ 42 w 428"/>
                  <a:gd name="T61" fmla="*/ 0 h 305"/>
                  <a:gd name="T62" fmla="*/ 25 w 428"/>
                  <a:gd name="T63" fmla="*/ 0 h 305"/>
                  <a:gd name="T64" fmla="*/ 13 w 428"/>
                  <a:gd name="T65" fmla="*/ 1 h 305"/>
                  <a:gd name="T66" fmla="*/ 4 w 428"/>
                  <a:gd name="T67" fmla="*/ 2 h 305"/>
                  <a:gd name="T68" fmla="*/ 0 w 428"/>
                  <a:gd name="T69" fmla="*/ 3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28" h="305">
                    <a:moveTo>
                      <a:pt x="0" y="3"/>
                    </a:moveTo>
                    <a:lnTo>
                      <a:pt x="6" y="29"/>
                    </a:lnTo>
                    <a:lnTo>
                      <a:pt x="8" y="29"/>
                    </a:lnTo>
                    <a:lnTo>
                      <a:pt x="15" y="28"/>
                    </a:lnTo>
                    <a:lnTo>
                      <a:pt x="27" y="27"/>
                    </a:lnTo>
                    <a:lnTo>
                      <a:pt x="42" y="28"/>
                    </a:lnTo>
                    <a:lnTo>
                      <a:pt x="60" y="29"/>
                    </a:lnTo>
                    <a:lnTo>
                      <a:pt x="81" y="32"/>
                    </a:lnTo>
                    <a:lnTo>
                      <a:pt x="105" y="38"/>
                    </a:lnTo>
                    <a:lnTo>
                      <a:pt x="133" y="47"/>
                    </a:lnTo>
                    <a:lnTo>
                      <a:pt x="161" y="61"/>
                    </a:lnTo>
                    <a:lnTo>
                      <a:pt x="192" y="78"/>
                    </a:lnTo>
                    <a:lnTo>
                      <a:pt x="226" y="100"/>
                    </a:lnTo>
                    <a:lnTo>
                      <a:pt x="260" y="128"/>
                    </a:lnTo>
                    <a:lnTo>
                      <a:pt x="296" y="161"/>
                    </a:lnTo>
                    <a:lnTo>
                      <a:pt x="332" y="201"/>
                    </a:lnTo>
                    <a:lnTo>
                      <a:pt x="370" y="250"/>
                    </a:lnTo>
                    <a:lnTo>
                      <a:pt x="406" y="305"/>
                    </a:lnTo>
                    <a:lnTo>
                      <a:pt x="428" y="291"/>
                    </a:lnTo>
                    <a:lnTo>
                      <a:pt x="389" y="233"/>
                    </a:lnTo>
                    <a:lnTo>
                      <a:pt x="350" y="183"/>
                    </a:lnTo>
                    <a:lnTo>
                      <a:pt x="312" y="140"/>
                    </a:lnTo>
                    <a:lnTo>
                      <a:pt x="274" y="105"/>
                    </a:lnTo>
                    <a:lnTo>
                      <a:pt x="238" y="76"/>
                    </a:lnTo>
                    <a:lnTo>
                      <a:pt x="203" y="52"/>
                    </a:lnTo>
                    <a:lnTo>
                      <a:pt x="171" y="35"/>
                    </a:lnTo>
                    <a:lnTo>
                      <a:pt x="139" y="21"/>
                    </a:lnTo>
                    <a:lnTo>
                      <a:pt x="111" y="12"/>
                    </a:lnTo>
                    <a:lnTo>
                      <a:pt x="84" y="5"/>
                    </a:lnTo>
                    <a:lnTo>
                      <a:pt x="61" y="1"/>
                    </a:lnTo>
                    <a:lnTo>
                      <a:pt x="42" y="0"/>
                    </a:lnTo>
                    <a:lnTo>
                      <a:pt x="25" y="0"/>
                    </a:lnTo>
                    <a:lnTo>
                      <a:pt x="13" y="1"/>
                    </a:lnTo>
                    <a:lnTo>
                      <a:pt x="4" y="2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37" name="Freeform 31"/>
              <p:cNvSpPr>
                <a:spLocks/>
              </p:cNvSpPr>
              <p:nvPr/>
            </p:nvSpPr>
            <p:spPr bwMode="auto">
              <a:xfrm>
                <a:off x="2561" y="1942"/>
                <a:ext cx="234" cy="159"/>
              </a:xfrm>
              <a:custGeom>
                <a:avLst/>
                <a:gdLst>
                  <a:gd name="T0" fmla="*/ 0 w 467"/>
                  <a:gd name="T1" fmla="*/ 295 h 319"/>
                  <a:gd name="T2" fmla="*/ 8 w 467"/>
                  <a:gd name="T3" fmla="*/ 319 h 319"/>
                  <a:gd name="T4" fmla="*/ 59 w 467"/>
                  <a:gd name="T5" fmla="*/ 302 h 319"/>
                  <a:gd name="T6" fmla="*/ 106 w 467"/>
                  <a:gd name="T7" fmla="*/ 281 h 319"/>
                  <a:gd name="T8" fmla="*/ 152 w 467"/>
                  <a:gd name="T9" fmla="*/ 259 h 319"/>
                  <a:gd name="T10" fmla="*/ 194 w 467"/>
                  <a:gd name="T11" fmla="*/ 235 h 319"/>
                  <a:gd name="T12" fmla="*/ 235 w 467"/>
                  <a:gd name="T13" fmla="*/ 211 h 319"/>
                  <a:gd name="T14" fmla="*/ 273 w 467"/>
                  <a:gd name="T15" fmla="*/ 185 h 319"/>
                  <a:gd name="T16" fmla="*/ 307 w 467"/>
                  <a:gd name="T17" fmla="*/ 161 h 319"/>
                  <a:gd name="T18" fmla="*/ 339 w 467"/>
                  <a:gd name="T19" fmla="*/ 136 h 319"/>
                  <a:gd name="T20" fmla="*/ 368 w 467"/>
                  <a:gd name="T21" fmla="*/ 113 h 319"/>
                  <a:gd name="T22" fmla="*/ 394 w 467"/>
                  <a:gd name="T23" fmla="*/ 91 h 319"/>
                  <a:gd name="T24" fmla="*/ 415 w 467"/>
                  <a:gd name="T25" fmla="*/ 70 h 319"/>
                  <a:gd name="T26" fmla="*/ 434 w 467"/>
                  <a:gd name="T27" fmla="*/ 53 h 319"/>
                  <a:gd name="T28" fmla="*/ 448 w 467"/>
                  <a:gd name="T29" fmla="*/ 38 h 319"/>
                  <a:gd name="T30" fmla="*/ 458 w 467"/>
                  <a:gd name="T31" fmla="*/ 28 h 319"/>
                  <a:gd name="T32" fmla="*/ 465 w 467"/>
                  <a:gd name="T33" fmla="*/ 20 h 319"/>
                  <a:gd name="T34" fmla="*/ 467 w 467"/>
                  <a:gd name="T35" fmla="*/ 17 h 319"/>
                  <a:gd name="T36" fmla="*/ 448 w 467"/>
                  <a:gd name="T37" fmla="*/ 0 h 319"/>
                  <a:gd name="T38" fmla="*/ 445 w 467"/>
                  <a:gd name="T39" fmla="*/ 2 h 319"/>
                  <a:gd name="T40" fmla="*/ 438 w 467"/>
                  <a:gd name="T41" fmla="*/ 9 h 319"/>
                  <a:gd name="T42" fmla="*/ 428 w 467"/>
                  <a:gd name="T43" fmla="*/ 21 h 319"/>
                  <a:gd name="T44" fmla="*/ 414 w 467"/>
                  <a:gd name="T45" fmla="*/ 35 h 319"/>
                  <a:gd name="T46" fmla="*/ 396 w 467"/>
                  <a:gd name="T47" fmla="*/ 52 h 319"/>
                  <a:gd name="T48" fmla="*/ 375 w 467"/>
                  <a:gd name="T49" fmla="*/ 72 h 319"/>
                  <a:gd name="T50" fmla="*/ 351 w 467"/>
                  <a:gd name="T51" fmla="*/ 93 h 319"/>
                  <a:gd name="T52" fmla="*/ 322 w 467"/>
                  <a:gd name="T53" fmla="*/ 116 h 319"/>
                  <a:gd name="T54" fmla="*/ 292 w 467"/>
                  <a:gd name="T55" fmla="*/ 139 h 319"/>
                  <a:gd name="T56" fmla="*/ 258 w 467"/>
                  <a:gd name="T57" fmla="*/ 165 h 319"/>
                  <a:gd name="T58" fmla="*/ 221 w 467"/>
                  <a:gd name="T59" fmla="*/ 189 h 319"/>
                  <a:gd name="T60" fmla="*/ 182 w 467"/>
                  <a:gd name="T61" fmla="*/ 213 h 319"/>
                  <a:gd name="T62" fmla="*/ 140 w 467"/>
                  <a:gd name="T63" fmla="*/ 236 h 319"/>
                  <a:gd name="T64" fmla="*/ 95 w 467"/>
                  <a:gd name="T65" fmla="*/ 258 h 319"/>
                  <a:gd name="T66" fmla="*/ 48 w 467"/>
                  <a:gd name="T67" fmla="*/ 278 h 319"/>
                  <a:gd name="T68" fmla="*/ 0 w 467"/>
                  <a:gd name="T69" fmla="*/ 295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67" h="319">
                    <a:moveTo>
                      <a:pt x="0" y="295"/>
                    </a:moveTo>
                    <a:lnTo>
                      <a:pt x="8" y="319"/>
                    </a:lnTo>
                    <a:lnTo>
                      <a:pt x="59" y="302"/>
                    </a:lnTo>
                    <a:lnTo>
                      <a:pt x="106" y="281"/>
                    </a:lnTo>
                    <a:lnTo>
                      <a:pt x="152" y="259"/>
                    </a:lnTo>
                    <a:lnTo>
                      <a:pt x="194" y="235"/>
                    </a:lnTo>
                    <a:lnTo>
                      <a:pt x="235" y="211"/>
                    </a:lnTo>
                    <a:lnTo>
                      <a:pt x="273" y="185"/>
                    </a:lnTo>
                    <a:lnTo>
                      <a:pt x="307" y="161"/>
                    </a:lnTo>
                    <a:lnTo>
                      <a:pt x="339" y="136"/>
                    </a:lnTo>
                    <a:lnTo>
                      <a:pt x="368" y="113"/>
                    </a:lnTo>
                    <a:lnTo>
                      <a:pt x="394" y="91"/>
                    </a:lnTo>
                    <a:lnTo>
                      <a:pt x="415" y="70"/>
                    </a:lnTo>
                    <a:lnTo>
                      <a:pt x="434" y="53"/>
                    </a:lnTo>
                    <a:lnTo>
                      <a:pt x="448" y="38"/>
                    </a:lnTo>
                    <a:lnTo>
                      <a:pt x="458" y="28"/>
                    </a:lnTo>
                    <a:lnTo>
                      <a:pt x="465" y="20"/>
                    </a:lnTo>
                    <a:lnTo>
                      <a:pt x="467" y="17"/>
                    </a:lnTo>
                    <a:lnTo>
                      <a:pt x="448" y="0"/>
                    </a:lnTo>
                    <a:lnTo>
                      <a:pt x="445" y="2"/>
                    </a:lnTo>
                    <a:lnTo>
                      <a:pt x="438" y="9"/>
                    </a:lnTo>
                    <a:lnTo>
                      <a:pt x="428" y="21"/>
                    </a:lnTo>
                    <a:lnTo>
                      <a:pt x="414" y="35"/>
                    </a:lnTo>
                    <a:lnTo>
                      <a:pt x="396" y="52"/>
                    </a:lnTo>
                    <a:lnTo>
                      <a:pt x="375" y="72"/>
                    </a:lnTo>
                    <a:lnTo>
                      <a:pt x="351" y="93"/>
                    </a:lnTo>
                    <a:lnTo>
                      <a:pt x="322" y="116"/>
                    </a:lnTo>
                    <a:lnTo>
                      <a:pt x="292" y="139"/>
                    </a:lnTo>
                    <a:lnTo>
                      <a:pt x="258" y="165"/>
                    </a:lnTo>
                    <a:lnTo>
                      <a:pt x="221" y="189"/>
                    </a:lnTo>
                    <a:lnTo>
                      <a:pt x="182" y="213"/>
                    </a:lnTo>
                    <a:lnTo>
                      <a:pt x="140" y="236"/>
                    </a:lnTo>
                    <a:lnTo>
                      <a:pt x="95" y="258"/>
                    </a:lnTo>
                    <a:lnTo>
                      <a:pt x="48" y="278"/>
                    </a:lnTo>
                    <a:lnTo>
                      <a:pt x="0" y="29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38" name="Freeform 32"/>
              <p:cNvSpPr>
                <a:spLocks/>
              </p:cNvSpPr>
              <p:nvPr/>
            </p:nvSpPr>
            <p:spPr bwMode="auto">
              <a:xfrm>
                <a:off x="2601" y="2171"/>
                <a:ext cx="243" cy="159"/>
              </a:xfrm>
              <a:custGeom>
                <a:avLst/>
                <a:gdLst>
                  <a:gd name="T0" fmla="*/ 1 w 486"/>
                  <a:gd name="T1" fmla="*/ 293 h 319"/>
                  <a:gd name="T2" fmla="*/ 0 w 486"/>
                  <a:gd name="T3" fmla="*/ 319 h 319"/>
                  <a:gd name="T4" fmla="*/ 5 w 486"/>
                  <a:gd name="T5" fmla="*/ 319 h 319"/>
                  <a:gd name="T6" fmla="*/ 16 w 486"/>
                  <a:gd name="T7" fmla="*/ 319 h 319"/>
                  <a:gd name="T8" fmla="*/ 34 w 486"/>
                  <a:gd name="T9" fmla="*/ 318 h 319"/>
                  <a:gd name="T10" fmla="*/ 57 w 486"/>
                  <a:gd name="T11" fmla="*/ 316 h 319"/>
                  <a:gd name="T12" fmla="*/ 84 w 486"/>
                  <a:gd name="T13" fmla="*/ 311 h 319"/>
                  <a:gd name="T14" fmla="*/ 115 w 486"/>
                  <a:gd name="T15" fmla="*/ 305 h 319"/>
                  <a:gd name="T16" fmla="*/ 151 w 486"/>
                  <a:gd name="T17" fmla="*/ 296 h 319"/>
                  <a:gd name="T18" fmla="*/ 188 w 486"/>
                  <a:gd name="T19" fmla="*/ 285 h 319"/>
                  <a:gd name="T20" fmla="*/ 227 w 486"/>
                  <a:gd name="T21" fmla="*/ 268 h 319"/>
                  <a:gd name="T22" fmla="*/ 267 w 486"/>
                  <a:gd name="T23" fmla="*/ 248 h 319"/>
                  <a:gd name="T24" fmla="*/ 308 w 486"/>
                  <a:gd name="T25" fmla="*/ 224 h 319"/>
                  <a:gd name="T26" fmla="*/ 347 w 486"/>
                  <a:gd name="T27" fmla="*/ 194 h 319"/>
                  <a:gd name="T28" fmla="*/ 386 w 486"/>
                  <a:gd name="T29" fmla="*/ 158 h 319"/>
                  <a:gd name="T30" fmla="*/ 422 w 486"/>
                  <a:gd name="T31" fmla="*/ 115 h 319"/>
                  <a:gd name="T32" fmla="*/ 456 w 486"/>
                  <a:gd name="T33" fmla="*/ 67 h 319"/>
                  <a:gd name="T34" fmla="*/ 486 w 486"/>
                  <a:gd name="T35" fmla="*/ 12 h 319"/>
                  <a:gd name="T36" fmla="*/ 462 w 486"/>
                  <a:gd name="T37" fmla="*/ 0 h 319"/>
                  <a:gd name="T38" fmla="*/ 433 w 486"/>
                  <a:gd name="T39" fmla="*/ 53 h 319"/>
                  <a:gd name="T40" fmla="*/ 401 w 486"/>
                  <a:gd name="T41" fmla="*/ 99 h 319"/>
                  <a:gd name="T42" fmla="*/ 366 w 486"/>
                  <a:gd name="T43" fmla="*/ 138 h 319"/>
                  <a:gd name="T44" fmla="*/ 330 w 486"/>
                  <a:gd name="T45" fmla="*/ 173 h 319"/>
                  <a:gd name="T46" fmla="*/ 293 w 486"/>
                  <a:gd name="T47" fmla="*/ 202 h 319"/>
                  <a:gd name="T48" fmla="*/ 254 w 486"/>
                  <a:gd name="T49" fmla="*/ 225 h 319"/>
                  <a:gd name="T50" fmla="*/ 216 w 486"/>
                  <a:gd name="T51" fmla="*/ 244 h 319"/>
                  <a:gd name="T52" fmla="*/ 179 w 486"/>
                  <a:gd name="T53" fmla="*/ 259 h 319"/>
                  <a:gd name="T54" fmla="*/ 143 w 486"/>
                  <a:gd name="T55" fmla="*/ 271 h 319"/>
                  <a:gd name="T56" fmla="*/ 111 w 486"/>
                  <a:gd name="T57" fmla="*/ 279 h 319"/>
                  <a:gd name="T58" fmla="*/ 81 w 486"/>
                  <a:gd name="T59" fmla="*/ 286 h 319"/>
                  <a:gd name="T60" fmla="*/ 54 w 486"/>
                  <a:gd name="T61" fmla="*/ 289 h 319"/>
                  <a:gd name="T62" fmla="*/ 33 w 486"/>
                  <a:gd name="T63" fmla="*/ 292 h 319"/>
                  <a:gd name="T64" fmla="*/ 16 w 486"/>
                  <a:gd name="T65" fmla="*/ 293 h 319"/>
                  <a:gd name="T66" fmla="*/ 5 w 486"/>
                  <a:gd name="T67" fmla="*/ 293 h 319"/>
                  <a:gd name="T68" fmla="*/ 1 w 486"/>
                  <a:gd name="T69" fmla="*/ 293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86" h="319">
                    <a:moveTo>
                      <a:pt x="1" y="293"/>
                    </a:moveTo>
                    <a:lnTo>
                      <a:pt x="0" y="319"/>
                    </a:lnTo>
                    <a:lnTo>
                      <a:pt x="5" y="319"/>
                    </a:lnTo>
                    <a:lnTo>
                      <a:pt x="16" y="319"/>
                    </a:lnTo>
                    <a:lnTo>
                      <a:pt x="34" y="318"/>
                    </a:lnTo>
                    <a:lnTo>
                      <a:pt x="57" y="316"/>
                    </a:lnTo>
                    <a:lnTo>
                      <a:pt x="84" y="311"/>
                    </a:lnTo>
                    <a:lnTo>
                      <a:pt x="115" y="305"/>
                    </a:lnTo>
                    <a:lnTo>
                      <a:pt x="151" y="296"/>
                    </a:lnTo>
                    <a:lnTo>
                      <a:pt x="188" y="285"/>
                    </a:lnTo>
                    <a:lnTo>
                      <a:pt x="227" y="268"/>
                    </a:lnTo>
                    <a:lnTo>
                      <a:pt x="267" y="248"/>
                    </a:lnTo>
                    <a:lnTo>
                      <a:pt x="308" y="224"/>
                    </a:lnTo>
                    <a:lnTo>
                      <a:pt x="347" y="194"/>
                    </a:lnTo>
                    <a:lnTo>
                      <a:pt x="386" y="158"/>
                    </a:lnTo>
                    <a:lnTo>
                      <a:pt x="422" y="115"/>
                    </a:lnTo>
                    <a:lnTo>
                      <a:pt x="456" y="67"/>
                    </a:lnTo>
                    <a:lnTo>
                      <a:pt x="486" y="12"/>
                    </a:lnTo>
                    <a:lnTo>
                      <a:pt x="462" y="0"/>
                    </a:lnTo>
                    <a:lnTo>
                      <a:pt x="433" y="53"/>
                    </a:lnTo>
                    <a:lnTo>
                      <a:pt x="401" y="99"/>
                    </a:lnTo>
                    <a:lnTo>
                      <a:pt x="366" y="138"/>
                    </a:lnTo>
                    <a:lnTo>
                      <a:pt x="330" y="173"/>
                    </a:lnTo>
                    <a:lnTo>
                      <a:pt x="293" y="202"/>
                    </a:lnTo>
                    <a:lnTo>
                      <a:pt x="254" y="225"/>
                    </a:lnTo>
                    <a:lnTo>
                      <a:pt x="216" y="244"/>
                    </a:lnTo>
                    <a:lnTo>
                      <a:pt x="179" y="259"/>
                    </a:lnTo>
                    <a:lnTo>
                      <a:pt x="143" y="271"/>
                    </a:lnTo>
                    <a:lnTo>
                      <a:pt x="111" y="279"/>
                    </a:lnTo>
                    <a:lnTo>
                      <a:pt x="81" y="286"/>
                    </a:lnTo>
                    <a:lnTo>
                      <a:pt x="54" y="289"/>
                    </a:lnTo>
                    <a:lnTo>
                      <a:pt x="33" y="292"/>
                    </a:lnTo>
                    <a:lnTo>
                      <a:pt x="16" y="293"/>
                    </a:lnTo>
                    <a:lnTo>
                      <a:pt x="5" y="293"/>
                    </a:lnTo>
                    <a:lnTo>
                      <a:pt x="1" y="29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39" name="Freeform 33"/>
              <p:cNvSpPr>
                <a:spLocks/>
              </p:cNvSpPr>
              <p:nvPr/>
            </p:nvSpPr>
            <p:spPr bwMode="auto">
              <a:xfrm>
                <a:off x="2599" y="2097"/>
                <a:ext cx="257" cy="159"/>
              </a:xfrm>
              <a:custGeom>
                <a:avLst/>
                <a:gdLst>
                  <a:gd name="T0" fmla="*/ 1 w 512"/>
                  <a:gd name="T1" fmla="*/ 291 h 318"/>
                  <a:gd name="T2" fmla="*/ 0 w 512"/>
                  <a:gd name="T3" fmla="*/ 318 h 318"/>
                  <a:gd name="T4" fmla="*/ 4 w 512"/>
                  <a:gd name="T5" fmla="*/ 318 h 318"/>
                  <a:gd name="T6" fmla="*/ 17 w 512"/>
                  <a:gd name="T7" fmla="*/ 318 h 318"/>
                  <a:gd name="T8" fmla="*/ 36 w 512"/>
                  <a:gd name="T9" fmla="*/ 317 h 318"/>
                  <a:gd name="T10" fmla="*/ 60 w 512"/>
                  <a:gd name="T11" fmla="*/ 314 h 318"/>
                  <a:gd name="T12" fmla="*/ 90 w 512"/>
                  <a:gd name="T13" fmla="*/ 311 h 318"/>
                  <a:gd name="T14" fmla="*/ 124 w 512"/>
                  <a:gd name="T15" fmla="*/ 304 h 318"/>
                  <a:gd name="T16" fmla="*/ 161 w 512"/>
                  <a:gd name="T17" fmla="*/ 296 h 318"/>
                  <a:gd name="T18" fmla="*/ 201 w 512"/>
                  <a:gd name="T19" fmla="*/ 283 h 318"/>
                  <a:gd name="T20" fmla="*/ 243 w 512"/>
                  <a:gd name="T21" fmla="*/ 267 h 318"/>
                  <a:gd name="T22" fmla="*/ 284 w 512"/>
                  <a:gd name="T23" fmla="*/ 247 h 318"/>
                  <a:gd name="T24" fmla="*/ 327 w 512"/>
                  <a:gd name="T25" fmla="*/ 223 h 318"/>
                  <a:gd name="T26" fmla="*/ 369 w 512"/>
                  <a:gd name="T27" fmla="*/ 193 h 318"/>
                  <a:gd name="T28" fmla="*/ 410 w 512"/>
                  <a:gd name="T29" fmla="*/ 158 h 318"/>
                  <a:gd name="T30" fmla="*/ 446 w 512"/>
                  <a:gd name="T31" fmla="*/ 115 h 318"/>
                  <a:gd name="T32" fmla="*/ 481 w 512"/>
                  <a:gd name="T33" fmla="*/ 67 h 318"/>
                  <a:gd name="T34" fmla="*/ 512 w 512"/>
                  <a:gd name="T35" fmla="*/ 11 h 318"/>
                  <a:gd name="T36" fmla="*/ 488 w 512"/>
                  <a:gd name="T37" fmla="*/ 0 h 318"/>
                  <a:gd name="T38" fmla="*/ 459 w 512"/>
                  <a:gd name="T39" fmla="*/ 53 h 318"/>
                  <a:gd name="T40" fmla="*/ 426 w 512"/>
                  <a:gd name="T41" fmla="*/ 99 h 318"/>
                  <a:gd name="T42" fmla="*/ 390 w 512"/>
                  <a:gd name="T43" fmla="*/ 138 h 318"/>
                  <a:gd name="T44" fmla="*/ 352 w 512"/>
                  <a:gd name="T45" fmla="*/ 173 h 318"/>
                  <a:gd name="T46" fmla="*/ 313 w 512"/>
                  <a:gd name="T47" fmla="*/ 200 h 318"/>
                  <a:gd name="T48" fmla="*/ 272 w 512"/>
                  <a:gd name="T49" fmla="*/ 224 h 318"/>
                  <a:gd name="T50" fmla="*/ 231 w 512"/>
                  <a:gd name="T51" fmla="*/ 243 h 318"/>
                  <a:gd name="T52" fmla="*/ 192 w 512"/>
                  <a:gd name="T53" fmla="*/ 258 h 318"/>
                  <a:gd name="T54" fmla="*/ 154 w 512"/>
                  <a:gd name="T55" fmla="*/ 269 h 318"/>
                  <a:gd name="T56" fmla="*/ 118 w 512"/>
                  <a:gd name="T57" fmla="*/ 279 h 318"/>
                  <a:gd name="T58" fmla="*/ 86 w 512"/>
                  <a:gd name="T59" fmla="*/ 284 h 318"/>
                  <a:gd name="T60" fmla="*/ 59 w 512"/>
                  <a:gd name="T61" fmla="*/ 288 h 318"/>
                  <a:gd name="T62" fmla="*/ 36 w 512"/>
                  <a:gd name="T63" fmla="*/ 290 h 318"/>
                  <a:gd name="T64" fmla="*/ 17 w 512"/>
                  <a:gd name="T65" fmla="*/ 291 h 318"/>
                  <a:gd name="T66" fmla="*/ 6 w 512"/>
                  <a:gd name="T67" fmla="*/ 291 h 318"/>
                  <a:gd name="T68" fmla="*/ 1 w 512"/>
                  <a:gd name="T69" fmla="*/ 291 h 3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12" h="318">
                    <a:moveTo>
                      <a:pt x="1" y="291"/>
                    </a:moveTo>
                    <a:lnTo>
                      <a:pt x="0" y="318"/>
                    </a:lnTo>
                    <a:lnTo>
                      <a:pt x="4" y="318"/>
                    </a:lnTo>
                    <a:lnTo>
                      <a:pt x="17" y="318"/>
                    </a:lnTo>
                    <a:lnTo>
                      <a:pt x="36" y="317"/>
                    </a:lnTo>
                    <a:lnTo>
                      <a:pt x="60" y="314"/>
                    </a:lnTo>
                    <a:lnTo>
                      <a:pt x="90" y="311"/>
                    </a:lnTo>
                    <a:lnTo>
                      <a:pt x="124" y="304"/>
                    </a:lnTo>
                    <a:lnTo>
                      <a:pt x="161" y="296"/>
                    </a:lnTo>
                    <a:lnTo>
                      <a:pt x="201" y="283"/>
                    </a:lnTo>
                    <a:lnTo>
                      <a:pt x="243" y="267"/>
                    </a:lnTo>
                    <a:lnTo>
                      <a:pt x="284" y="247"/>
                    </a:lnTo>
                    <a:lnTo>
                      <a:pt x="327" y="223"/>
                    </a:lnTo>
                    <a:lnTo>
                      <a:pt x="369" y="193"/>
                    </a:lnTo>
                    <a:lnTo>
                      <a:pt x="410" y="158"/>
                    </a:lnTo>
                    <a:lnTo>
                      <a:pt x="446" y="115"/>
                    </a:lnTo>
                    <a:lnTo>
                      <a:pt x="481" y="67"/>
                    </a:lnTo>
                    <a:lnTo>
                      <a:pt x="512" y="11"/>
                    </a:lnTo>
                    <a:lnTo>
                      <a:pt x="488" y="0"/>
                    </a:lnTo>
                    <a:lnTo>
                      <a:pt x="459" y="53"/>
                    </a:lnTo>
                    <a:lnTo>
                      <a:pt x="426" y="99"/>
                    </a:lnTo>
                    <a:lnTo>
                      <a:pt x="390" y="138"/>
                    </a:lnTo>
                    <a:lnTo>
                      <a:pt x="352" y="173"/>
                    </a:lnTo>
                    <a:lnTo>
                      <a:pt x="313" y="200"/>
                    </a:lnTo>
                    <a:lnTo>
                      <a:pt x="272" y="224"/>
                    </a:lnTo>
                    <a:lnTo>
                      <a:pt x="231" y="243"/>
                    </a:lnTo>
                    <a:lnTo>
                      <a:pt x="192" y="258"/>
                    </a:lnTo>
                    <a:lnTo>
                      <a:pt x="154" y="269"/>
                    </a:lnTo>
                    <a:lnTo>
                      <a:pt x="118" y="279"/>
                    </a:lnTo>
                    <a:lnTo>
                      <a:pt x="86" y="284"/>
                    </a:lnTo>
                    <a:lnTo>
                      <a:pt x="59" y="288"/>
                    </a:lnTo>
                    <a:lnTo>
                      <a:pt x="36" y="290"/>
                    </a:lnTo>
                    <a:lnTo>
                      <a:pt x="17" y="291"/>
                    </a:lnTo>
                    <a:lnTo>
                      <a:pt x="6" y="291"/>
                    </a:lnTo>
                    <a:lnTo>
                      <a:pt x="1" y="29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40" name="Freeform 34"/>
              <p:cNvSpPr>
                <a:spLocks/>
              </p:cNvSpPr>
              <p:nvPr/>
            </p:nvSpPr>
            <p:spPr bwMode="auto">
              <a:xfrm>
                <a:off x="2590" y="2010"/>
                <a:ext cx="253" cy="170"/>
              </a:xfrm>
              <a:custGeom>
                <a:avLst/>
                <a:gdLst>
                  <a:gd name="T0" fmla="*/ 0 w 507"/>
                  <a:gd name="T1" fmla="*/ 314 h 341"/>
                  <a:gd name="T2" fmla="*/ 5 w 507"/>
                  <a:gd name="T3" fmla="*/ 341 h 341"/>
                  <a:gd name="T4" fmla="*/ 10 w 507"/>
                  <a:gd name="T5" fmla="*/ 340 h 341"/>
                  <a:gd name="T6" fmla="*/ 21 w 507"/>
                  <a:gd name="T7" fmla="*/ 337 h 341"/>
                  <a:gd name="T8" fmla="*/ 41 w 507"/>
                  <a:gd name="T9" fmla="*/ 334 h 341"/>
                  <a:gd name="T10" fmla="*/ 65 w 507"/>
                  <a:gd name="T11" fmla="*/ 328 h 341"/>
                  <a:gd name="T12" fmla="*/ 94 w 507"/>
                  <a:gd name="T13" fmla="*/ 319 h 341"/>
                  <a:gd name="T14" fmla="*/ 127 w 507"/>
                  <a:gd name="T15" fmla="*/ 309 h 341"/>
                  <a:gd name="T16" fmla="*/ 164 w 507"/>
                  <a:gd name="T17" fmla="*/ 296 h 341"/>
                  <a:gd name="T18" fmla="*/ 203 w 507"/>
                  <a:gd name="T19" fmla="*/ 279 h 341"/>
                  <a:gd name="T20" fmla="*/ 243 w 507"/>
                  <a:gd name="T21" fmla="*/ 259 h 341"/>
                  <a:gd name="T22" fmla="*/ 285 w 507"/>
                  <a:gd name="T23" fmla="*/ 237 h 341"/>
                  <a:gd name="T24" fmla="*/ 327 w 507"/>
                  <a:gd name="T25" fmla="*/ 210 h 341"/>
                  <a:gd name="T26" fmla="*/ 368 w 507"/>
                  <a:gd name="T27" fmla="*/ 180 h 341"/>
                  <a:gd name="T28" fmla="*/ 407 w 507"/>
                  <a:gd name="T29" fmla="*/ 145 h 341"/>
                  <a:gd name="T30" fmla="*/ 444 w 507"/>
                  <a:gd name="T31" fmla="*/ 106 h 341"/>
                  <a:gd name="T32" fmla="*/ 477 w 507"/>
                  <a:gd name="T33" fmla="*/ 61 h 341"/>
                  <a:gd name="T34" fmla="*/ 507 w 507"/>
                  <a:gd name="T35" fmla="*/ 13 h 341"/>
                  <a:gd name="T36" fmla="*/ 484 w 507"/>
                  <a:gd name="T37" fmla="*/ 0 h 341"/>
                  <a:gd name="T38" fmla="*/ 455 w 507"/>
                  <a:gd name="T39" fmla="*/ 47 h 341"/>
                  <a:gd name="T40" fmla="*/ 423 w 507"/>
                  <a:gd name="T41" fmla="*/ 89 h 341"/>
                  <a:gd name="T42" fmla="*/ 388 w 507"/>
                  <a:gd name="T43" fmla="*/ 127 h 341"/>
                  <a:gd name="T44" fmla="*/ 350 w 507"/>
                  <a:gd name="T45" fmla="*/ 160 h 341"/>
                  <a:gd name="T46" fmla="*/ 311 w 507"/>
                  <a:gd name="T47" fmla="*/ 189 h 341"/>
                  <a:gd name="T48" fmla="*/ 271 w 507"/>
                  <a:gd name="T49" fmla="*/ 214 h 341"/>
                  <a:gd name="T50" fmla="*/ 231 w 507"/>
                  <a:gd name="T51" fmla="*/ 236 h 341"/>
                  <a:gd name="T52" fmla="*/ 192 w 507"/>
                  <a:gd name="T53" fmla="*/ 256 h 341"/>
                  <a:gd name="T54" fmla="*/ 154 w 507"/>
                  <a:gd name="T55" fmla="*/ 271 h 341"/>
                  <a:gd name="T56" fmla="*/ 118 w 507"/>
                  <a:gd name="T57" fmla="*/ 283 h 341"/>
                  <a:gd name="T58" fmla="*/ 86 w 507"/>
                  <a:gd name="T59" fmla="*/ 294 h 341"/>
                  <a:gd name="T60" fmla="*/ 58 w 507"/>
                  <a:gd name="T61" fmla="*/ 302 h 341"/>
                  <a:gd name="T62" fmla="*/ 35 w 507"/>
                  <a:gd name="T63" fmla="*/ 307 h 341"/>
                  <a:gd name="T64" fmla="*/ 17 w 507"/>
                  <a:gd name="T65" fmla="*/ 311 h 341"/>
                  <a:gd name="T66" fmla="*/ 5 w 507"/>
                  <a:gd name="T67" fmla="*/ 313 h 341"/>
                  <a:gd name="T68" fmla="*/ 0 w 507"/>
                  <a:gd name="T69" fmla="*/ 314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07" h="341">
                    <a:moveTo>
                      <a:pt x="0" y="314"/>
                    </a:moveTo>
                    <a:lnTo>
                      <a:pt x="5" y="341"/>
                    </a:lnTo>
                    <a:lnTo>
                      <a:pt x="10" y="340"/>
                    </a:lnTo>
                    <a:lnTo>
                      <a:pt x="21" y="337"/>
                    </a:lnTo>
                    <a:lnTo>
                      <a:pt x="41" y="334"/>
                    </a:lnTo>
                    <a:lnTo>
                      <a:pt x="65" y="328"/>
                    </a:lnTo>
                    <a:lnTo>
                      <a:pt x="94" y="319"/>
                    </a:lnTo>
                    <a:lnTo>
                      <a:pt x="127" y="309"/>
                    </a:lnTo>
                    <a:lnTo>
                      <a:pt x="164" y="296"/>
                    </a:lnTo>
                    <a:lnTo>
                      <a:pt x="203" y="279"/>
                    </a:lnTo>
                    <a:lnTo>
                      <a:pt x="243" y="259"/>
                    </a:lnTo>
                    <a:lnTo>
                      <a:pt x="285" y="237"/>
                    </a:lnTo>
                    <a:lnTo>
                      <a:pt x="327" y="210"/>
                    </a:lnTo>
                    <a:lnTo>
                      <a:pt x="368" y="180"/>
                    </a:lnTo>
                    <a:lnTo>
                      <a:pt x="407" y="145"/>
                    </a:lnTo>
                    <a:lnTo>
                      <a:pt x="444" y="106"/>
                    </a:lnTo>
                    <a:lnTo>
                      <a:pt x="477" y="61"/>
                    </a:lnTo>
                    <a:lnTo>
                      <a:pt x="507" y="13"/>
                    </a:lnTo>
                    <a:lnTo>
                      <a:pt x="484" y="0"/>
                    </a:lnTo>
                    <a:lnTo>
                      <a:pt x="455" y="47"/>
                    </a:lnTo>
                    <a:lnTo>
                      <a:pt x="423" y="89"/>
                    </a:lnTo>
                    <a:lnTo>
                      <a:pt x="388" y="127"/>
                    </a:lnTo>
                    <a:lnTo>
                      <a:pt x="350" y="160"/>
                    </a:lnTo>
                    <a:lnTo>
                      <a:pt x="311" y="189"/>
                    </a:lnTo>
                    <a:lnTo>
                      <a:pt x="271" y="214"/>
                    </a:lnTo>
                    <a:lnTo>
                      <a:pt x="231" y="236"/>
                    </a:lnTo>
                    <a:lnTo>
                      <a:pt x="192" y="256"/>
                    </a:lnTo>
                    <a:lnTo>
                      <a:pt x="154" y="271"/>
                    </a:lnTo>
                    <a:lnTo>
                      <a:pt x="118" y="283"/>
                    </a:lnTo>
                    <a:lnTo>
                      <a:pt x="86" y="294"/>
                    </a:lnTo>
                    <a:lnTo>
                      <a:pt x="58" y="302"/>
                    </a:lnTo>
                    <a:lnTo>
                      <a:pt x="35" y="307"/>
                    </a:lnTo>
                    <a:lnTo>
                      <a:pt x="17" y="311"/>
                    </a:lnTo>
                    <a:lnTo>
                      <a:pt x="5" y="313"/>
                    </a:lnTo>
                    <a:lnTo>
                      <a:pt x="0" y="31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41" name="Freeform 35"/>
              <p:cNvSpPr>
                <a:spLocks/>
              </p:cNvSpPr>
              <p:nvPr/>
            </p:nvSpPr>
            <p:spPr bwMode="auto">
              <a:xfrm>
                <a:off x="2550" y="2083"/>
                <a:ext cx="58" cy="248"/>
              </a:xfrm>
              <a:custGeom>
                <a:avLst/>
                <a:gdLst>
                  <a:gd name="T0" fmla="*/ 0 w 116"/>
                  <a:gd name="T1" fmla="*/ 16 h 495"/>
                  <a:gd name="T2" fmla="*/ 6 w 116"/>
                  <a:gd name="T3" fmla="*/ 25 h 495"/>
                  <a:gd name="T4" fmla="*/ 19 w 116"/>
                  <a:gd name="T5" fmla="*/ 46 h 495"/>
                  <a:gd name="T6" fmla="*/ 38 w 116"/>
                  <a:gd name="T7" fmla="*/ 84 h 495"/>
                  <a:gd name="T8" fmla="*/ 57 w 116"/>
                  <a:gd name="T9" fmla="*/ 135 h 495"/>
                  <a:gd name="T10" fmla="*/ 75 w 116"/>
                  <a:gd name="T11" fmla="*/ 202 h 495"/>
                  <a:gd name="T12" fmla="*/ 86 w 116"/>
                  <a:gd name="T13" fmla="*/ 283 h 495"/>
                  <a:gd name="T14" fmla="*/ 89 w 116"/>
                  <a:gd name="T15" fmla="*/ 380 h 495"/>
                  <a:gd name="T16" fmla="*/ 79 w 116"/>
                  <a:gd name="T17" fmla="*/ 492 h 495"/>
                  <a:gd name="T18" fmla="*/ 106 w 116"/>
                  <a:gd name="T19" fmla="*/ 495 h 495"/>
                  <a:gd name="T20" fmla="*/ 116 w 116"/>
                  <a:gd name="T21" fmla="*/ 379 h 495"/>
                  <a:gd name="T22" fmla="*/ 113 w 116"/>
                  <a:gd name="T23" fmla="*/ 279 h 495"/>
                  <a:gd name="T24" fmla="*/ 100 w 116"/>
                  <a:gd name="T25" fmla="*/ 195 h 495"/>
                  <a:gd name="T26" fmla="*/ 83 w 116"/>
                  <a:gd name="T27" fmla="*/ 126 h 495"/>
                  <a:gd name="T28" fmla="*/ 62 w 116"/>
                  <a:gd name="T29" fmla="*/ 73 h 495"/>
                  <a:gd name="T30" fmla="*/ 42 w 116"/>
                  <a:gd name="T31" fmla="*/ 34 h 495"/>
                  <a:gd name="T32" fmla="*/ 28 w 116"/>
                  <a:gd name="T33" fmla="*/ 10 h 495"/>
                  <a:gd name="T34" fmla="*/ 21 w 116"/>
                  <a:gd name="T35" fmla="*/ 0 h 495"/>
                  <a:gd name="T36" fmla="*/ 0 w 116"/>
                  <a:gd name="T37" fmla="*/ 16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16" h="495">
                    <a:moveTo>
                      <a:pt x="0" y="16"/>
                    </a:moveTo>
                    <a:lnTo>
                      <a:pt x="6" y="25"/>
                    </a:lnTo>
                    <a:lnTo>
                      <a:pt x="19" y="46"/>
                    </a:lnTo>
                    <a:lnTo>
                      <a:pt x="38" y="84"/>
                    </a:lnTo>
                    <a:lnTo>
                      <a:pt x="57" y="135"/>
                    </a:lnTo>
                    <a:lnTo>
                      <a:pt x="75" y="202"/>
                    </a:lnTo>
                    <a:lnTo>
                      <a:pt x="86" y="283"/>
                    </a:lnTo>
                    <a:lnTo>
                      <a:pt x="89" y="380"/>
                    </a:lnTo>
                    <a:lnTo>
                      <a:pt x="79" y="492"/>
                    </a:lnTo>
                    <a:lnTo>
                      <a:pt x="106" y="495"/>
                    </a:lnTo>
                    <a:lnTo>
                      <a:pt x="116" y="379"/>
                    </a:lnTo>
                    <a:lnTo>
                      <a:pt x="113" y="279"/>
                    </a:lnTo>
                    <a:lnTo>
                      <a:pt x="100" y="195"/>
                    </a:lnTo>
                    <a:lnTo>
                      <a:pt x="83" y="126"/>
                    </a:lnTo>
                    <a:lnTo>
                      <a:pt x="62" y="73"/>
                    </a:lnTo>
                    <a:lnTo>
                      <a:pt x="42" y="34"/>
                    </a:lnTo>
                    <a:lnTo>
                      <a:pt x="28" y="10"/>
                    </a:lnTo>
                    <a:lnTo>
                      <a:pt x="21" y="0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42" name="Freeform 36"/>
              <p:cNvSpPr>
                <a:spLocks/>
              </p:cNvSpPr>
              <p:nvPr/>
            </p:nvSpPr>
            <p:spPr bwMode="auto">
              <a:xfrm>
                <a:off x="2569" y="2313"/>
                <a:ext cx="37" cy="56"/>
              </a:xfrm>
              <a:custGeom>
                <a:avLst/>
                <a:gdLst>
                  <a:gd name="T0" fmla="*/ 0 w 75"/>
                  <a:gd name="T1" fmla="*/ 86 h 110"/>
                  <a:gd name="T2" fmla="*/ 11 w 75"/>
                  <a:gd name="T3" fmla="*/ 110 h 110"/>
                  <a:gd name="T4" fmla="*/ 26 w 75"/>
                  <a:gd name="T5" fmla="*/ 100 h 110"/>
                  <a:gd name="T6" fmla="*/ 39 w 75"/>
                  <a:gd name="T7" fmla="*/ 86 h 110"/>
                  <a:gd name="T8" fmla="*/ 51 w 75"/>
                  <a:gd name="T9" fmla="*/ 70 h 110"/>
                  <a:gd name="T10" fmla="*/ 59 w 75"/>
                  <a:gd name="T11" fmla="*/ 53 h 110"/>
                  <a:gd name="T12" fmla="*/ 65 w 75"/>
                  <a:gd name="T13" fmla="*/ 37 h 110"/>
                  <a:gd name="T14" fmla="*/ 70 w 75"/>
                  <a:gd name="T15" fmla="*/ 22 h 110"/>
                  <a:gd name="T16" fmla="*/ 74 w 75"/>
                  <a:gd name="T17" fmla="*/ 11 h 110"/>
                  <a:gd name="T18" fmla="*/ 75 w 75"/>
                  <a:gd name="T19" fmla="*/ 6 h 110"/>
                  <a:gd name="T20" fmla="*/ 48 w 75"/>
                  <a:gd name="T21" fmla="*/ 0 h 110"/>
                  <a:gd name="T22" fmla="*/ 46 w 75"/>
                  <a:gd name="T23" fmla="*/ 9 h 110"/>
                  <a:gd name="T24" fmla="*/ 42 w 75"/>
                  <a:gd name="T25" fmla="*/ 19 h 110"/>
                  <a:gd name="T26" fmla="*/ 38 w 75"/>
                  <a:gd name="T27" fmla="*/ 32 h 110"/>
                  <a:gd name="T28" fmla="*/ 33 w 75"/>
                  <a:gd name="T29" fmla="*/ 45 h 110"/>
                  <a:gd name="T30" fmla="*/ 26 w 75"/>
                  <a:gd name="T31" fmla="*/ 57 h 110"/>
                  <a:gd name="T32" fmla="*/ 18 w 75"/>
                  <a:gd name="T33" fmla="*/ 70 h 110"/>
                  <a:gd name="T34" fmla="*/ 10 w 75"/>
                  <a:gd name="T35" fmla="*/ 79 h 110"/>
                  <a:gd name="T36" fmla="*/ 0 w 75"/>
                  <a:gd name="T37" fmla="*/ 86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5" h="110">
                    <a:moveTo>
                      <a:pt x="0" y="86"/>
                    </a:moveTo>
                    <a:lnTo>
                      <a:pt x="11" y="110"/>
                    </a:lnTo>
                    <a:lnTo>
                      <a:pt x="26" y="100"/>
                    </a:lnTo>
                    <a:lnTo>
                      <a:pt x="39" y="86"/>
                    </a:lnTo>
                    <a:lnTo>
                      <a:pt x="51" y="70"/>
                    </a:lnTo>
                    <a:lnTo>
                      <a:pt x="59" y="53"/>
                    </a:lnTo>
                    <a:lnTo>
                      <a:pt x="65" y="37"/>
                    </a:lnTo>
                    <a:lnTo>
                      <a:pt x="70" y="22"/>
                    </a:lnTo>
                    <a:lnTo>
                      <a:pt x="74" y="11"/>
                    </a:lnTo>
                    <a:lnTo>
                      <a:pt x="75" y="6"/>
                    </a:lnTo>
                    <a:lnTo>
                      <a:pt x="48" y="0"/>
                    </a:lnTo>
                    <a:lnTo>
                      <a:pt x="46" y="9"/>
                    </a:lnTo>
                    <a:lnTo>
                      <a:pt x="42" y="19"/>
                    </a:lnTo>
                    <a:lnTo>
                      <a:pt x="38" y="32"/>
                    </a:lnTo>
                    <a:lnTo>
                      <a:pt x="33" y="45"/>
                    </a:lnTo>
                    <a:lnTo>
                      <a:pt x="26" y="57"/>
                    </a:lnTo>
                    <a:lnTo>
                      <a:pt x="18" y="70"/>
                    </a:lnTo>
                    <a:lnTo>
                      <a:pt x="10" y="79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43" name="Freeform 37"/>
              <p:cNvSpPr>
                <a:spLocks/>
              </p:cNvSpPr>
              <p:nvPr/>
            </p:nvSpPr>
            <p:spPr bwMode="auto">
              <a:xfrm>
                <a:off x="2662" y="2309"/>
                <a:ext cx="38" cy="54"/>
              </a:xfrm>
              <a:custGeom>
                <a:avLst/>
                <a:gdLst>
                  <a:gd name="T0" fmla="*/ 0 w 75"/>
                  <a:gd name="T1" fmla="*/ 86 h 109"/>
                  <a:gd name="T2" fmla="*/ 13 w 75"/>
                  <a:gd name="T3" fmla="*/ 109 h 109"/>
                  <a:gd name="T4" fmla="*/ 28 w 75"/>
                  <a:gd name="T5" fmla="*/ 99 h 109"/>
                  <a:gd name="T6" fmla="*/ 41 w 75"/>
                  <a:gd name="T7" fmla="*/ 85 h 109"/>
                  <a:gd name="T8" fmla="*/ 52 w 75"/>
                  <a:gd name="T9" fmla="*/ 69 h 109"/>
                  <a:gd name="T10" fmla="*/ 60 w 75"/>
                  <a:gd name="T11" fmla="*/ 51 h 109"/>
                  <a:gd name="T12" fmla="*/ 66 w 75"/>
                  <a:gd name="T13" fmla="*/ 36 h 109"/>
                  <a:gd name="T14" fmla="*/ 71 w 75"/>
                  <a:gd name="T15" fmla="*/ 21 h 109"/>
                  <a:gd name="T16" fmla="*/ 74 w 75"/>
                  <a:gd name="T17" fmla="*/ 11 h 109"/>
                  <a:gd name="T18" fmla="*/ 75 w 75"/>
                  <a:gd name="T19" fmla="*/ 5 h 109"/>
                  <a:gd name="T20" fmla="*/ 50 w 75"/>
                  <a:gd name="T21" fmla="*/ 0 h 109"/>
                  <a:gd name="T22" fmla="*/ 48 w 75"/>
                  <a:gd name="T23" fmla="*/ 9 h 109"/>
                  <a:gd name="T24" fmla="*/ 44 w 75"/>
                  <a:gd name="T25" fmla="*/ 19 h 109"/>
                  <a:gd name="T26" fmla="*/ 39 w 75"/>
                  <a:gd name="T27" fmla="*/ 32 h 109"/>
                  <a:gd name="T28" fmla="*/ 34 w 75"/>
                  <a:gd name="T29" fmla="*/ 44 h 109"/>
                  <a:gd name="T30" fmla="*/ 27 w 75"/>
                  <a:gd name="T31" fmla="*/ 57 h 109"/>
                  <a:gd name="T32" fmla="*/ 19 w 75"/>
                  <a:gd name="T33" fmla="*/ 70 h 109"/>
                  <a:gd name="T34" fmla="*/ 11 w 75"/>
                  <a:gd name="T35" fmla="*/ 79 h 109"/>
                  <a:gd name="T36" fmla="*/ 0 w 75"/>
                  <a:gd name="T37" fmla="*/ 86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5" h="109">
                    <a:moveTo>
                      <a:pt x="0" y="86"/>
                    </a:moveTo>
                    <a:lnTo>
                      <a:pt x="13" y="109"/>
                    </a:lnTo>
                    <a:lnTo>
                      <a:pt x="28" y="99"/>
                    </a:lnTo>
                    <a:lnTo>
                      <a:pt x="41" y="85"/>
                    </a:lnTo>
                    <a:lnTo>
                      <a:pt x="52" y="69"/>
                    </a:lnTo>
                    <a:lnTo>
                      <a:pt x="60" y="51"/>
                    </a:lnTo>
                    <a:lnTo>
                      <a:pt x="66" y="36"/>
                    </a:lnTo>
                    <a:lnTo>
                      <a:pt x="71" y="21"/>
                    </a:lnTo>
                    <a:lnTo>
                      <a:pt x="74" y="11"/>
                    </a:lnTo>
                    <a:lnTo>
                      <a:pt x="75" y="5"/>
                    </a:lnTo>
                    <a:lnTo>
                      <a:pt x="50" y="0"/>
                    </a:lnTo>
                    <a:lnTo>
                      <a:pt x="48" y="9"/>
                    </a:lnTo>
                    <a:lnTo>
                      <a:pt x="44" y="19"/>
                    </a:lnTo>
                    <a:lnTo>
                      <a:pt x="39" y="32"/>
                    </a:lnTo>
                    <a:lnTo>
                      <a:pt x="34" y="44"/>
                    </a:lnTo>
                    <a:lnTo>
                      <a:pt x="27" y="57"/>
                    </a:lnTo>
                    <a:lnTo>
                      <a:pt x="19" y="70"/>
                    </a:lnTo>
                    <a:lnTo>
                      <a:pt x="11" y="79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44" name="Freeform 38"/>
              <p:cNvSpPr>
                <a:spLocks/>
              </p:cNvSpPr>
              <p:nvPr/>
            </p:nvSpPr>
            <p:spPr bwMode="auto">
              <a:xfrm>
                <a:off x="2741" y="2267"/>
                <a:ext cx="37" cy="56"/>
              </a:xfrm>
              <a:custGeom>
                <a:avLst/>
                <a:gdLst>
                  <a:gd name="T0" fmla="*/ 0 w 75"/>
                  <a:gd name="T1" fmla="*/ 86 h 110"/>
                  <a:gd name="T2" fmla="*/ 13 w 75"/>
                  <a:gd name="T3" fmla="*/ 110 h 110"/>
                  <a:gd name="T4" fmla="*/ 28 w 75"/>
                  <a:gd name="T5" fmla="*/ 100 h 110"/>
                  <a:gd name="T6" fmla="*/ 40 w 75"/>
                  <a:gd name="T7" fmla="*/ 86 h 110"/>
                  <a:gd name="T8" fmla="*/ 52 w 75"/>
                  <a:gd name="T9" fmla="*/ 70 h 110"/>
                  <a:gd name="T10" fmla="*/ 60 w 75"/>
                  <a:gd name="T11" fmla="*/ 53 h 110"/>
                  <a:gd name="T12" fmla="*/ 66 w 75"/>
                  <a:gd name="T13" fmla="*/ 37 h 110"/>
                  <a:gd name="T14" fmla="*/ 70 w 75"/>
                  <a:gd name="T15" fmla="*/ 23 h 110"/>
                  <a:gd name="T16" fmla="*/ 74 w 75"/>
                  <a:gd name="T17" fmla="*/ 11 h 110"/>
                  <a:gd name="T18" fmla="*/ 75 w 75"/>
                  <a:gd name="T19" fmla="*/ 5 h 110"/>
                  <a:gd name="T20" fmla="*/ 50 w 75"/>
                  <a:gd name="T21" fmla="*/ 0 h 110"/>
                  <a:gd name="T22" fmla="*/ 47 w 75"/>
                  <a:gd name="T23" fmla="*/ 9 h 110"/>
                  <a:gd name="T24" fmla="*/ 44 w 75"/>
                  <a:gd name="T25" fmla="*/ 19 h 110"/>
                  <a:gd name="T26" fmla="*/ 39 w 75"/>
                  <a:gd name="T27" fmla="*/ 32 h 110"/>
                  <a:gd name="T28" fmla="*/ 33 w 75"/>
                  <a:gd name="T29" fmla="*/ 45 h 110"/>
                  <a:gd name="T30" fmla="*/ 27 w 75"/>
                  <a:gd name="T31" fmla="*/ 57 h 110"/>
                  <a:gd name="T32" fmla="*/ 18 w 75"/>
                  <a:gd name="T33" fmla="*/ 70 h 110"/>
                  <a:gd name="T34" fmla="*/ 10 w 75"/>
                  <a:gd name="T35" fmla="*/ 79 h 110"/>
                  <a:gd name="T36" fmla="*/ 0 w 75"/>
                  <a:gd name="T37" fmla="*/ 86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5" h="110">
                    <a:moveTo>
                      <a:pt x="0" y="86"/>
                    </a:moveTo>
                    <a:lnTo>
                      <a:pt x="13" y="110"/>
                    </a:lnTo>
                    <a:lnTo>
                      <a:pt x="28" y="100"/>
                    </a:lnTo>
                    <a:lnTo>
                      <a:pt x="40" y="86"/>
                    </a:lnTo>
                    <a:lnTo>
                      <a:pt x="52" y="70"/>
                    </a:lnTo>
                    <a:lnTo>
                      <a:pt x="60" y="53"/>
                    </a:lnTo>
                    <a:lnTo>
                      <a:pt x="66" y="37"/>
                    </a:lnTo>
                    <a:lnTo>
                      <a:pt x="70" y="23"/>
                    </a:lnTo>
                    <a:lnTo>
                      <a:pt x="74" y="11"/>
                    </a:lnTo>
                    <a:lnTo>
                      <a:pt x="75" y="5"/>
                    </a:lnTo>
                    <a:lnTo>
                      <a:pt x="50" y="0"/>
                    </a:lnTo>
                    <a:lnTo>
                      <a:pt x="47" y="9"/>
                    </a:lnTo>
                    <a:lnTo>
                      <a:pt x="44" y="19"/>
                    </a:lnTo>
                    <a:lnTo>
                      <a:pt x="39" y="32"/>
                    </a:lnTo>
                    <a:lnTo>
                      <a:pt x="33" y="45"/>
                    </a:lnTo>
                    <a:lnTo>
                      <a:pt x="27" y="57"/>
                    </a:lnTo>
                    <a:lnTo>
                      <a:pt x="18" y="70"/>
                    </a:lnTo>
                    <a:lnTo>
                      <a:pt x="10" y="79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45" name="Freeform 39"/>
              <p:cNvSpPr>
                <a:spLocks/>
              </p:cNvSpPr>
              <p:nvPr/>
            </p:nvSpPr>
            <p:spPr bwMode="auto">
              <a:xfrm>
                <a:off x="2486" y="2035"/>
                <a:ext cx="106" cy="305"/>
              </a:xfrm>
              <a:custGeom>
                <a:avLst/>
                <a:gdLst>
                  <a:gd name="T0" fmla="*/ 197 w 212"/>
                  <a:gd name="T1" fmla="*/ 610 h 610"/>
                  <a:gd name="T2" fmla="*/ 212 w 212"/>
                  <a:gd name="T3" fmla="*/ 587 h 610"/>
                  <a:gd name="T4" fmla="*/ 162 w 212"/>
                  <a:gd name="T5" fmla="*/ 549 h 610"/>
                  <a:gd name="T6" fmla="*/ 121 w 212"/>
                  <a:gd name="T7" fmla="*/ 507 h 610"/>
                  <a:gd name="T8" fmla="*/ 89 w 212"/>
                  <a:gd name="T9" fmla="*/ 463 h 610"/>
                  <a:gd name="T10" fmla="*/ 65 w 212"/>
                  <a:gd name="T11" fmla="*/ 416 h 610"/>
                  <a:gd name="T12" fmla="*/ 47 w 212"/>
                  <a:gd name="T13" fmla="*/ 368 h 610"/>
                  <a:gd name="T14" fmla="*/ 36 w 212"/>
                  <a:gd name="T15" fmla="*/ 321 h 610"/>
                  <a:gd name="T16" fmla="*/ 29 w 212"/>
                  <a:gd name="T17" fmla="*/ 274 h 610"/>
                  <a:gd name="T18" fmla="*/ 27 w 212"/>
                  <a:gd name="T19" fmla="*/ 228 h 610"/>
                  <a:gd name="T20" fmla="*/ 28 w 212"/>
                  <a:gd name="T21" fmla="*/ 184 h 610"/>
                  <a:gd name="T22" fmla="*/ 31 w 212"/>
                  <a:gd name="T23" fmla="*/ 144 h 610"/>
                  <a:gd name="T24" fmla="*/ 37 w 212"/>
                  <a:gd name="T25" fmla="*/ 107 h 610"/>
                  <a:gd name="T26" fmla="*/ 44 w 212"/>
                  <a:gd name="T27" fmla="*/ 75 h 610"/>
                  <a:gd name="T28" fmla="*/ 51 w 212"/>
                  <a:gd name="T29" fmla="*/ 48 h 610"/>
                  <a:gd name="T30" fmla="*/ 57 w 212"/>
                  <a:gd name="T31" fmla="*/ 27 h 610"/>
                  <a:gd name="T32" fmla="*/ 60 w 212"/>
                  <a:gd name="T33" fmla="*/ 14 h 610"/>
                  <a:gd name="T34" fmla="*/ 62 w 212"/>
                  <a:gd name="T35" fmla="*/ 9 h 610"/>
                  <a:gd name="T36" fmla="*/ 37 w 212"/>
                  <a:gd name="T37" fmla="*/ 0 h 610"/>
                  <a:gd name="T38" fmla="*/ 35 w 212"/>
                  <a:gd name="T39" fmla="*/ 6 h 610"/>
                  <a:gd name="T40" fmla="*/ 31 w 212"/>
                  <a:gd name="T41" fmla="*/ 19 h 610"/>
                  <a:gd name="T42" fmla="*/ 24 w 212"/>
                  <a:gd name="T43" fmla="*/ 40 h 610"/>
                  <a:gd name="T44" fmla="*/ 17 w 212"/>
                  <a:gd name="T45" fmla="*/ 68 h 610"/>
                  <a:gd name="T46" fmla="*/ 11 w 212"/>
                  <a:gd name="T47" fmla="*/ 102 h 610"/>
                  <a:gd name="T48" fmla="*/ 5 w 212"/>
                  <a:gd name="T49" fmla="*/ 141 h 610"/>
                  <a:gd name="T50" fmla="*/ 1 w 212"/>
                  <a:gd name="T51" fmla="*/ 184 h 610"/>
                  <a:gd name="T52" fmla="*/ 0 w 212"/>
                  <a:gd name="T53" fmla="*/ 230 h 610"/>
                  <a:gd name="T54" fmla="*/ 2 w 212"/>
                  <a:gd name="T55" fmla="*/ 278 h 610"/>
                  <a:gd name="T56" fmla="*/ 9 w 212"/>
                  <a:gd name="T57" fmla="*/ 328 h 610"/>
                  <a:gd name="T58" fmla="*/ 22 w 212"/>
                  <a:gd name="T59" fmla="*/ 378 h 610"/>
                  <a:gd name="T60" fmla="*/ 40 w 212"/>
                  <a:gd name="T61" fmla="*/ 429 h 610"/>
                  <a:gd name="T62" fmla="*/ 67 w 212"/>
                  <a:gd name="T63" fmla="*/ 477 h 610"/>
                  <a:gd name="T64" fmla="*/ 100 w 212"/>
                  <a:gd name="T65" fmla="*/ 525 h 610"/>
                  <a:gd name="T66" fmla="*/ 144 w 212"/>
                  <a:gd name="T67" fmla="*/ 570 h 610"/>
                  <a:gd name="T68" fmla="*/ 197 w 212"/>
                  <a:gd name="T69" fmla="*/ 610 h 6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12" h="610">
                    <a:moveTo>
                      <a:pt x="197" y="610"/>
                    </a:moveTo>
                    <a:lnTo>
                      <a:pt x="212" y="587"/>
                    </a:lnTo>
                    <a:lnTo>
                      <a:pt x="162" y="549"/>
                    </a:lnTo>
                    <a:lnTo>
                      <a:pt x="121" y="507"/>
                    </a:lnTo>
                    <a:lnTo>
                      <a:pt x="89" y="463"/>
                    </a:lnTo>
                    <a:lnTo>
                      <a:pt x="65" y="416"/>
                    </a:lnTo>
                    <a:lnTo>
                      <a:pt x="47" y="368"/>
                    </a:lnTo>
                    <a:lnTo>
                      <a:pt x="36" y="321"/>
                    </a:lnTo>
                    <a:lnTo>
                      <a:pt x="29" y="274"/>
                    </a:lnTo>
                    <a:lnTo>
                      <a:pt x="27" y="228"/>
                    </a:lnTo>
                    <a:lnTo>
                      <a:pt x="28" y="184"/>
                    </a:lnTo>
                    <a:lnTo>
                      <a:pt x="31" y="144"/>
                    </a:lnTo>
                    <a:lnTo>
                      <a:pt x="37" y="107"/>
                    </a:lnTo>
                    <a:lnTo>
                      <a:pt x="44" y="75"/>
                    </a:lnTo>
                    <a:lnTo>
                      <a:pt x="51" y="48"/>
                    </a:lnTo>
                    <a:lnTo>
                      <a:pt x="57" y="27"/>
                    </a:lnTo>
                    <a:lnTo>
                      <a:pt x="60" y="14"/>
                    </a:lnTo>
                    <a:lnTo>
                      <a:pt x="62" y="9"/>
                    </a:lnTo>
                    <a:lnTo>
                      <a:pt x="37" y="0"/>
                    </a:lnTo>
                    <a:lnTo>
                      <a:pt x="35" y="6"/>
                    </a:lnTo>
                    <a:lnTo>
                      <a:pt x="31" y="19"/>
                    </a:lnTo>
                    <a:lnTo>
                      <a:pt x="24" y="40"/>
                    </a:lnTo>
                    <a:lnTo>
                      <a:pt x="17" y="68"/>
                    </a:lnTo>
                    <a:lnTo>
                      <a:pt x="11" y="102"/>
                    </a:lnTo>
                    <a:lnTo>
                      <a:pt x="5" y="141"/>
                    </a:lnTo>
                    <a:lnTo>
                      <a:pt x="1" y="184"/>
                    </a:lnTo>
                    <a:lnTo>
                      <a:pt x="0" y="230"/>
                    </a:lnTo>
                    <a:lnTo>
                      <a:pt x="2" y="278"/>
                    </a:lnTo>
                    <a:lnTo>
                      <a:pt x="9" y="328"/>
                    </a:lnTo>
                    <a:lnTo>
                      <a:pt x="22" y="378"/>
                    </a:lnTo>
                    <a:lnTo>
                      <a:pt x="40" y="429"/>
                    </a:lnTo>
                    <a:lnTo>
                      <a:pt x="67" y="477"/>
                    </a:lnTo>
                    <a:lnTo>
                      <a:pt x="100" y="525"/>
                    </a:lnTo>
                    <a:lnTo>
                      <a:pt x="144" y="570"/>
                    </a:lnTo>
                    <a:lnTo>
                      <a:pt x="197" y="61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46" name="Freeform 40"/>
              <p:cNvSpPr>
                <a:spLocks/>
              </p:cNvSpPr>
              <p:nvPr/>
            </p:nvSpPr>
            <p:spPr bwMode="auto">
              <a:xfrm>
                <a:off x="2391" y="1970"/>
                <a:ext cx="111" cy="381"/>
              </a:xfrm>
              <a:custGeom>
                <a:avLst/>
                <a:gdLst>
                  <a:gd name="T0" fmla="*/ 206 w 221"/>
                  <a:gd name="T1" fmla="*/ 763 h 763"/>
                  <a:gd name="T2" fmla="*/ 221 w 221"/>
                  <a:gd name="T3" fmla="*/ 742 h 763"/>
                  <a:gd name="T4" fmla="*/ 165 w 221"/>
                  <a:gd name="T5" fmla="*/ 695 h 763"/>
                  <a:gd name="T6" fmla="*/ 120 w 221"/>
                  <a:gd name="T7" fmla="*/ 642 h 763"/>
                  <a:gd name="T8" fmla="*/ 85 w 221"/>
                  <a:gd name="T9" fmla="*/ 587 h 763"/>
                  <a:gd name="T10" fmla="*/ 59 w 221"/>
                  <a:gd name="T11" fmla="*/ 528 h 763"/>
                  <a:gd name="T12" fmla="*/ 42 w 221"/>
                  <a:gd name="T13" fmla="*/ 468 h 763"/>
                  <a:gd name="T14" fmla="*/ 31 w 221"/>
                  <a:gd name="T15" fmla="*/ 407 h 763"/>
                  <a:gd name="T16" fmla="*/ 27 w 221"/>
                  <a:gd name="T17" fmla="*/ 347 h 763"/>
                  <a:gd name="T18" fmla="*/ 27 w 221"/>
                  <a:gd name="T19" fmla="*/ 288 h 763"/>
                  <a:gd name="T20" fmla="*/ 31 w 221"/>
                  <a:gd name="T21" fmla="*/ 232 h 763"/>
                  <a:gd name="T22" fmla="*/ 39 w 221"/>
                  <a:gd name="T23" fmla="*/ 180 h 763"/>
                  <a:gd name="T24" fmla="*/ 49 w 221"/>
                  <a:gd name="T25" fmla="*/ 133 h 763"/>
                  <a:gd name="T26" fmla="*/ 58 w 221"/>
                  <a:gd name="T27" fmla="*/ 93 h 763"/>
                  <a:gd name="T28" fmla="*/ 67 w 221"/>
                  <a:gd name="T29" fmla="*/ 58 h 763"/>
                  <a:gd name="T30" fmla="*/ 76 w 221"/>
                  <a:gd name="T31" fmla="*/ 32 h 763"/>
                  <a:gd name="T32" fmla="*/ 82 w 221"/>
                  <a:gd name="T33" fmla="*/ 16 h 763"/>
                  <a:gd name="T34" fmla="*/ 84 w 221"/>
                  <a:gd name="T35" fmla="*/ 9 h 763"/>
                  <a:gd name="T36" fmla="*/ 60 w 221"/>
                  <a:gd name="T37" fmla="*/ 0 h 763"/>
                  <a:gd name="T38" fmla="*/ 58 w 221"/>
                  <a:gd name="T39" fmla="*/ 6 h 763"/>
                  <a:gd name="T40" fmla="*/ 51 w 221"/>
                  <a:gd name="T41" fmla="*/ 24 h 763"/>
                  <a:gd name="T42" fmla="*/ 43 w 221"/>
                  <a:gd name="T43" fmla="*/ 50 h 763"/>
                  <a:gd name="T44" fmla="*/ 32 w 221"/>
                  <a:gd name="T45" fmla="*/ 86 h 763"/>
                  <a:gd name="T46" fmla="*/ 22 w 221"/>
                  <a:gd name="T47" fmla="*/ 128 h 763"/>
                  <a:gd name="T48" fmla="*/ 13 w 221"/>
                  <a:gd name="T49" fmla="*/ 178 h 763"/>
                  <a:gd name="T50" fmla="*/ 6 w 221"/>
                  <a:gd name="T51" fmla="*/ 232 h 763"/>
                  <a:gd name="T52" fmla="*/ 1 w 221"/>
                  <a:gd name="T53" fmla="*/ 290 h 763"/>
                  <a:gd name="T54" fmla="*/ 0 w 221"/>
                  <a:gd name="T55" fmla="*/ 351 h 763"/>
                  <a:gd name="T56" fmla="*/ 6 w 221"/>
                  <a:gd name="T57" fmla="*/ 413 h 763"/>
                  <a:gd name="T58" fmla="*/ 16 w 221"/>
                  <a:gd name="T59" fmla="*/ 476 h 763"/>
                  <a:gd name="T60" fmla="*/ 36 w 221"/>
                  <a:gd name="T61" fmla="*/ 539 h 763"/>
                  <a:gd name="T62" fmla="*/ 62 w 221"/>
                  <a:gd name="T63" fmla="*/ 600 h 763"/>
                  <a:gd name="T64" fmla="*/ 99 w 221"/>
                  <a:gd name="T65" fmla="*/ 659 h 763"/>
                  <a:gd name="T66" fmla="*/ 146 w 221"/>
                  <a:gd name="T67" fmla="*/ 713 h 763"/>
                  <a:gd name="T68" fmla="*/ 206 w 221"/>
                  <a:gd name="T69" fmla="*/ 763 h 7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21" h="763">
                    <a:moveTo>
                      <a:pt x="206" y="763"/>
                    </a:moveTo>
                    <a:lnTo>
                      <a:pt x="221" y="742"/>
                    </a:lnTo>
                    <a:lnTo>
                      <a:pt x="165" y="695"/>
                    </a:lnTo>
                    <a:lnTo>
                      <a:pt x="120" y="642"/>
                    </a:lnTo>
                    <a:lnTo>
                      <a:pt x="85" y="587"/>
                    </a:lnTo>
                    <a:lnTo>
                      <a:pt x="59" y="528"/>
                    </a:lnTo>
                    <a:lnTo>
                      <a:pt x="42" y="468"/>
                    </a:lnTo>
                    <a:lnTo>
                      <a:pt x="31" y="407"/>
                    </a:lnTo>
                    <a:lnTo>
                      <a:pt x="27" y="347"/>
                    </a:lnTo>
                    <a:lnTo>
                      <a:pt x="27" y="288"/>
                    </a:lnTo>
                    <a:lnTo>
                      <a:pt x="31" y="232"/>
                    </a:lnTo>
                    <a:lnTo>
                      <a:pt x="39" y="180"/>
                    </a:lnTo>
                    <a:lnTo>
                      <a:pt x="49" y="133"/>
                    </a:lnTo>
                    <a:lnTo>
                      <a:pt x="58" y="93"/>
                    </a:lnTo>
                    <a:lnTo>
                      <a:pt x="67" y="58"/>
                    </a:lnTo>
                    <a:lnTo>
                      <a:pt x="76" y="32"/>
                    </a:lnTo>
                    <a:lnTo>
                      <a:pt x="82" y="16"/>
                    </a:lnTo>
                    <a:lnTo>
                      <a:pt x="84" y="9"/>
                    </a:lnTo>
                    <a:lnTo>
                      <a:pt x="60" y="0"/>
                    </a:lnTo>
                    <a:lnTo>
                      <a:pt x="58" y="6"/>
                    </a:lnTo>
                    <a:lnTo>
                      <a:pt x="51" y="24"/>
                    </a:lnTo>
                    <a:lnTo>
                      <a:pt x="43" y="50"/>
                    </a:lnTo>
                    <a:lnTo>
                      <a:pt x="32" y="86"/>
                    </a:lnTo>
                    <a:lnTo>
                      <a:pt x="22" y="128"/>
                    </a:lnTo>
                    <a:lnTo>
                      <a:pt x="13" y="178"/>
                    </a:lnTo>
                    <a:lnTo>
                      <a:pt x="6" y="232"/>
                    </a:lnTo>
                    <a:lnTo>
                      <a:pt x="1" y="290"/>
                    </a:lnTo>
                    <a:lnTo>
                      <a:pt x="0" y="351"/>
                    </a:lnTo>
                    <a:lnTo>
                      <a:pt x="6" y="413"/>
                    </a:lnTo>
                    <a:lnTo>
                      <a:pt x="16" y="476"/>
                    </a:lnTo>
                    <a:lnTo>
                      <a:pt x="36" y="539"/>
                    </a:lnTo>
                    <a:lnTo>
                      <a:pt x="62" y="600"/>
                    </a:lnTo>
                    <a:lnTo>
                      <a:pt x="99" y="659"/>
                    </a:lnTo>
                    <a:lnTo>
                      <a:pt x="146" y="713"/>
                    </a:lnTo>
                    <a:lnTo>
                      <a:pt x="206" y="76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</p:grpSp>
        <p:sp>
          <p:nvSpPr>
            <p:cNvPr id="430" name="6cípá hvězda 429"/>
            <p:cNvSpPr/>
            <p:nvPr/>
          </p:nvSpPr>
          <p:spPr>
            <a:xfrm>
              <a:off x="7985238" y="1715322"/>
              <a:ext cx="756000" cy="779779"/>
            </a:xfrm>
            <a:prstGeom prst="star6">
              <a:avLst/>
            </a:prstGeom>
            <a:solidFill>
              <a:schemeClr val="bg1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 smtClean="0">
                  <a:solidFill>
                    <a:schemeClr val="tx1"/>
                  </a:solidFill>
                </a:rPr>
                <a:t>28</a:t>
              </a:r>
              <a:endParaRPr lang="cs-CZ" sz="24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47" name="Skupina 446"/>
          <p:cNvGrpSpPr/>
          <p:nvPr/>
        </p:nvGrpSpPr>
        <p:grpSpPr>
          <a:xfrm>
            <a:off x="4951464" y="5210713"/>
            <a:ext cx="1764000" cy="1764000"/>
            <a:chOff x="7020272" y="1052737"/>
            <a:chExt cx="1810014" cy="1810014"/>
          </a:xfrm>
        </p:grpSpPr>
        <p:grpSp>
          <p:nvGrpSpPr>
            <p:cNvPr id="448" name="Group 6"/>
            <p:cNvGrpSpPr>
              <a:grpSpLocks noChangeAspect="1"/>
            </p:cNvGrpSpPr>
            <p:nvPr/>
          </p:nvGrpSpPr>
          <p:grpSpPr bwMode="auto">
            <a:xfrm>
              <a:off x="7020272" y="1052737"/>
              <a:ext cx="1810014" cy="1810014"/>
              <a:chOff x="2314" y="1828"/>
              <a:chExt cx="548" cy="548"/>
            </a:xfrm>
          </p:grpSpPr>
          <p:sp>
            <p:nvSpPr>
              <p:cNvPr id="450" name="Freeform 25"/>
              <p:cNvSpPr>
                <a:spLocks/>
              </p:cNvSpPr>
              <p:nvPr/>
            </p:nvSpPr>
            <p:spPr bwMode="auto">
              <a:xfrm>
                <a:off x="2314" y="1828"/>
                <a:ext cx="548" cy="548"/>
              </a:xfrm>
              <a:custGeom>
                <a:avLst/>
                <a:gdLst>
                  <a:gd name="T0" fmla="*/ 1095 w 1097"/>
                  <a:gd name="T1" fmla="*/ 605 h 1096"/>
                  <a:gd name="T2" fmla="*/ 1073 w 1097"/>
                  <a:gd name="T3" fmla="*/ 712 h 1096"/>
                  <a:gd name="T4" fmla="*/ 1031 w 1097"/>
                  <a:gd name="T5" fmla="*/ 809 h 1096"/>
                  <a:gd name="T6" fmla="*/ 971 w 1097"/>
                  <a:gd name="T7" fmla="*/ 897 h 1096"/>
                  <a:gd name="T8" fmla="*/ 898 w 1097"/>
                  <a:gd name="T9" fmla="*/ 971 h 1096"/>
                  <a:gd name="T10" fmla="*/ 810 w 1097"/>
                  <a:gd name="T11" fmla="*/ 1030 h 1096"/>
                  <a:gd name="T12" fmla="*/ 711 w 1097"/>
                  <a:gd name="T13" fmla="*/ 1072 h 1096"/>
                  <a:gd name="T14" fmla="*/ 604 w 1097"/>
                  <a:gd name="T15" fmla="*/ 1094 h 1096"/>
                  <a:gd name="T16" fmla="*/ 491 w 1097"/>
                  <a:gd name="T17" fmla="*/ 1094 h 1096"/>
                  <a:gd name="T18" fmla="*/ 384 w 1097"/>
                  <a:gd name="T19" fmla="*/ 1072 h 1096"/>
                  <a:gd name="T20" fmla="*/ 287 w 1097"/>
                  <a:gd name="T21" fmla="*/ 1030 h 1096"/>
                  <a:gd name="T22" fmla="*/ 199 w 1097"/>
                  <a:gd name="T23" fmla="*/ 971 h 1096"/>
                  <a:gd name="T24" fmla="*/ 125 w 1097"/>
                  <a:gd name="T25" fmla="*/ 897 h 1096"/>
                  <a:gd name="T26" fmla="*/ 66 w 1097"/>
                  <a:gd name="T27" fmla="*/ 809 h 1096"/>
                  <a:gd name="T28" fmla="*/ 24 w 1097"/>
                  <a:gd name="T29" fmla="*/ 712 h 1096"/>
                  <a:gd name="T30" fmla="*/ 2 w 1097"/>
                  <a:gd name="T31" fmla="*/ 605 h 1096"/>
                  <a:gd name="T32" fmla="*/ 2 w 1097"/>
                  <a:gd name="T33" fmla="*/ 492 h 1096"/>
                  <a:gd name="T34" fmla="*/ 24 w 1097"/>
                  <a:gd name="T35" fmla="*/ 385 h 1096"/>
                  <a:gd name="T36" fmla="*/ 66 w 1097"/>
                  <a:gd name="T37" fmla="*/ 287 h 1096"/>
                  <a:gd name="T38" fmla="*/ 125 w 1097"/>
                  <a:gd name="T39" fmla="*/ 199 h 1096"/>
                  <a:gd name="T40" fmla="*/ 199 w 1097"/>
                  <a:gd name="T41" fmla="*/ 126 h 1096"/>
                  <a:gd name="T42" fmla="*/ 287 w 1097"/>
                  <a:gd name="T43" fmla="*/ 66 h 1096"/>
                  <a:gd name="T44" fmla="*/ 384 w 1097"/>
                  <a:gd name="T45" fmla="*/ 24 h 1096"/>
                  <a:gd name="T46" fmla="*/ 491 w 1097"/>
                  <a:gd name="T47" fmla="*/ 3 h 1096"/>
                  <a:gd name="T48" fmla="*/ 610 w 1097"/>
                  <a:gd name="T49" fmla="*/ 3 h 1096"/>
                  <a:gd name="T50" fmla="*/ 724 w 1097"/>
                  <a:gd name="T51" fmla="*/ 24 h 1096"/>
                  <a:gd name="T52" fmla="*/ 825 w 1097"/>
                  <a:gd name="T53" fmla="*/ 65 h 1096"/>
                  <a:gd name="T54" fmla="*/ 912 w 1097"/>
                  <a:gd name="T55" fmla="*/ 123 h 1096"/>
                  <a:gd name="T56" fmla="*/ 983 w 1097"/>
                  <a:gd name="T57" fmla="*/ 197 h 1096"/>
                  <a:gd name="T58" fmla="*/ 1038 w 1097"/>
                  <a:gd name="T59" fmla="*/ 285 h 1096"/>
                  <a:gd name="T60" fmla="*/ 1075 w 1097"/>
                  <a:gd name="T61" fmla="*/ 384 h 1096"/>
                  <a:gd name="T62" fmla="*/ 1095 w 1097"/>
                  <a:gd name="T63" fmla="*/ 491 h 10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97" h="1096">
                    <a:moveTo>
                      <a:pt x="1097" y="548"/>
                    </a:moveTo>
                    <a:lnTo>
                      <a:pt x="1095" y="605"/>
                    </a:lnTo>
                    <a:lnTo>
                      <a:pt x="1085" y="659"/>
                    </a:lnTo>
                    <a:lnTo>
                      <a:pt x="1073" y="712"/>
                    </a:lnTo>
                    <a:lnTo>
                      <a:pt x="1054" y="761"/>
                    </a:lnTo>
                    <a:lnTo>
                      <a:pt x="1031" y="809"/>
                    </a:lnTo>
                    <a:lnTo>
                      <a:pt x="1004" y="854"/>
                    </a:lnTo>
                    <a:lnTo>
                      <a:pt x="971" y="897"/>
                    </a:lnTo>
                    <a:lnTo>
                      <a:pt x="937" y="936"/>
                    </a:lnTo>
                    <a:lnTo>
                      <a:pt x="898" y="971"/>
                    </a:lnTo>
                    <a:lnTo>
                      <a:pt x="855" y="1003"/>
                    </a:lnTo>
                    <a:lnTo>
                      <a:pt x="810" y="1030"/>
                    </a:lnTo>
                    <a:lnTo>
                      <a:pt x="762" y="1053"/>
                    </a:lnTo>
                    <a:lnTo>
                      <a:pt x="711" y="1072"/>
                    </a:lnTo>
                    <a:lnTo>
                      <a:pt x="658" y="1085"/>
                    </a:lnTo>
                    <a:lnTo>
                      <a:pt x="604" y="1094"/>
                    </a:lnTo>
                    <a:lnTo>
                      <a:pt x="548" y="1096"/>
                    </a:lnTo>
                    <a:lnTo>
                      <a:pt x="491" y="1094"/>
                    </a:lnTo>
                    <a:lnTo>
                      <a:pt x="437" y="1085"/>
                    </a:lnTo>
                    <a:lnTo>
                      <a:pt x="384" y="1072"/>
                    </a:lnTo>
                    <a:lnTo>
                      <a:pt x="335" y="1053"/>
                    </a:lnTo>
                    <a:lnTo>
                      <a:pt x="287" y="1030"/>
                    </a:lnTo>
                    <a:lnTo>
                      <a:pt x="242" y="1003"/>
                    </a:lnTo>
                    <a:lnTo>
                      <a:pt x="199" y="971"/>
                    </a:lnTo>
                    <a:lnTo>
                      <a:pt x="160" y="936"/>
                    </a:lnTo>
                    <a:lnTo>
                      <a:pt x="125" y="897"/>
                    </a:lnTo>
                    <a:lnTo>
                      <a:pt x="93" y="854"/>
                    </a:lnTo>
                    <a:lnTo>
                      <a:pt x="66" y="809"/>
                    </a:lnTo>
                    <a:lnTo>
                      <a:pt x="43" y="761"/>
                    </a:lnTo>
                    <a:lnTo>
                      <a:pt x="24" y="712"/>
                    </a:lnTo>
                    <a:lnTo>
                      <a:pt x="12" y="659"/>
                    </a:lnTo>
                    <a:lnTo>
                      <a:pt x="2" y="605"/>
                    </a:lnTo>
                    <a:lnTo>
                      <a:pt x="0" y="548"/>
                    </a:lnTo>
                    <a:lnTo>
                      <a:pt x="2" y="492"/>
                    </a:lnTo>
                    <a:lnTo>
                      <a:pt x="12" y="438"/>
                    </a:lnTo>
                    <a:lnTo>
                      <a:pt x="24" y="385"/>
                    </a:lnTo>
                    <a:lnTo>
                      <a:pt x="43" y="335"/>
                    </a:lnTo>
                    <a:lnTo>
                      <a:pt x="66" y="287"/>
                    </a:lnTo>
                    <a:lnTo>
                      <a:pt x="93" y="242"/>
                    </a:lnTo>
                    <a:lnTo>
                      <a:pt x="125" y="199"/>
                    </a:lnTo>
                    <a:lnTo>
                      <a:pt x="160" y="160"/>
                    </a:lnTo>
                    <a:lnTo>
                      <a:pt x="199" y="126"/>
                    </a:lnTo>
                    <a:lnTo>
                      <a:pt x="242" y="93"/>
                    </a:lnTo>
                    <a:lnTo>
                      <a:pt x="287" y="66"/>
                    </a:lnTo>
                    <a:lnTo>
                      <a:pt x="335" y="43"/>
                    </a:lnTo>
                    <a:lnTo>
                      <a:pt x="384" y="24"/>
                    </a:lnTo>
                    <a:lnTo>
                      <a:pt x="437" y="12"/>
                    </a:lnTo>
                    <a:lnTo>
                      <a:pt x="491" y="3"/>
                    </a:lnTo>
                    <a:lnTo>
                      <a:pt x="548" y="0"/>
                    </a:lnTo>
                    <a:lnTo>
                      <a:pt x="610" y="3"/>
                    </a:lnTo>
                    <a:lnTo>
                      <a:pt x="669" y="11"/>
                    </a:lnTo>
                    <a:lnTo>
                      <a:pt x="724" y="24"/>
                    </a:lnTo>
                    <a:lnTo>
                      <a:pt x="777" y="43"/>
                    </a:lnTo>
                    <a:lnTo>
                      <a:pt x="825" y="65"/>
                    </a:lnTo>
                    <a:lnTo>
                      <a:pt x="870" y="92"/>
                    </a:lnTo>
                    <a:lnTo>
                      <a:pt x="912" y="123"/>
                    </a:lnTo>
                    <a:lnTo>
                      <a:pt x="950" y="158"/>
                    </a:lnTo>
                    <a:lnTo>
                      <a:pt x="983" y="197"/>
                    </a:lnTo>
                    <a:lnTo>
                      <a:pt x="1013" y="240"/>
                    </a:lnTo>
                    <a:lnTo>
                      <a:pt x="1038" y="285"/>
                    </a:lnTo>
                    <a:lnTo>
                      <a:pt x="1059" y="333"/>
                    </a:lnTo>
                    <a:lnTo>
                      <a:pt x="1075" y="384"/>
                    </a:lnTo>
                    <a:lnTo>
                      <a:pt x="1088" y="437"/>
                    </a:lnTo>
                    <a:lnTo>
                      <a:pt x="1095" y="491"/>
                    </a:lnTo>
                    <a:lnTo>
                      <a:pt x="1097" y="54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51" name="Freeform 26"/>
              <p:cNvSpPr>
                <a:spLocks/>
              </p:cNvSpPr>
              <p:nvPr/>
            </p:nvSpPr>
            <p:spPr bwMode="auto">
              <a:xfrm>
                <a:off x="2371" y="1928"/>
                <a:ext cx="470" cy="426"/>
              </a:xfrm>
              <a:custGeom>
                <a:avLst/>
                <a:gdLst>
                  <a:gd name="T0" fmla="*/ 816 w 939"/>
                  <a:gd name="T1" fmla="*/ 28 h 850"/>
                  <a:gd name="T2" fmla="*/ 841 w 939"/>
                  <a:gd name="T3" fmla="*/ 89 h 850"/>
                  <a:gd name="T4" fmla="*/ 860 w 939"/>
                  <a:gd name="T5" fmla="*/ 154 h 850"/>
                  <a:gd name="T6" fmla="*/ 869 w 939"/>
                  <a:gd name="T7" fmla="*/ 222 h 850"/>
                  <a:gd name="T8" fmla="*/ 868 w 939"/>
                  <a:gd name="T9" fmla="*/ 308 h 850"/>
                  <a:gd name="T10" fmla="*/ 847 w 939"/>
                  <a:gd name="T11" fmla="*/ 406 h 850"/>
                  <a:gd name="T12" fmla="*/ 809 w 939"/>
                  <a:gd name="T13" fmla="*/ 496 h 850"/>
                  <a:gd name="T14" fmla="*/ 755 w 939"/>
                  <a:gd name="T15" fmla="*/ 576 h 850"/>
                  <a:gd name="T16" fmla="*/ 687 w 939"/>
                  <a:gd name="T17" fmla="*/ 644 h 850"/>
                  <a:gd name="T18" fmla="*/ 607 w 939"/>
                  <a:gd name="T19" fmla="*/ 698 h 850"/>
                  <a:gd name="T20" fmla="*/ 516 w 939"/>
                  <a:gd name="T21" fmla="*/ 736 h 850"/>
                  <a:gd name="T22" fmla="*/ 418 w 939"/>
                  <a:gd name="T23" fmla="*/ 757 h 850"/>
                  <a:gd name="T24" fmla="*/ 339 w 939"/>
                  <a:gd name="T25" fmla="*/ 758 h 850"/>
                  <a:gd name="T26" fmla="*/ 287 w 939"/>
                  <a:gd name="T27" fmla="*/ 754 h 850"/>
                  <a:gd name="T28" fmla="*/ 236 w 939"/>
                  <a:gd name="T29" fmla="*/ 742 h 850"/>
                  <a:gd name="T30" fmla="*/ 188 w 939"/>
                  <a:gd name="T31" fmla="*/ 727 h 850"/>
                  <a:gd name="T32" fmla="*/ 140 w 939"/>
                  <a:gd name="T33" fmla="*/ 706 h 850"/>
                  <a:gd name="T34" fmla="*/ 97 w 939"/>
                  <a:gd name="T35" fmla="*/ 682 h 850"/>
                  <a:gd name="T36" fmla="*/ 55 w 939"/>
                  <a:gd name="T37" fmla="*/ 654 h 850"/>
                  <a:gd name="T38" fmla="*/ 17 w 939"/>
                  <a:gd name="T39" fmla="*/ 620 h 850"/>
                  <a:gd name="T40" fmla="*/ 17 w 939"/>
                  <a:gd name="T41" fmla="*/ 630 h 850"/>
                  <a:gd name="T42" fmla="*/ 56 w 939"/>
                  <a:gd name="T43" fmla="*/ 681 h 850"/>
                  <a:gd name="T44" fmla="*/ 102 w 939"/>
                  <a:gd name="T45" fmla="*/ 726 h 850"/>
                  <a:gd name="T46" fmla="*/ 153 w 939"/>
                  <a:gd name="T47" fmla="*/ 765 h 850"/>
                  <a:gd name="T48" fmla="*/ 209 w 939"/>
                  <a:gd name="T49" fmla="*/ 797 h 850"/>
                  <a:gd name="T50" fmla="*/ 269 w 939"/>
                  <a:gd name="T51" fmla="*/ 823 h 850"/>
                  <a:gd name="T52" fmla="*/ 333 w 939"/>
                  <a:gd name="T53" fmla="*/ 840 h 850"/>
                  <a:gd name="T54" fmla="*/ 399 w 939"/>
                  <a:gd name="T55" fmla="*/ 849 h 850"/>
                  <a:gd name="T56" fmla="*/ 486 w 939"/>
                  <a:gd name="T57" fmla="*/ 848 h 850"/>
                  <a:gd name="T58" fmla="*/ 584 w 939"/>
                  <a:gd name="T59" fmla="*/ 827 h 850"/>
                  <a:gd name="T60" fmla="*/ 674 w 939"/>
                  <a:gd name="T61" fmla="*/ 789 h 850"/>
                  <a:gd name="T62" fmla="*/ 755 w 939"/>
                  <a:gd name="T63" fmla="*/ 735 h 850"/>
                  <a:gd name="T64" fmla="*/ 824 w 939"/>
                  <a:gd name="T65" fmla="*/ 667 h 850"/>
                  <a:gd name="T66" fmla="*/ 878 w 939"/>
                  <a:gd name="T67" fmla="*/ 587 h 850"/>
                  <a:gd name="T68" fmla="*/ 916 w 939"/>
                  <a:gd name="T69" fmla="*/ 496 h 850"/>
                  <a:gd name="T70" fmla="*/ 937 w 939"/>
                  <a:gd name="T71" fmla="*/ 398 h 850"/>
                  <a:gd name="T72" fmla="*/ 937 w 939"/>
                  <a:gd name="T73" fmla="*/ 297 h 850"/>
                  <a:gd name="T74" fmla="*/ 917 w 939"/>
                  <a:gd name="T75" fmla="*/ 202 h 850"/>
                  <a:gd name="T76" fmla="*/ 882 w 939"/>
                  <a:gd name="T77" fmla="*/ 114 h 850"/>
                  <a:gd name="T78" fmla="*/ 831 w 939"/>
                  <a:gd name="T79" fmla="*/ 35 h 8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39" h="850">
                    <a:moveTo>
                      <a:pt x="800" y="0"/>
                    </a:moveTo>
                    <a:lnTo>
                      <a:pt x="816" y="28"/>
                    </a:lnTo>
                    <a:lnTo>
                      <a:pt x="830" y="58"/>
                    </a:lnTo>
                    <a:lnTo>
                      <a:pt x="841" y="89"/>
                    </a:lnTo>
                    <a:lnTo>
                      <a:pt x="852" y="121"/>
                    </a:lnTo>
                    <a:lnTo>
                      <a:pt x="860" y="154"/>
                    </a:lnTo>
                    <a:lnTo>
                      <a:pt x="865" y="187"/>
                    </a:lnTo>
                    <a:lnTo>
                      <a:pt x="869" y="222"/>
                    </a:lnTo>
                    <a:lnTo>
                      <a:pt x="870" y="256"/>
                    </a:lnTo>
                    <a:lnTo>
                      <a:pt x="868" y="308"/>
                    </a:lnTo>
                    <a:lnTo>
                      <a:pt x="860" y="358"/>
                    </a:lnTo>
                    <a:lnTo>
                      <a:pt x="847" y="406"/>
                    </a:lnTo>
                    <a:lnTo>
                      <a:pt x="831" y="452"/>
                    </a:lnTo>
                    <a:lnTo>
                      <a:pt x="809" y="496"/>
                    </a:lnTo>
                    <a:lnTo>
                      <a:pt x="784" y="537"/>
                    </a:lnTo>
                    <a:lnTo>
                      <a:pt x="755" y="576"/>
                    </a:lnTo>
                    <a:lnTo>
                      <a:pt x="723" y="612"/>
                    </a:lnTo>
                    <a:lnTo>
                      <a:pt x="687" y="644"/>
                    </a:lnTo>
                    <a:lnTo>
                      <a:pt x="648" y="673"/>
                    </a:lnTo>
                    <a:lnTo>
                      <a:pt x="607" y="698"/>
                    </a:lnTo>
                    <a:lnTo>
                      <a:pt x="563" y="720"/>
                    </a:lnTo>
                    <a:lnTo>
                      <a:pt x="516" y="736"/>
                    </a:lnTo>
                    <a:lnTo>
                      <a:pt x="467" y="749"/>
                    </a:lnTo>
                    <a:lnTo>
                      <a:pt x="418" y="757"/>
                    </a:lnTo>
                    <a:lnTo>
                      <a:pt x="366" y="759"/>
                    </a:lnTo>
                    <a:lnTo>
                      <a:pt x="339" y="758"/>
                    </a:lnTo>
                    <a:lnTo>
                      <a:pt x="313" y="757"/>
                    </a:lnTo>
                    <a:lnTo>
                      <a:pt x="287" y="754"/>
                    </a:lnTo>
                    <a:lnTo>
                      <a:pt x="261" y="749"/>
                    </a:lnTo>
                    <a:lnTo>
                      <a:pt x="236" y="742"/>
                    </a:lnTo>
                    <a:lnTo>
                      <a:pt x="212" y="735"/>
                    </a:lnTo>
                    <a:lnTo>
                      <a:pt x="188" y="727"/>
                    </a:lnTo>
                    <a:lnTo>
                      <a:pt x="163" y="717"/>
                    </a:lnTo>
                    <a:lnTo>
                      <a:pt x="140" y="706"/>
                    </a:lnTo>
                    <a:lnTo>
                      <a:pt x="119" y="695"/>
                    </a:lnTo>
                    <a:lnTo>
                      <a:pt x="97" y="682"/>
                    </a:lnTo>
                    <a:lnTo>
                      <a:pt x="76" y="668"/>
                    </a:lnTo>
                    <a:lnTo>
                      <a:pt x="55" y="654"/>
                    </a:lnTo>
                    <a:lnTo>
                      <a:pt x="37" y="637"/>
                    </a:lnTo>
                    <a:lnTo>
                      <a:pt x="17" y="620"/>
                    </a:lnTo>
                    <a:lnTo>
                      <a:pt x="0" y="603"/>
                    </a:lnTo>
                    <a:lnTo>
                      <a:pt x="17" y="630"/>
                    </a:lnTo>
                    <a:lnTo>
                      <a:pt x="36" y="656"/>
                    </a:lnTo>
                    <a:lnTo>
                      <a:pt x="56" y="681"/>
                    </a:lnTo>
                    <a:lnTo>
                      <a:pt x="78" y="704"/>
                    </a:lnTo>
                    <a:lnTo>
                      <a:pt x="102" y="726"/>
                    </a:lnTo>
                    <a:lnTo>
                      <a:pt x="127" y="747"/>
                    </a:lnTo>
                    <a:lnTo>
                      <a:pt x="153" y="765"/>
                    </a:lnTo>
                    <a:lnTo>
                      <a:pt x="181" y="782"/>
                    </a:lnTo>
                    <a:lnTo>
                      <a:pt x="209" y="797"/>
                    </a:lnTo>
                    <a:lnTo>
                      <a:pt x="238" y="811"/>
                    </a:lnTo>
                    <a:lnTo>
                      <a:pt x="269" y="823"/>
                    </a:lnTo>
                    <a:lnTo>
                      <a:pt x="300" y="833"/>
                    </a:lnTo>
                    <a:lnTo>
                      <a:pt x="333" y="840"/>
                    </a:lnTo>
                    <a:lnTo>
                      <a:pt x="366" y="846"/>
                    </a:lnTo>
                    <a:lnTo>
                      <a:pt x="399" y="849"/>
                    </a:lnTo>
                    <a:lnTo>
                      <a:pt x="434" y="850"/>
                    </a:lnTo>
                    <a:lnTo>
                      <a:pt x="486" y="848"/>
                    </a:lnTo>
                    <a:lnTo>
                      <a:pt x="535" y="840"/>
                    </a:lnTo>
                    <a:lnTo>
                      <a:pt x="584" y="827"/>
                    </a:lnTo>
                    <a:lnTo>
                      <a:pt x="631" y="811"/>
                    </a:lnTo>
                    <a:lnTo>
                      <a:pt x="674" y="789"/>
                    </a:lnTo>
                    <a:lnTo>
                      <a:pt x="716" y="764"/>
                    </a:lnTo>
                    <a:lnTo>
                      <a:pt x="755" y="735"/>
                    </a:lnTo>
                    <a:lnTo>
                      <a:pt x="791" y="703"/>
                    </a:lnTo>
                    <a:lnTo>
                      <a:pt x="824" y="667"/>
                    </a:lnTo>
                    <a:lnTo>
                      <a:pt x="853" y="628"/>
                    </a:lnTo>
                    <a:lnTo>
                      <a:pt x="878" y="587"/>
                    </a:lnTo>
                    <a:lnTo>
                      <a:pt x="899" y="543"/>
                    </a:lnTo>
                    <a:lnTo>
                      <a:pt x="916" y="496"/>
                    </a:lnTo>
                    <a:lnTo>
                      <a:pt x="929" y="447"/>
                    </a:lnTo>
                    <a:lnTo>
                      <a:pt x="937" y="398"/>
                    </a:lnTo>
                    <a:lnTo>
                      <a:pt x="939" y="346"/>
                    </a:lnTo>
                    <a:lnTo>
                      <a:pt x="937" y="297"/>
                    </a:lnTo>
                    <a:lnTo>
                      <a:pt x="930" y="248"/>
                    </a:lnTo>
                    <a:lnTo>
                      <a:pt x="917" y="202"/>
                    </a:lnTo>
                    <a:lnTo>
                      <a:pt x="902" y="157"/>
                    </a:lnTo>
                    <a:lnTo>
                      <a:pt x="882" y="114"/>
                    </a:lnTo>
                    <a:lnTo>
                      <a:pt x="859" y="73"/>
                    </a:lnTo>
                    <a:lnTo>
                      <a:pt x="831" y="35"/>
                    </a:lnTo>
                    <a:lnTo>
                      <a:pt x="800" y="0"/>
                    </a:lnTo>
                    <a:close/>
                  </a:path>
                </a:pathLst>
              </a:custGeom>
              <a:solidFill>
                <a:srgbClr val="C4C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52" name="Freeform 27"/>
              <p:cNvSpPr>
                <a:spLocks/>
              </p:cNvSpPr>
              <p:nvPr/>
            </p:nvSpPr>
            <p:spPr bwMode="auto">
              <a:xfrm>
                <a:off x="2336" y="1850"/>
                <a:ext cx="470" cy="458"/>
              </a:xfrm>
              <a:custGeom>
                <a:avLst/>
                <a:gdLst>
                  <a:gd name="T0" fmla="*/ 488 w 940"/>
                  <a:gd name="T1" fmla="*/ 915 h 917"/>
                  <a:gd name="T2" fmla="*/ 586 w 940"/>
                  <a:gd name="T3" fmla="*/ 894 h 917"/>
                  <a:gd name="T4" fmla="*/ 677 w 940"/>
                  <a:gd name="T5" fmla="*/ 856 h 917"/>
                  <a:gd name="T6" fmla="*/ 757 w 940"/>
                  <a:gd name="T7" fmla="*/ 802 h 917"/>
                  <a:gd name="T8" fmla="*/ 825 w 940"/>
                  <a:gd name="T9" fmla="*/ 734 h 917"/>
                  <a:gd name="T10" fmla="*/ 879 w 940"/>
                  <a:gd name="T11" fmla="*/ 654 h 917"/>
                  <a:gd name="T12" fmla="*/ 917 w 940"/>
                  <a:gd name="T13" fmla="*/ 564 h 917"/>
                  <a:gd name="T14" fmla="*/ 938 w 940"/>
                  <a:gd name="T15" fmla="*/ 466 h 917"/>
                  <a:gd name="T16" fmla="*/ 939 w 940"/>
                  <a:gd name="T17" fmla="*/ 380 h 917"/>
                  <a:gd name="T18" fmla="*/ 930 w 940"/>
                  <a:gd name="T19" fmla="*/ 312 h 917"/>
                  <a:gd name="T20" fmla="*/ 911 w 940"/>
                  <a:gd name="T21" fmla="*/ 247 h 917"/>
                  <a:gd name="T22" fmla="*/ 886 w 940"/>
                  <a:gd name="T23" fmla="*/ 186 h 917"/>
                  <a:gd name="T24" fmla="*/ 853 w 940"/>
                  <a:gd name="T25" fmla="*/ 140 h 917"/>
                  <a:gd name="T26" fmla="*/ 815 w 940"/>
                  <a:gd name="T27" fmla="*/ 107 h 917"/>
                  <a:gd name="T28" fmla="*/ 773 w 940"/>
                  <a:gd name="T29" fmla="*/ 78 h 917"/>
                  <a:gd name="T30" fmla="*/ 729 w 940"/>
                  <a:gd name="T31" fmla="*/ 53 h 917"/>
                  <a:gd name="T32" fmla="*/ 682 w 940"/>
                  <a:gd name="T33" fmla="*/ 33 h 917"/>
                  <a:gd name="T34" fmla="*/ 634 w 940"/>
                  <a:gd name="T35" fmla="*/ 17 h 917"/>
                  <a:gd name="T36" fmla="*/ 583 w 940"/>
                  <a:gd name="T37" fmla="*/ 6 h 917"/>
                  <a:gd name="T38" fmla="*/ 530 w 940"/>
                  <a:gd name="T39" fmla="*/ 1 h 917"/>
                  <a:gd name="T40" fmla="*/ 452 w 940"/>
                  <a:gd name="T41" fmla="*/ 2 h 917"/>
                  <a:gd name="T42" fmla="*/ 354 w 940"/>
                  <a:gd name="T43" fmla="*/ 23 h 917"/>
                  <a:gd name="T44" fmla="*/ 263 w 940"/>
                  <a:gd name="T45" fmla="*/ 61 h 917"/>
                  <a:gd name="T46" fmla="*/ 183 w 940"/>
                  <a:gd name="T47" fmla="*/ 115 h 917"/>
                  <a:gd name="T48" fmla="*/ 115 w 940"/>
                  <a:gd name="T49" fmla="*/ 184 h 917"/>
                  <a:gd name="T50" fmla="*/ 61 w 940"/>
                  <a:gd name="T51" fmla="*/ 265 h 917"/>
                  <a:gd name="T52" fmla="*/ 23 w 940"/>
                  <a:gd name="T53" fmla="*/ 355 h 917"/>
                  <a:gd name="T54" fmla="*/ 2 w 940"/>
                  <a:gd name="T55" fmla="*/ 452 h 917"/>
                  <a:gd name="T56" fmla="*/ 1 w 940"/>
                  <a:gd name="T57" fmla="*/ 539 h 917"/>
                  <a:gd name="T58" fmla="*/ 10 w 940"/>
                  <a:gd name="T59" fmla="*/ 607 h 917"/>
                  <a:gd name="T60" fmla="*/ 29 w 940"/>
                  <a:gd name="T61" fmla="*/ 671 h 917"/>
                  <a:gd name="T62" fmla="*/ 54 w 940"/>
                  <a:gd name="T63" fmla="*/ 732 h 917"/>
                  <a:gd name="T64" fmla="*/ 87 w 940"/>
                  <a:gd name="T65" fmla="*/ 778 h 917"/>
                  <a:gd name="T66" fmla="*/ 125 w 940"/>
                  <a:gd name="T67" fmla="*/ 812 h 917"/>
                  <a:gd name="T68" fmla="*/ 167 w 940"/>
                  <a:gd name="T69" fmla="*/ 840 h 917"/>
                  <a:gd name="T70" fmla="*/ 210 w 940"/>
                  <a:gd name="T71" fmla="*/ 864 h 917"/>
                  <a:gd name="T72" fmla="*/ 258 w 940"/>
                  <a:gd name="T73" fmla="*/ 885 h 917"/>
                  <a:gd name="T74" fmla="*/ 306 w 940"/>
                  <a:gd name="T75" fmla="*/ 900 h 917"/>
                  <a:gd name="T76" fmla="*/ 357 w 940"/>
                  <a:gd name="T77" fmla="*/ 912 h 917"/>
                  <a:gd name="T78" fmla="*/ 409 w 940"/>
                  <a:gd name="T79" fmla="*/ 916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40" h="917">
                    <a:moveTo>
                      <a:pt x="436" y="917"/>
                    </a:moveTo>
                    <a:lnTo>
                      <a:pt x="488" y="915"/>
                    </a:lnTo>
                    <a:lnTo>
                      <a:pt x="537" y="907"/>
                    </a:lnTo>
                    <a:lnTo>
                      <a:pt x="586" y="894"/>
                    </a:lnTo>
                    <a:lnTo>
                      <a:pt x="633" y="878"/>
                    </a:lnTo>
                    <a:lnTo>
                      <a:pt x="677" y="856"/>
                    </a:lnTo>
                    <a:lnTo>
                      <a:pt x="718" y="831"/>
                    </a:lnTo>
                    <a:lnTo>
                      <a:pt x="757" y="802"/>
                    </a:lnTo>
                    <a:lnTo>
                      <a:pt x="793" y="770"/>
                    </a:lnTo>
                    <a:lnTo>
                      <a:pt x="825" y="734"/>
                    </a:lnTo>
                    <a:lnTo>
                      <a:pt x="854" y="695"/>
                    </a:lnTo>
                    <a:lnTo>
                      <a:pt x="879" y="654"/>
                    </a:lnTo>
                    <a:lnTo>
                      <a:pt x="901" y="610"/>
                    </a:lnTo>
                    <a:lnTo>
                      <a:pt x="917" y="564"/>
                    </a:lnTo>
                    <a:lnTo>
                      <a:pt x="930" y="516"/>
                    </a:lnTo>
                    <a:lnTo>
                      <a:pt x="938" y="466"/>
                    </a:lnTo>
                    <a:lnTo>
                      <a:pt x="940" y="414"/>
                    </a:lnTo>
                    <a:lnTo>
                      <a:pt x="939" y="380"/>
                    </a:lnTo>
                    <a:lnTo>
                      <a:pt x="935" y="345"/>
                    </a:lnTo>
                    <a:lnTo>
                      <a:pt x="930" y="312"/>
                    </a:lnTo>
                    <a:lnTo>
                      <a:pt x="922" y="279"/>
                    </a:lnTo>
                    <a:lnTo>
                      <a:pt x="911" y="247"/>
                    </a:lnTo>
                    <a:lnTo>
                      <a:pt x="900" y="216"/>
                    </a:lnTo>
                    <a:lnTo>
                      <a:pt x="886" y="186"/>
                    </a:lnTo>
                    <a:lnTo>
                      <a:pt x="870" y="158"/>
                    </a:lnTo>
                    <a:lnTo>
                      <a:pt x="853" y="140"/>
                    </a:lnTo>
                    <a:lnTo>
                      <a:pt x="833" y="123"/>
                    </a:lnTo>
                    <a:lnTo>
                      <a:pt x="815" y="107"/>
                    </a:lnTo>
                    <a:lnTo>
                      <a:pt x="794" y="92"/>
                    </a:lnTo>
                    <a:lnTo>
                      <a:pt x="773" y="78"/>
                    </a:lnTo>
                    <a:lnTo>
                      <a:pt x="751" y="66"/>
                    </a:lnTo>
                    <a:lnTo>
                      <a:pt x="729" y="53"/>
                    </a:lnTo>
                    <a:lnTo>
                      <a:pt x="706" y="43"/>
                    </a:lnTo>
                    <a:lnTo>
                      <a:pt x="682" y="33"/>
                    </a:lnTo>
                    <a:lnTo>
                      <a:pt x="658" y="24"/>
                    </a:lnTo>
                    <a:lnTo>
                      <a:pt x="634" y="17"/>
                    </a:lnTo>
                    <a:lnTo>
                      <a:pt x="609" y="12"/>
                    </a:lnTo>
                    <a:lnTo>
                      <a:pt x="583" y="6"/>
                    </a:lnTo>
                    <a:lnTo>
                      <a:pt x="557" y="2"/>
                    </a:lnTo>
                    <a:lnTo>
                      <a:pt x="530" y="1"/>
                    </a:lnTo>
                    <a:lnTo>
                      <a:pt x="504" y="0"/>
                    </a:lnTo>
                    <a:lnTo>
                      <a:pt x="452" y="2"/>
                    </a:lnTo>
                    <a:lnTo>
                      <a:pt x="403" y="10"/>
                    </a:lnTo>
                    <a:lnTo>
                      <a:pt x="354" y="23"/>
                    </a:lnTo>
                    <a:lnTo>
                      <a:pt x="307" y="40"/>
                    </a:lnTo>
                    <a:lnTo>
                      <a:pt x="263" y="61"/>
                    </a:lnTo>
                    <a:lnTo>
                      <a:pt x="222" y="86"/>
                    </a:lnTo>
                    <a:lnTo>
                      <a:pt x="183" y="115"/>
                    </a:lnTo>
                    <a:lnTo>
                      <a:pt x="147" y="148"/>
                    </a:lnTo>
                    <a:lnTo>
                      <a:pt x="115" y="184"/>
                    </a:lnTo>
                    <a:lnTo>
                      <a:pt x="86" y="223"/>
                    </a:lnTo>
                    <a:lnTo>
                      <a:pt x="61" y="265"/>
                    </a:lnTo>
                    <a:lnTo>
                      <a:pt x="39" y="308"/>
                    </a:lnTo>
                    <a:lnTo>
                      <a:pt x="23" y="355"/>
                    </a:lnTo>
                    <a:lnTo>
                      <a:pt x="10" y="403"/>
                    </a:lnTo>
                    <a:lnTo>
                      <a:pt x="2" y="452"/>
                    </a:lnTo>
                    <a:lnTo>
                      <a:pt x="0" y="504"/>
                    </a:lnTo>
                    <a:lnTo>
                      <a:pt x="1" y="539"/>
                    </a:lnTo>
                    <a:lnTo>
                      <a:pt x="4" y="573"/>
                    </a:lnTo>
                    <a:lnTo>
                      <a:pt x="10" y="607"/>
                    </a:lnTo>
                    <a:lnTo>
                      <a:pt x="18" y="639"/>
                    </a:lnTo>
                    <a:lnTo>
                      <a:pt x="29" y="671"/>
                    </a:lnTo>
                    <a:lnTo>
                      <a:pt x="40" y="702"/>
                    </a:lnTo>
                    <a:lnTo>
                      <a:pt x="54" y="732"/>
                    </a:lnTo>
                    <a:lnTo>
                      <a:pt x="70" y="761"/>
                    </a:lnTo>
                    <a:lnTo>
                      <a:pt x="87" y="778"/>
                    </a:lnTo>
                    <a:lnTo>
                      <a:pt x="107" y="795"/>
                    </a:lnTo>
                    <a:lnTo>
                      <a:pt x="125" y="812"/>
                    </a:lnTo>
                    <a:lnTo>
                      <a:pt x="146" y="826"/>
                    </a:lnTo>
                    <a:lnTo>
                      <a:pt x="167" y="840"/>
                    </a:lnTo>
                    <a:lnTo>
                      <a:pt x="189" y="853"/>
                    </a:lnTo>
                    <a:lnTo>
                      <a:pt x="210" y="864"/>
                    </a:lnTo>
                    <a:lnTo>
                      <a:pt x="233" y="875"/>
                    </a:lnTo>
                    <a:lnTo>
                      <a:pt x="258" y="885"/>
                    </a:lnTo>
                    <a:lnTo>
                      <a:pt x="282" y="893"/>
                    </a:lnTo>
                    <a:lnTo>
                      <a:pt x="306" y="900"/>
                    </a:lnTo>
                    <a:lnTo>
                      <a:pt x="331" y="907"/>
                    </a:lnTo>
                    <a:lnTo>
                      <a:pt x="357" y="912"/>
                    </a:lnTo>
                    <a:lnTo>
                      <a:pt x="383" y="915"/>
                    </a:lnTo>
                    <a:lnTo>
                      <a:pt x="409" y="916"/>
                    </a:lnTo>
                    <a:lnTo>
                      <a:pt x="436" y="9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53" name="Freeform 28"/>
              <p:cNvSpPr>
                <a:spLocks/>
              </p:cNvSpPr>
              <p:nvPr/>
            </p:nvSpPr>
            <p:spPr bwMode="auto">
              <a:xfrm>
                <a:off x="2437" y="1884"/>
                <a:ext cx="237" cy="161"/>
              </a:xfrm>
              <a:custGeom>
                <a:avLst/>
                <a:gdLst>
                  <a:gd name="T0" fmla="*/ 0 w 475"/>
                  <a:gd name="T1" fmla="*/ 2 h 321"/>
                  <a:gd name="T2" fmla="*/ 6 w 475"/>
                  <a:gd name="T3" fmla="*/ 29 h 321"/>
                  <a:gd name="T4" fmla="*/ 10 w 475"/>
                  <a:gd name="T5" fmla="*/ 29 h 321"/>
                  <a:gd name="T6" fmla="*/ 16 w 475"/>
                  <a:gd name="T7" fmla="*/ 28 h 321"/>
                  <a:gd name="T8" fmla="*/ 29 w 475"/>
                  <a:gd name="T9" fmla="*/ 28 h 321"/>
                  <a:gd name="T10" fmla="*/ 46 w 475"/>
                  <a:gd name="T11" fmla="*/ 28 h 321"/>
                  <a:gd name="T12" fmla="*/ 67 w 475"/>
                  <a:gd name="T13" fmla="*/ 30 h 321"/>
                  <a:gd name="T14" fmla="*/ 91 w 475"/>
                  <a:gd name="T15" fmla="*/ 35 h 321"/>
                  <a:gd name="T16" fmla="*/ 118 w 475"/>
                  <a:gd name="T17" fmla="*/ 42 h 321"/>
                  <a:gd name="T18" fmla="*/ 149 w 475"/>
                  <a:gd name="T19" fmla="*/ 51 h 321"/>
                  <a:gd name="T20" fmla="*/ 181 w 475"/>
                  <a:gd name="T21" fmla="*/ 66 h 321"/>
                  <a:gd name="T22" fmla="*/ 216 w 475"/>
                  <a:gd name="T23" fmla="*/ 84 h 321"/>
                  <a:gd name="T24" fmla="*/ 252 w 475"/>
                  <a:gd name="T25" fmla="*/ 107 h 321"/>
                  <a:gd name="T26" fmla="*/ 292 w 475"/>
                  <a:gd name="T27" fmla="*/ 137 h 321"/>
                  <a:gd name="T28" fmla="*/ 331 w 475"/>
                  <a:gd name="T29" fmla="*/ 172 h 321"/>
                  <a:gd name="T30" fmla="*/ 371 w 475"/>
                  <a:gd name="T31" fmla="*/ 214 h 321"/>
                  <a:gd name="T32" fmla="*/ 411 w 475"/>
                  <a:gd name="T33" fmla="*/ 264 h 321"/>
                  <a:gd name="T34" fmla="*/ 453 w 475"/>
                  <a:gd name="T35" fmla="*/ 321 h 321"/>
                  <a:gd name="T36" fmla="*/ 475 w 475"/>
                  <a:gd name="T37" fmla="*/ 307 h 321"/>
                  <a:gd name="T38" fmla="*/ 432 w 475"/>
                  <a:gd name="T39" fmla="*/ 248 h 321"/>
                  <a:gd name="T40" fmla="*/ 389 w 475"/>
                  <a:gd name="T41" fmla="*/ 195 h 321"/>
                  <a:gd name="T42" fmla="*/ 347 w 475"/>
                  <a:gd name="T43" fmla="*/ 151 h 321"/>
                  <a:gd name="T44" fmla="*/ 305 w 475"/>
                  <a:gd name="T45" fmla="*/ 114 h 321"/>
                  <a:gd name="T46" fmla="*/ 265 w 475"/>
                  <a:gd name="T47" fmla="*/ 83 h 321"/>
                  <a:gd name="T48" fmla="*/ 227 w 475"/>
                  <a:gd name="T49" fmla="*/ 59 h 321"/>
                  <a:gd name="T50" fmla="*/ 190 w 475"/>
                  <a:gd name="T51" fmla="*/ 39 h 321"/>
                  <a:gd name="T52" fmla="*/ 156 w 475"/>
                  <a:gd name="T53" fmla="*/ 24 h 321"/>
                  <a:gd name="T54" fmla="*/ 123 w 475"/>
                  <a:gd name="T55" fmla="*/ 14 h 321"/>
                  <a:gd name="T56" fmla="*/ 95 w 475"/>
                  <a:gd name="T57" fmla="*/ 7 h 321"/>
                  <a:gd name="T58" fmla="*/ 68 w 475"/>
                  <a:gd name="T59" fmla="*/ 2 h 321"/>
                  <a:gd name="T60" fmla="*/ 46 w 475"/>
                  <a:gd name="T61" fmla="*/ 0 h 321"/>
                  <a:gd name="T62" fmla="*/ 28 w 475"/>
                  <a:gd name="T63" fmla="*/ 0 h 321"/>
                  <a:gd name="T64" fmla="*/ 14 w 475"/>
                  <a:gd name="T65" fmla="*/ 1 h 321"/>
                  <a:gd name="T66" fmla="*/ 5 w 475"/>
                  <a:gd name="T67" fmla="*/ 1 h 321"/>
                  <a:gd name="T68" fmla="*/ 0 w 475"/>
                  <a:gd name="T69" fmla="*/ 2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75" h="321">
                    <a:moveTo>
                      <a:pt x="0" y="2"/>
                    </a:moveTo>
                    <a:lnTo>
                      <a:pt x="6" y="29"/>
                    </a:lnTo>
                    <a:lnTo>
                      <a:pt x="10" y="29"/>
                    </a:lnTo>
                    <a:lnTo>
                      <a:pt x="16" y="28"/>
                    </a:lnTo>
                    <a:lnTo>
                      <a:pt x="29" y="28"/>
                    </a:lnTo>
                    <a:lnTo>
                      <a:pt x="46" y="28"/>
                    </a:lnTo>
                    <a:lnTo>
                      <a:pt x="67" y="30"/>
                    </a:lnTo>
                    <a:lnTo>
                      <a:pt x="91" y="35"/>
                    </a:lnTo>
                    <a:lnTo>
                      <a:pt x="118" y="42"/>
                    </a:lnTo>
                    <a:lnTo>
                      <a:pt x="149" y="51"/>
                    </a:lnTo>
                    <a:lnTo>
                      <a:pt x="181" y="66"/>
                    </a:lnTo>
                    <a:lnTo>
                      <a:pt x="216" y="84"/>
                    </a:lnTo>
                    <a:lnTo>
                      <a:pt x="252" y="107"/>
                    </a:lnTo>
                    <a:lnTo>
                      <a:pt x="292" y="137"/>
                    </a:lnTo>
                    <a:lnTo>
                      <a:pt x="331" y="172"/>
                    </a:lnTo>
                    <a:lnTo>
                      <a:pt x="371" y="214"/>
                    </a:lnTo>
                    <a:lnTo>
                      <a:pt x="411" y="264"/>
                    </a:lnTo>
                    <a:lnTo>
                      <a:pt x="453" y="321"/>
                    </a:lnTo>
                    <a:lnTo>
                      <a:pt x="475" y="307"/>
                    </a:lnTo>
                    <a:lnTo>
                      <a:pt x="432" y="248"/>
                    </a:lnTo>
                    <a:lnTo>
                      <a:pt x="389" y="195"/>
                    </a:lnTo>
                    <a:lnTo>
                      <a:pt x="347" y="151"/>
                    </a:lnTo>
                    <a:lnTo>
                      <a:pt x="305" y="114"/>
                    </a:lnTo>
                    <a:lnTo>
                      <a:pt x="265" y="83"/>
                    </a:lnTo>
                    <a:lnTo>
                      <a:pt x="227" y="59"/>
                    </a:lnTo>
                    <a:lnTo>
                      <a:pt x="190" y="39"/>
                    </a:lnTo>
                    <a:lnTo>
                      <a:pt x="156" y="24"/>
                    </a:lnTo>
                    <a:lnTo>
                      <a:pt x="123" y="14"/>
                    </a:lnTo>
                    <a:lnTo>
                      <a:pt x="95" y="7"/>
                    </a:lnTo>
                    <a:lnTo>
                      <a:pt x="68" y="2"/>
                    </a:lnTo>
                    <a:lnTo>
                      <a:pt x="46" y="0"/>
                    </a:lnTo>
                    <a:lnTo>
                      <a:pt x="28" y="0"/>
                    </a:lnTo>
                    <a:lnTo>
                      <a:pt x="14" y="1"/>
                    </a:lnTo>
                    <a:lnTo>
                      <a:pt x="5" y="1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54" name="Freeform 29"/>
              <p:cNvSpPr>
                <a:spLocks/>
              </p:cNvSpPr>
              <p:nvPr/>
            </p:nvSpPr>
            <p:spPr bwMode="auto">
              <a:xfrm>
                <a:off x="2522" y="1844"/>
                <a:ext cx="228" cy="155"/>
              </a:xfrm>
              <a:custGeom>
                <a:avLst/>
                <a:gdLst>
                  <a:gd name="T0" fmla="*/ 3 w 454"/>
                  <a:gd name="T1" fmla="*/ 5 h 310"/>
                  <a:gd name="T2" fmla="*/ 0 w 454"/>
                  <a:gd name="T3" fmla="*/ 21 h 310"/>
                  <a:gd name="T4" fmla="*/ 2 w 454"/>
                  <a:gd name="T5" fmla="*/ 21 h 310"/>
                  <a:gd name="T6" fmla="*/ 10 w 454"/>
                  <a:gd name="T7" fmla="*/ 20 h 310"/>
                  <a:gd name="T8" fmla="*/ 22 w 454"/>
                  <a:gd name="T9" fmla="*/ 19 h 310"/>
                  <a:gd name="T10" fmla="*/ 38 w 454"/>
                  <a:gd name="T11" fmla="*/ 20 h 310"/>
                  <a:gd name="T12" fmla="*/ 57 w 454"/>
                  <a:gd name="T13" fmla="*/ 21 h 310"/>
                  <a:gd name="T14" fmla="*/ 80 w 454"/>
                  <a:gd name="T15" fmla="*/ 26 h 310"/>
                  <a:gd name="T16" fmla="*/ 107 w 454"/>
                  <a:gd name="T17" fmla="*/ 33 h 310"/>
                  <a:gd name="T18" fmla="*/ 135 w 454"/>
                  <a:gd name="T19" fmla="*/ 42 h 310"/>
                  <a:gd name="T20" fmla="*/ 167 w 454"/>
                  <a:gd name="T21" fmla="*/ 56 h 310"/>
                  <a:gd name="T22" fmla="*/ 201 w 454"/>
                  <a:gd name="T23" fmla="*/ 74 h 310"/>
                  <a:gd name="T24" fmla="*/ 236 w 454"/>
                  <a:gd name="T25" fmla="*/ 97 h 310"/>
                  <a:gd name="T26" fmla="*/ 274 w 454"/>
                  <a:gd name="T27" fmla="*/ 126 h 310"/>
                  <a:gd name="T28" fmla="*/ 312 w 454"/>
                  <a:gd name="T29" fmla="*/ 162 h 310"/>
                  <a:gd name="T30" fmla="*/ 352 w 454"/>
                  <a:gd name="T31" fmla="*/ 203 h 310"/>
                  <a:gd name="T32" fmla="*/ 392 w 454"/>
                  <a:gd name="T33" fmla="*/ 253 h 310"/>
                  <a:gd name="T34" fmla="*/ 432 w 454"/>
                  <a:gd name="T35" fmla="*/ 310 h 310"/>
                  <a:gd name="T36" fmla="*/ 454 w 454"/>
                  <a:gd name="T37" fmla="*/ 296 h 310"/>
                  <a:gd name="T38" fmla="*/ 412 w 454"/>
                  <a:gd name="T39" fmla="*/ 236 h 310"/>
                  <a:gd name="T40" fmla="*/ 369 w 454"/>
                  <a:gd name="T41" fmla="*/ 185 h 310"/>
                  <a:gd name="T42" fmla="*/ 329 w 454"/>
                  <a:gd name="T43" fmla="*/ 141 h 310"/>
                  <a:gd name="T44" fmla="*/ 289 w 454"/>
                  <a:gd name="T45" fmla="*/ 104 h 310"/>
                  <a:gd name="T46" fmla="*/ 251 w 454"/>
                  <a:gd name="T47" fmla="*/ 74 h 310"/>
                  <a:gd name="T48" fmla="*/ 214 w 454"/>
                  <a:gd name="T49" fmla="*/ 51 h 310"/>
                  <a:gd name="T50" fmla="*/ 179 w 454"/>
                  <a:gd name="T51" fmla="*/ 33 h 310"/>
                  <a:gd name="T52" fmla="*/ 146 w 454"/>
                  <a:gd name="T53" fmla="*/ 19 h 310"/>
                  <a:gd name="T54" fmla="*/ 116 w 454"/>
                  <a:gd name="T55" fmla="*/ 10 h 310"/>
                  <a:gd name="T56" fmla="*/ 89 w 454"/>
                  <a:gd name="T57" fmla="*/ 4 h 310"/>
                  <a:gd name="T58" fmla="*/ 65 w 454"/>
                  <a:gd name="T59" fmla="*/ 2 h 310"/>
                  <a:gd name="T60" fmla="*/ 46 w 454"/>
                  <a:gd name="T61" fmla="*/ 0 h 310"/>
                  <a:gd name="T62" fmla="*/ 28 w 454"/>
                  <a:gd name="T63" fmla="*/ 0 h 310"/>
                  <a:gd name="T64" fmla="*/ 16 w 454"/>
                  <a:gd name="T65" fmla="*/ 3 h 310"/>
                  <a:gd name="T66" fmla="*/ 8 w 454"/>
                  <a:gd name="T67" fmla="*/ 4 h 310"/>
                  <a:gd name="T68" fmla="*/ 3 w 454"/>
                  <a:gd name="T69" fmla="*/ 5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54" h="310">
                    <a:moveTo>
                      <a:pt x="3" y="5"/>
                    </a:moveTo>
                    <a:lnTo>
                      <a:pt x="0" y="21"/>
                    </a:lnTo>
                    <a:lnTo>
                      <a:pt x="2" y="21"/>
                    </a:lnTo>
                    <a:lnTo>
                      <a:pt x="10" y="20"/>
                    </a:lnTo>
                    <a:lnTo>
                      <a:pt x="22" y="19"/>
                    </a:lnTo>
                    <a:lnTo>
                      <a:pt x="38" y="20"/>
                    </a:lnTo>
                    <a:lnTo>
                      <a:pt x="57" y="21"/>
                    </a:lnTo>
                    <a:lnTo>
                      <a:pt x="80" y="26"/>
                    </a:lnTo>
                    <a:lnTo>
                      <a:pt x="107" y="33"/>
                    </a:lnTo>
                    <a:lnTo>
                      <a:pt x="135" y="42"/>
                    </a:lnTo>
                    <a:lnTo>
                      <a:pt x="167" y="56"/>
                    </a:lnTo>
                    <a:lnTo>
                      <a:pt x="201" y="74"/>
                    </a:lnTo>
                    <a:lnTo>
                      <a:pt x="236" y="97"/>
                    </a:lnTo>
                    <a:lnTo>
                      <a:pt x="274" y="126"/>
                    </a:lnTo>
                    <a:lnTo>
                      <a:pt x="312" y="162"/>
                    </a:lnTo>
                    <a:lnTo>
                      <a:pt x="352" y="203"/>
                    </a:lnTo>
                    <a:lnTo>
                      <a:pt x="392" y="253"/>
                    </a:lnTo>
                    <a:lnTo>
                      <a:pt x="432" y="310"/>
                    </a:lnTo>
                    <a:lnTo>
                      <a:pt x="454" y="296"/>
                    </a:lnTo>
                    <a:lnTo>
                      <a:pt x="412" y="236"/>
                    </a:lnTo>
                    <a:lnTo>
                      <a:pt x="369" y="185"/>
                    </a:lnTo>
                    <a:lnTo>
                      <a:pt x="329" y="141"/>
                    </a:lnTo>
                    <a:lnTo>
                      <a:pt x="289" y="104"/>
                    </a:lnTo>
                    <a:lnTo>
                      <a:pt x="251" y="74"/>
                    </a:lnTo>
                    <a:lnTo>
                      <a:pt x="214" y="51"/>
                    </a:lnTo>
                    <a:lnTo>
                      <a:pt x="179" y="33"/>
                    </a:lnTo>
                    <a:lnTo>
                      <a:pt x="146" y="19"/>
                    </a:lnTo>
                    <a:lnTo>
                      <a:pt x="116" y="10"/>
                    </a:lnTo>
                    <a:lnTo>
                      <a:pt x="89" y="4"/>
                    </a:lnTo>
                    <a:lnTo>
                      <a:pt x="65" y="2"/>
                    </a:lnTo>
                    <a:lnTo>
                      <a:pt x="46" y="0"/>
                    </a:lnTo>
                    <a:lnTo>
                      <a:pt x="28" y="0"/>
                    </a:lnTo>
                    <a:lnTo>
                      <a:pt x="16" y="3"/>
                    </a:lnTo>
                    <a:lnTo>
                      <a:pt x="8" y="4"/>
                    </a:lnTo>
                    <a:lnTo>
                      <a:pt x="3" y="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55" name="Freeform 30"/>
              <p:cNvSpPr>
                <a:spLocks/>
              </p:cNvSpPr>
              <p:nvPr/>
            </p:nvSpPr>
            <p:spPr bwMode="auto">
              <a:xfrm>
                <a:off x="2357" y="1953"/>
                <a:ext cx="214" cy="152"/>
              </a:xfrm>
              <a:custGeom>
                <a:avLst/>
                <a:gdLst>
                  <a:gd name="T0" fmla="*/ 0 w 428"/>
                  <a:gd name="T1" fmla="*/ 3 h 305"/>
                  <a:gd name="T2" fmla="*/ 6 w 428"/>
                  <a:gd name="T3" fmla="*/ 29 h 305"/>
                  <a:gd name="T4" fmla="*/ 8 w 428"/>
                  <a:gd name="T5" fmla="*/ 29 h 305"/>
                  <a:gd name="T6" fmla="*/ 15 w 428"/>
                  <a:gd name="T7" fmla="*/ 28 h 305"/>
                  <a:gd name="T8" fmla="*/ 27 w 428"/>
                  <a:gd name="T9" fmla="*/ 27 h 305"/>
                  <a:gd name="T10" fmla="*/ 42 w 428"/>
                  <a:gd name="T11" fmla="*/ 28 h 305"/>
                  <a:gd name="T12" fmla="*/ 60 w 428"/>
                  <a:gd name="T13" fmla="*/ 29 h 305"/>
                  <a:gd name="T14" fmla="*/ 81 w 428"/>
                  <a:gd name="T15" fmla="*/ 32 h 305"/>
                  <a:gd name="T16" fmla="*/ 105 w 428"/>
                  <a:gd name="T17" fmla="*/ 38 h 305"/>
                  <a:gd name="T18" fmla="*/ 133 w 428"/>
                  <a:gd name="T19" fmla="*/ 47 h 305"/>
                  <a:gd name="T20" fmla="*/ 161 w 428"/>
                  <a:gd name="T21" fmla="*/ 61 h 305"/>
                  <a:gd name="T22" fmla="*/ 192 w 428"/>
                  <a:gd name="T23" fmla="*/ 78 h 305"/>
                  <a:gd name="T24" fmla="*/ 226 w 428"/>
                  <a:gd name="T25" fmla="*/ 100 h 305"/>
                  <a:gd name="T26" fmla="*/ 260 w 428"/>
                  <a:gd name="T27" fmla="*/ 128 h 305"/>
                  <a:gd name="T28" fmla="*/ 296 w 428"/>
                  <a:gd name="T29" fmla="*/ 161 h 305"/>
                  <a:gd name="T30" fmla="*/ 332 w 428"/>
                  <a:gd name="T31" fmla="*/ 201 h 305"/>
                  <a:gd name="T32" fmla="*/ 370 w 428"/>
                  <a:gd name="T33" fmla="*/ 250 h 305"/>
                  <a:gd name="T34" fmla="*/ 406 w 428"/>
                  <a:gd name="T35" fmla="*/ 305 h 305"/>
                  <a:gd name="T36" fmla="*/ 428 w 428"/>
                  <a:gd name="T37" fmla="*/ 291 h 305"/>
                  <a:gd name="T38" fmla="*/ 389 w 428"/>
                  <a:gd name="T39" fmla="*/ 233 h 305"/>
                  <a:gd name="T40" fmla="*/ 350 w 428"/>
                  <a:gd name="T41" fmla="*/ 183 h 305"/>
                  <a:gd name="T42" fmla="*/ 312 w 428"/>
                  <a:gd name="T43" fmla="*/ 140 h 305"/>
                  <a:gd name="T44" fmla="*/ 274 w 428"/>
                  <a:gd name="T45" fmla="*/ 105 h 305"/>
                  <a:gd name="T46" fmla="*/ 238 w 428"/>
                  <a:gd name="T47" fmla="*/ 76 h 305"/>
                  <a:gd name="T48" fmla="*/ 203 w 428"/>
                  <a:gd name="T49" fmla="*/ 52 h 305"/>
                  <a:gd name="T50" fmla="*/ 171 w 428"/>
                  <a:gd name="T51" fmla="*/ 35 h 305"/>
                  <a:gd name="T52" fmla="*/ 139 w 428"/>
                  <a:gd name="T53" fmla="*/ 21 h 305"/>
                  <a:gd name="T54" fmla="*/ 111 w 428"/>
                  <a:gd name="T55" fmla="*/ 12 h 305"/>
                  <a:gd name="T56" fmla="*/ 84 w 428"/>
                  <a:gd name="T57" fmla="*/ 5 h 305"/>
                  <a:gd name="T58" fmla="*/ 61 w 428"/>
                  <a:gd name="T59" fmla="*/ 1 h 305"/>
                  <a:gd name="T60" fmla="*/ 42 w 428"/>
                  <a:gd name="T61" fmla="*/ 0 h 305"/>
                  <a:gd name="T62" fmla="*/ 25 w 428"/>
                  <a:gd name="T63" fmla="*/ 0 h 305"/>
                  <a:gd name="T64" fmla="*/ 13 w 428"/>
                  <a:gd name="T65" fmla="*/ 1 h 305"/>
                  <a:gd name="T66" fmla="*/ 4 w 428"/>
                  <a:gd name="T67" fmla="*/ 2 h 305"/>
                  <a:gd name="T68" fmla="*/ 0 w 428"/>
                  <a:gd name="T69" fmla="*/ 3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28" h="305">
                    <a:moveTo>
                      <a:pt x="0" y="3"/>
                    </a:moveTo>
                    <a:lnTo>
                      <a:pt x="6" y="29"/>
                    </a:lnTo>
                    <a:lnTo>
                      <a:pt x="8" y="29"/>
                    </a:lnTo>
                    <a:lnTo>
                      <a:pt x="15" y="28"/>
                    </a:lnTo>
                    <a:lnTo>
                      <a:pt x="27" y="27"/>
                    </a:lnTo>
                    <a:lnTo>
                      <a:pt x="42" y="28"/>
                    </a:lnTo>
                    <a:lnTo>
                      <a:pt x="60" y="29"/>
                    </a:lnTo>
                    <a:lnTo>
                      <a:pt x="81" y="32"/>
                    </a:lnTo>
                    <a:lnTo>
                      <a:pt x="105" y="38"/>
                    </a:lnTo>
                    <a:lnTo>
                      <a:pt x="133" y="47"/>
                    </a:lnTo>
                    <a:lnTo>
                      <a:pt x="161" y="61"/>
                    </a:lnTo>
                    <a:lnTo>
                      <a:pt x="192" y="78"/>
                    </a:lnTo>
                    <a:lnTo>
                      <a:pt x="226" y="100"/>
                    </a:lnTo>
                    <a:lnTo>
                      <a:pt x="260" y="128"/>
                    </a:lnTo>
                    <a:lnTo>
                      <a:pt x="296" y="161"/>
                    </a:lnTo>
                    <a:lnTo>
                      <a:pt x="332" y="201"/>
                    </a:lnTo>
                    <a:lnTo>
                      <a:pt x="370" y="250"/>
                    </a:lnTo>
                    <a:lnTo>
                      <a:pt x="406" y="305"/>
                    </a:lnTo>
                    <a:lnTo>
                      <a:pt x="428" y="291"/>
                    </a:lnTo>
                    <a:lnTo>
                      <a:pt x="389" y="233"/>
                    </a:lnTo>
                    <a:lnTo>
                      <a:pt x="350" y="183"/>
                    </a:lnTo>
                    <a:lnTo>
                      <a:pt x="312" y="140"/>
                    </a:lnTo>
                    <a:lnTo>
                      <a:pt x="274" y="105"/>
                    </a:lnTo>
                    <a:lnTo>
                      <a:pt x="238" y="76"/>
                    </a:lnTo>
                    <a:lnTo>
                      <a:pt x="203" y="52"/>
                    </a:lnTo>
                    <a:lnTo>
                      <a:pt x="171" y="35"/>
                    </a:lnTo>
                    <a:lnTo>
                      <a:pt x="139" y="21"/>
                    </a:lnTo>
                    <a:lnTo>
                      <a:pt x="111" y="12"/>
                    </a:lnTo>
                    <a:lnTo>
                      <a:pt x="84" y="5"/>
                    </a:lnTo>
                    <a:lnTo>
                      <a:pt x="61" y="1"/>
                    </a:lnTo>
                    <a:lnTo>
                      <a:pt x="42" y="0"/>
                    </a:lnTo>
                    <a:lnTo>
                      <a:pt x="25" y="0"/>
                    </a:lnTo>
                    <a:lnTo>
                      <a:pt x="13" y="1"/>
                    </a:lnTo>
                    <a:lnTo>
                      <a:pt x="4" y="2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56" name="Freeform 31"/>
              <p:cNvSpPr>
                <a:spLocks/>
              </p:cNvSpPr>
              <p:nvPr/>
            </p:nvSpPr>
            <p:spPr bwMode="auto">
              <a:xfrm>
                <a:off x="2561" y="1942"/>
                <a:ext cx="234" cy="159"/>
              </a:xfrm>
              <a:custGeom>
                <a:avLst/>
                <a:gdLst>
                  <a:gd name="T0" fmla="*/ 0 w 467"/>
                  <a:gd name="T1" fmla="*/ 295 h 319"/>
                  <a:gd name="T2" fmla="*/ 8 w 467"/>
                  <a:gd name="T3" fmla="*/ 319 h 319"/>
                  <a:gd name="T4" fmla="*/ 59 w 467"/>
                  <a:gd name="T5" fmla="*/ 302 h 319"/>
                  <a:gd name="T6" fmla="*/ 106 w 467"/>
                  <a:gd name="T7" fmla="*/ 281 h 319"/>
                  <a:gd name="T8" fmla="*/ 152 w 467"/>
                  <a:gd name="T9" fmla="*/ 259 h 319"/>
                  <a:gd name="T10" fmla="*/ 194 w 467"/>
                  <a:gd name="T11" fmla="*/ 235 h 319"/>
                  <a:gd name="T12" fmla="*/ 235 w 467"/>
                  <a:gd name="T13" fmla="*/ 211 h 319"/>
                  <a:gd name="T14" fmla="*/ 273 w 467"/>
                  <a:gd name="T15" fmla="*/ 185 h 319"/>
                  <a:gd name="T16" fmla="*/ 307 w 467"/>
                  <a:gd name="T17" fmla="*/ 161 h 319"/>
                  <a:gd name="T18" fmla="*/ 339 w 467"/>
                  <a:gd name="T19" fmla="*/ 136 h 319"/>
                  <a:gd name="T20" fmla="*/ 368 w 467"/>
                  <a:gd name="T21" fmla="*/ 113 h 319"/>
                  <a:gd name="T22" fmla="*/ 394 w 467"/>
                  <a:gd name="T23" fmla="*/ 91 h 319"/>
                  <a:gd name="T24" fmla="*/ 415 w 467"/>
                  <a:gd name="T25" fmla="*/ 70 h 319"/>
                  <a:gd name="T26" fmla="*/ 434 w 467"/>
                  <a:gd name="T27" fmla="*/ 53 h 319"/>
                  <a:gd name="T28" fmla="*/ 448 w 467"/>
                  <a:gd name="T29" fmla="*/ 38 h 319"/>
                  <a:gd name="T30" fmla="*/ 458 w 467"/>
                  <a:gd name="T31" fmla="*/ 28 h 319"/>
                  <a:gd name="T32" fmla="*/ 465 w 467"/>
                  <a:gd name="T33" fmla="*/ 20 h 319"/>
                  <a:gd name="T34" fmla="*/ 467 w 467"/>
                  <a:gd name="T35" fmla="*/ 17 h 319"/>
                  <a:gd name="T36" fmla="*/ 448 w 467"/>
                  <a:gd name="T37" fmla="*/ 0 h 319"/>
                  <a:gd name="T38" fmla="*/ 445 w 467"/>
                  <a:gd name="T39" fmla="*/ 2 h 319"/>
                  <a:gd name="T40" fmla="*/ 438 w 467"/>
                  <a:gd name="T41" fmla="*/ 9 h 319"/>
                  <a:gd name="T42" fmla="*/ 428 w 467"/>
                  <a:gd name="T43" fmla="*/ 21 h 319"/>
                  <a:gd name="T44" fmla="*/ 414 w 467"/>
                  <a:gd name="T45" fmla="*/ 35 h 319"/>
                  <a:gd name="T46" fmla="*/ 396 w 467"/>
                  <a:gd name="T47" fmla="*/ 52 h 319"/>
                  <a:gd name="T48" fmla="*/ 375 w 467"/>
                  <a:gd name="T49" fmla="*/ 72 h 319"/>
                  <a:gd name="T50" fmla="*/ 351 w 467"/>
                  <a:gd name="T51" fmla="*/ 93 h 319"/>
                  <a:gd name="T52" fmla="*/ 322 w 467"/>
                  <a:gd name="T53" fmla="*/ 116 h 319"/>
                  <a:gd name="T54" fmla="*/ 292 w 467"/>
                  <a:gd name="T55" fmla="*/ 139 h 319"/>
                  <a:gd name="T56" fmla="*/ 258 w 467"/>
                  <a:gd name="T57" fmla="*/ 165 h 319"/>
                  <a:gd name="T58" fmla="*/ 221 w 467"/>
                  <a:gd name="T59" fmla="*/ 189 h 319"/>
                  <a:gd name="T60" fmla="*/ 182 w 467"/>
                  <a:gd name="T61" fmla="*/ 213 h 319"/>
                  <a:gd name="T62" fmla="*/ 140 w 467"/>
                  <a:gd name="T63" fmla="*/ 236 h 319"/>
                  <a:gd name="T64" fmla="*/ 95 w 467"/>
                  <a:gd name="T65" fmla="*/ 258 h 319"/>
                  <a:gd name="T66" fmla="*/ 48 w 467"/>
                  <a:gd name="T67" fmla="*/ 278 h 319"/>
                  <a:gd name="T68" fmla="*/ 0 w 467"/>
                  <a:gd name="T69" fmla="*/ 295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67" h="319">
                    <a:moveTo>
                      <a:pt x="0" y="295"/>
                    </a:moveTo>
                    <a:lnTo>
                      <a:pt x="8" y="319"/>
                    </a:lnTo>
                    <a:lnTo>
                      <a:pt x="59" y="302"/>
                    </a:lnTo>
                    <a:lnTo>
                      <a:pt x="106" y="281"/>
                    </a:lnTo>
                    <a:lnTo>
                      <a:pt x="152" y="259"/>
                    </a:lnTo>
                    <a:lnTo>
                      <a:pt x="194" y="235"/>
                    </a:lnTo>
                    <a:lnTo>
                      <a:pt x="235" y="211"/>
                    </a:lnTo>
                    <a:lnTo>
                      <a:pt x="273" y="185"/>
                    </a:lnTo>
                    <a:lnTo>
                      <a:pt x="307" y="161"/>
                    </a:lnTo>
                    <a:lnTo>
                      <a:pt x="339" y="136"/>
                    </a:lnTo>
                    <a:lnTo>
                      <a:pt x="368" y="113"/>
                    </a:lnTo>
                    <a:lnTo>
                      <a:pt x="394" y="91"/>
                    </a:lnTo>
                    <a:lnTo>
                      <a:pt x="415" y="70"/>
                    </a:lnTo>
                    <a:lnTo>
                      <a:pt x="434" y="53"/>
                    </a:lnTo>
                    <a:lnTo>
                      <a:pt x="448" y="38"/>
                    </a:lnTo>
                    <a:lnTo>
                      <a:pt x="458" y="28"/>
                    </a:lnTo>
                    <a:lnTo>
                      <a:pt x="465" y="20"/>
                    </a:lnTo>
                    <a:lnTo>
                      <a:pt x="467" y="17"/>
                    </a:lnTo>
                    <a:lnTo>
                      <a:pt x="448" y="0"/>
                    </a:lnTo>
                    <a:lnTo>
                      <a:pt x="445" y="2"/>
                    </a:lnTo>
                    <a:lnTo>
                      <a:pt x="438" y="9"/>
                    </a:lnTo>
                    <a:lnTo>
                      <a:pt x="428" y="21"/>
                    </a:lnTo>
                    <a:lnTo>
                      <a:pt x="414" y="35"/>
                    </a:lnTo>
                    <a:lnTo>
                      <a:pt x="396" y="52"/>
                    </a:lnTo>
                    <a:lnTo>
                      <a:pt x="375" y="72"/>
                    </a:lnTo>
                    <a:lnTo>
                      <a:pt x="351" y="93"/>
                    </a:lnTo>
                    <a:lnTo>
                      <a:pt x="322" y="116"/>
                    </a:lnTo>
                    <a:lnTo>
                      <a:pt x="292" y="139"/>
                    </a:lnTo>
                    <a:lnTo>
                      <a:pt x="258" y="165"/>
                    </a:lnTo>
                    <a:lnTo>
                      <a:pt x="221" y="189"/>
                    </a:lnTo>
                    <a:lnTo>
                      <a:pt x="182" y="213"/>
                    </a:lnTo>
                    <a:lnTo>
                      <a:pt x="140" y="236"/>
                    </a:lnTo>
                    <a:lnTo>
                      <a:pt x="95" y="258"/>
                    </a:lnTo>
                    <a:lnTo>
                      <a:pt x="48" y="278"/>
                    </a:lnTo>
                    <a:lnTo>
                      <a:pt x="0" y="29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57" name="Freeform 32"/>
              <p:cNvSpPr>
                <a:spLocks/>
              </p:cNvSpPr>
              <p:nvPr/>
            </p:nvSpPr>
            <p:spPr bwMode="auto">
              <a:xfrm>
                <a:off x="2601" y="2171"/>
                <a:ext cx="243" cy="159"/>
              </a:xfrm>
              <a:custGeom>
                <a:avLst/>
                <a:gdLst>
                  <a:gd name="T0" fmla="*/ 1 w 486"/>
                  <a:gd name="T1" fmla="*/ 293 h 319"/>
                  <a:gd name="T2" fmla="*/ 0 w 486"/>
                  <a:gd name="T3" fmla="*/ 319 h 319"/>
                  <a:gd name="T4" fmla="*/ 5 w 486"/>
                  <a:gd name="T5" fmla="*/ 319 h 319"/>
                  <a:gd name="T6" fmla="*/ 16 w 486"/>
                  <a:gd name="T7" fmla="*/ 319 h 319"/>
                  <a:gd name="T8" fmla="*/ 34 w 486"/>
                  <a:gd name="T9" fmla="*/ 318 h 319"/>
                  <a:gd name="T10" fmla="*/ 57 w 486"/>
                  <a:gd name="T11" fmla="*/ 316 h 319"/>
                  <a:gd name="T12" fmla="*/ 84 w 486"/>
                  <a:gd name="T13" fmla="*/ 311 h 319"/>
                  <a:gd name="T14" fmla="*/ 115 w 486"/>
                  <a:gd name="T15" fmla="*/ 305 h 319"/>
                  <a:gd name="T16" fmla="*/ 151 w 486"/>
                  <a:gd name="T17" fmla="*/ 296 h 319"/>
                  <a:gd name="T18" fmla="*/ 188 w 486"/>
                  <a:gd name="T19" fmla="*/ 285 h 319"/>
                  <a:gd name="T20" fmla="*/ 227 w 486"/>
                  <a:gd name="T21" fmla="*/ 268 h 319"/>
                  <a:gd name="T22" fmla="*/ 267 w 486"/>
                  <a:gd name="T23" fmla="*/ 248 h 319"/>
                  <a:gd name="T24" fmla="*/ 308 w 486"/>
                  <a:gd name="T25" fmla="*/ 224 h 319"/>
                  <a:gd name="T26" fmla="*/ 347 w 486"/>
                  <a:gd name="T27" fmla="*/ 194 h 319"/>
                  <a:gd name="T28" fmla="*/ 386 w 486"/>
                  <a:gd name="T29" fmla="*/ 158 h 319"/>
                  <a:gd name="T30" fmla="*/ 422 w 486"/>
                  <a:gd name="T31" fmla="*/ 115 h 319"/>
                  <a:gd name="T32" fmla="*/ 456 w 486"/>
                  <a:gd name="T33" fmla="*/ 67 h 319"/>
                  <a:gd name="T34" fmla="*/ 486 w 486"/>
                  <a:gd name="T35" fmla="*/ 12 h 319"/>
                  <a:gd name="T36" fmla="*/ 462 w 486"/>
                  <a:gd name="T37" fmla="*/ 0 h 319"/>
                  <a:gd name="T38" fmla="*/ 433 w 486"/>
                  <a:gd name="T39" fmla="*/ 53 h 319"/>
                  <a:gd name="T40" fmla="*/ 401 w 486"/>
                  <a:gd name="T41" fmla="*/ 99 h 319"/>
                  <a:gd name="T42" fmla="*/ 366 w 486"/>
                  <a:gd name="T43" fmla="*/ 138 h 319"/>
                  <a:gd name="T44" fmla="*/ 330 w 486"/>
                  <a:gd name="T45" fmla="*/ 173 h 319"/>
                  <a:gd name="T46" fmla="*/ 293 w 486"/>
                  <a:gd name="T47" fmla="*/ 202 h 319"/>
                  <a:gd name="T48" fmla="*/ 254 w 486"/>
                  <a:gd name="T49" fmla="*/ 225 h 319"/>
                  <a:gd name="T50" fmla="*/ 216 w 486"/>
                  <a:gd name="T51" fmla="*/ 244 h 319"/>
                  <a:gd name="T52" fmla="*/ 179 w 486"/>
                  <a:gd name="T53" fmla="*/ 259 h 319"/>
                  <a:gd name="T54" fmla="*/ 143 w 486"/>
                  <a:gd name="T55" fmla="*/ 271 h 319"/>
                  <a:gd name="T56" fmla="*/ 111 w 486"/>
                  <a:gd name="T57" fmla="*/ 279 h 319"/>
                  <a:gd name="T58" fmla="*/ 81 w 486"/>
                  <a:gd name="T59" fmla="*/ 286 h 319"/>
                  <a:gd name="T60" fmla="*/ 54 w 486"/>
                  <a:gd name="T61" fmla="*/ 289 h 319"/>
                  <a:gd name="T62" fmla="*/ 33 w 486"/>
                  <a:gd name="T63" fmla="*/ 292 h 319"/>
                  <a:gd name="T64" fmla="*/ 16 w 486"/>
                  <a:gd name="T65" fmla="*/ 293 h 319"/>
                  <a:gd name="T66" fmla="*/ 5 w 486"/>
                  <a:gd name="T67" fmla="*/ 293 h 319"/>
                  <a:gd name="T68" fmla="*/ 1 w 486"/>
                  <a:gd name="T69" fmla="*/ 293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86" h="319">
                    <a:moveTo>
                      <a:pt x="1" y="293"/>
                    </a:moveTo>
                    <a:lnTo>
                      <a:pt x="0" y="319"/>
                    </a:lnTo>
                    <a:lnTo>
                      <a:pt x="5" y="319"/>
                    </a:lnTo>
                    <a:lnTo>
                      <a:pt x="16" y="319"/>
                    </a:lnTo>
                    <a:lnTo>
                      <a:pt x="34" y="318"/>
                    </a:lnTo>
                    <a:lnTo>
                      <a:pt x="57" y="316"/>
                    </a:lnTo>
                    <a:lnTo>
                      <a:pt x="84" y="311"/>
                    </a:lnTo>
                    <a:lnTo>
                      <a:pt x="115" y="305"/>
                    </a:lnTo>
                    <a:lnTo>
                      <a:pt x="151" y="296"/>
                    </a:lnTo>
                    <a:lnTo>
                      <a:pt x="188" y="285"/>
                    </a:lnTo>
                    <a:lnTo>
                      <a:pt x="227" y="268"/>
                    </a:lnTo>
                    <a:lnTo>
                      <a:pt x="267" y="248"/>
                    </a:lnTo>
                    <a:lnTo>
                      <a:pt x="308" y="224"/>
                    </a:lnTo>
                    <a:lnTo>
                      <a:pt x="347" y="194"/>
                    </a:lnTo>
                    <a:lnTo>
                      <a:pt x="386" y="158"/>
                    </a:lnTo>
                    <a:lnTo>
                      <a:pt x="422" y="115"/>
                    </a:lnTo>
                    <a:lnTo>
                      <a:pt x="456" y="67"/>
                    </a:lnTo>
                    <a:lnTo>
                      <a:pt x="486" y="12"/>
                    </a:lnTo>
                    <a:lnTo>
                      <a:pt x="462" y="0"/>
                    </a:lnTo>
                    <a:lnTo>
                      <a:pt x="433" y="53"/>
                    </a:lnTo>
                    <a:lnTo>
                      <a:pt x="401" y="99"/>
                    </a:lnTo>
                    <a:lnTo>
                      <a:pt x="366" y="138"/>
                    </a:lnTo>
                    <a:lnTo>
                      <a:pt x="330" y="173"/>
                    </a:lnTo>
                    <a:lnTo>
                      <a:pt x="293" y="202"/>
                    </a:lnTo>
                    <a:lnTo>
                      <a:pt x="254" y="225"/>
                    </a:lnTo>
                    <a:lnTo>
                      <a:pt x="216" y="244"/>
                    </a:lnTo>
                    <a:lnTo>
                      <a:pt x="179" y="259"/>
                    </a:lnTo>
                    <a:lnTo>
                      <a:pt x="143" y="271"/>
                    </a:lnTo>
                    <a:lnTo>
                      <a:pt x="111" y="279"/>
                    </a:lnTo>
                    <a:lnTo>
                      <a:pt x="81" y="286"/>
                    </a:lnTo>
                    <a:lnTo>
                      <a:pt x="54" y="289"/>
                    </a:lnTo>
                    <a:lnTo>
                      <a:pt x="33" y="292"/>
                    </a:lnTo>
                    <a:lnTo>
                      <a:pt x="16" y="293"/>
                    </a:lnTo>
                    <a:lnTo>
                      <a:pt x="5" y="293"/>
                    </a:lnTo>
                    <a:lnTo>
                      <a:pt x="1" y="29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58" name="Freeform 33"/>
              <p:cNvSpPr>
                <a:spLocks/>
              </p:cNvSpPr>
              <p:nvPr/>
            </p:nvSpPr>
            <p:spPr bwMode="auto">
              <a:xfrm>
                <a:off x="2599" y="2097"/>
                <a:ext cx="257" cy="159"/>
              </a:xfrm>
              <a:custGeom>
                <a:avLst/>
                <a:gdLst>
                  <a:gd name="T0" fmla="*/ 1 w 512"/>
                  <a:gd name="T1" fmla="*/ 291 h 318"/>
                  <a:gd name="T2" fmla="*/ 0 w 512"/>
                  <a:gd name="T3" fmla="*/ 318 h 318"/>
                  <a:gd name="T4" fmla="*/ 4 w 512"/>
                  <a:gd name="T5" fmla="*/ 318 h 318"/>
                  <a:gd name="T6" fmla="*/ 17 w 512"/>
                  <a:gd name="T7" fmla="*/ 318 h 318"/>
                  <a:gd name="T8" fmla="*/ 36 w 512"/>
                  <a:gd name="T9" fmla="*/ 317 h 318"/>
                  <a:gd name="T10" fmla="*/ 60 w 512"/>
                  <a:gd name="T11" fmla="*/ 314 h 318"/>
                  <a:gd name="T12" fmla="*/ 90 w 512"/>
                  <a:gd name="T13" fmla="*/ 311 h 318"/>
                  <a:gd name="T14" fmla="*/ 124 w 512"/>
                  <a:gd name="T15" fmla="*/ 304 h 318"/>
                  <a:gd name="T16" fmla="*/ 161 w 512"/>
                  <a:gd name="T17" fmla="*/ 296 h 318"/>
                  <a:gd name="T18" fmla="*/ 201 w 512"/>
                  <a:gd name="T19" fmla="*/ 283 h 318"/>
                  <a:gd name="T20" fmla="*/ 243 w 512"/>
                  <a:gd name="T21" fmla="*/ 267 h 318"/>
                  <a:gd name="T22" fmla="*/ 284 w 512"/>
                  <a:gd name="T23" fmla="*/ 247 h 318"/>
                  <a:gd name="T24" fmla="*/ 327 w 512"/>
                  <a:gd name="T25" fmla="*/ 223 h 318"/>
                  <a:gd name="T26" fmla="*/ 369 w 512"/>
                  <a:gd name="T27" fmla="*/ 193 h 318"/>
                  <a:gd name="T28" fmla="*/ 410 w 512"/>
                  <a:gd name="T29" fmla="*/ 158 h 318"/>
                  <a:gd name="T30" fmla="*/ 446 w 512"/>
                  <a:gd name="T31" fmla="*/ 115 h 318"/>
                  <a:gd name="T32" fmla="*/ 481 w 512"/>
                  <a:gd name="T33" fmla="*/ 67 h 318"/>
                  <a:gd name="T34" fmla="*/ 512 w 512"/>
                  <a:gd name="T35" fmla="*/ 11 h 318"/>
                  <a:gd name="T36" fmla="*/ 488 w 512"/>
                  <a:gd name="T37" fmla="*/ 0 h 318"/>
                  <a:gd name="T38" fmla="*/ 459 w 512"/>
                  <a:gd name="T39" fmla="*/ 53 h 318"/>
                  <a:gd name="T40" fmla="*/ 426 w 512"/>
                  <a:gd name="T41" fmla="*/ 99 h 318"/>
                  <a:gd name="T42" fmla="*/ 390 w 512"/>
                  <a:gd name="T43" fmla="*/ 138 h 318"/>
                  <a:gd name="T44" fmla="*/ 352 w 512"/>
                  <a:gd name="T45" fmla="*/ 173 h 318"/>
                  <a:gd name="T46" fmla="*/ 313 w 512"/>
                  <a:gd name="T47" fmla="*/ 200 h 318"/>
                  <a:gd name="T48" fmla="*/ 272 w 512"/>
                  <a:gd name="T49" fmla="*/ 224 h 318"/>
                  <a:gd name="T50" fmla="*/ 231 w 512"/>
                  <a:gd name="T51" fmla="*/ 243 h 318"/>
                  <a:gd name="T52" fmla="*/ 192 w 512"/>
                  <a:gd name="T53" fmla="*/ 258 h 318"/>
                  <a:gd name="T54" fmla="*/ 154 w 512"/>
                  <a:gd name="T55" fmla="*/ 269 h 318"/>
                  <a:gd name="T56" fmla="*/ 118 w 512"/>
                  <a:gd name="T57" fmla="*/ 279 h 318"/>
                  <a:gd name="T58" fmla="*/ 86 w 512"/>
                  <a:gd name="T59" fmla="*/ 284 h 318"/>
                  <a:gd name="T60" fmla="*/ 59 w 512"/>
                  <a:gd name="T61" fmla="*/ 288 h 318"/>
                  <a:gd name="T62" fmla="*/ 36 w 512"/>
                  <a:gd name="T63" fmla="*/ 290 h 318"/>
                  <a:gd name="T64" fmla="*/ 17 w 512"/>
                  <a:gd name="T65" fmla="*/ 291 h 318"/>
                  <a:gd name="T66" fmla="*/ 6 w 512"/>
                  <a:gd name="T67" fmla="*/ 291 h 318"/>
                  <a:gd name="T68" fmla="*/ 1 w 512"/>
                  <a:gd name="T69" fmla="*/ 291 h 3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12" h="318">
                    <a:moveTo>
                      <a:pt x="1" y="291"/>
                    </a:moveTo>
                    <a:lnTo>
                      <a:pt x="0" y="318"/>
                    </a:lnTo>
                    <a:lnTo>
                      <a:pt x="4" y="318"/>
                    </a:lnTo>
                    <a:lnTo>
                      <a:pt x="17" y="318"/>
                    </a:lnTo>
                    <a:lnTo>
                      <a:pt x="36" y="317"/>
                    </a:lnTo>
                    <a:lnTo>
                      <a:pt x="60" y="314"/>
                    </a:lnTo>
                    <a:lnTo>
                      <a:pt x="90" y="311"/>
                    </a:lnTo>
                    <a:lnTo>
                      <a:pt x="124" y="304"/>
                    </a:lnTo>
                    <a:lnTo>
                      <a:pt x="161" y="296"/>
                    </a:lnTo>
                    <a:lnTo>
                      <a:pt x="201" y="283"/>
                    </a:lnTo>
                    <a:lnTo>
                      <a:pt x="243" y="267"/>
                    </a:lnTo>
                    <a:lnTo>
                      <a:pt x="284" y="247"/>
                    </a:lnTo>
                    <a:lnTo>
                      <a:pt x="327" y="223"/>
                    </a:lnTo>
                    <a:lnTo>
                      <a:pt x="369" y="193"/>
                    </a:lnTo>
                    <a:lnTo>
                      <a:pt x="410" y="158"/>
                    </a:lnTo>
                    <a:lnTo>
                      <a:pt x="446" y="115"/>
                    </a:lnTo>
                    <a:lnTo>
                      <a:pt x="481" y="67"/>
                    </a:lnTo>
                    <a:lnTo>
                      <a:pt x="512" y="11"/>
                    </a:lnTo>
                    <a:lnTo>
                      <a:pt x="488" y="0"/>
                    </a:lnTo>
                    <a:lnTo>
                      <a:pt x="459" y="53"/>
                    </a:lnTo>
                    <a:lnTo>
                      <a:pt x="426" y="99"/>
                    </a:lnTo>
                    <a:lnTo>
                      <a:pt x="390" y="138"/>
                    </a:lnTo>
                    <a:lnTo>
                      <a:pt x="352" y="173"/>
                    </a:lnTo>
                    <a:lnTo>
                      <a:pt x="313" y="200"/>
                    </a:lnTo>
                    <a:lnTo>
                      <a:pt x="272" y="224"/>
                    </a:lnTo>
                    <a:lnTo>
                      <a:pt x="231" y="243"/>
                    </a:lnTo>
                    <a:lnTo>
                      <a:pt x="192" y="258"/>
                    </a:lnTo>
                    <a:lnTo>
                      <a:pt x="154" y="269"/>
                    </a:lnTo>
                    <a:lnTo>
                      <a:pt x="118" y="279"/>
                    </a:lnTo>
                    <a:lnTo>
                      <a:pt x="86" y="284"/>
                    </a:lnTo>
                    <a:lnTo>
                      <a:pt x="59" y="288"/>
                    </a:lnTo>
                    <a:lnTo>
                      <a:pt x="36" y="290"/>
                    </a:lnTo>
                    <a:lnTo>
                      <a:pt x="17" y="291"/>
                    </a:lnTo>
                    <a:lnTo>
                      <a:pt x="6" y="291"/>
                    </a:lnTo>
                    <a:lnTo>
                      <a:pt x="1" y="29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59" name="Freeform 34"/>
              <p:cNvSpPr>
                <a:spLocks/>
              </p:cNvSpPr>
              <p:nvPr/>
            </p:nvSpPr>
            <p:spPr bwMode="auto">
              <a:xfrm>
                <a:off x="2590" y="2010"/>
                <a:ext cx="253" cy="170"/>
              </a:xfrm>
              <a:custGeom>
                <a:avLst/>
                <a:gdLst>
                  <a:gd name="T0" fmla="*/ 0 w 507"/>
                  <a:gd name="T1" fmla="*/ 314 h 341"/>
                  <a:gd name="T2" fmla="*/ 5 w 507"/>
                  <a:gd name="T3" fmla="*/ 341 h 341"/>
                  <a:gd name="T4" fmla="*/ 10 w 507"/>
                  <a:gd name="T5" fmla="*/ 340 h 341"/>
                  <a:gd name="T6" fmla="*/ 21 w 507"/>
                  <a:gd name="T7" fmla="*/ 337 h 341"/>
                  <a:gd name="T8" fmla="*/ 41 w 507"/>
                  <a:gd name="T9" fmla="*/ 334 h 341"/>
                  <a:gd name="T10" fmla="*/ 65 w 507"/>
                  <a:gd name="T11" fmla="*/ 328 h 341"/>
                  <a:gd name="T12" fmla="*/ 94 w 507"/>
                  <a:gd name="T13" fmla="*/ 319 h 341"/>
                  <a:gd name="T14" fmla="*/ 127 w 507"/>
                  <a:gd name="T15" fmla="*/ 309 h 341"/>
                  <a:gd name="T16" fmla="*/ 164 w 507"/>
                  <a:gd name="T17" fmla="*/ 296 h 341"/>
                  <a:gd name="T18" fmla="*/ 203 w 507"/>
                  <a:gd name="T19" fmla="*/ 279 h 341"/>
                  <a:gd name="T20" fmla="*/ 243 w 507"/>
                  <a:gd name="T21" fmla="*/ 259 h 341"/>
                  <a:gd name="T22" fmla="*/ 285 w 507"/>
                  <a:gd name="T23" fmla="*/ 237 h 341"/>
                  <a:gd name="T24" fmla="*/ 327 w 507"/>
                  <a:gd name="T25" fmla="*/ 210 h 341"/>
                  <a:gd name="T26" fmla="*/ 368 w 507"/>
                  <a:gd name="T27" fmla="*/ 180 h 341"/>
                  <a:gd name="T28" fmla="*/ 407 w 507"/>
                  <a:gd name="T29" fmla="*/ 145 h 341"/>
                  <a:gd name="T30" fmla="*/ 444 w 507"/>
                  <a:gd name="T31" fmla="*/ 106 h 341"/>
                  <a:gd name="T32" fmla="*/ 477 w 507"/>
                  <a:gd name="T33" fmla="*/ 61 h 341"/>
                  <a:gd name="T34" fmla="*/ 507 w 507"/>
                  <a:gd name="T35" fmla="*/ 13 h 341"/>
                  <a:gd name="T36" fmla="*/ 484 w 507"/>
                  <a:gd name="T37" fmla="*/ 0 h 341"/>
                  <a:gd name="T38" fmla="*/ 455 w 507"/>
                  <a:gd name="T39" fmla="*/ 47 h 341"/>
                  <a:gd name="T40" fmla="*/ 423 w 507"/>
                  <a:gd name="T41" fmla="*/ 89 h 341"/>
                  <a:gd name="T42" fmla="*/ 388 w 507"/>
                  <a:gd name="T43" fmla="*/ 127 h 341"/>
                  <a:gd name="T44" fmla="*/ 350 w 507"/>
                  <a:gd name="T45" fmla="*/ 160 h 341"/>
                  <a:gd name="T46" fmla="*/ 311 w 507"/>
                  <a:gd name="T47" fmla="*/ 189 h 341"/>
                  <a:gd name="T48" fmla="*/ 271 w 507"/>
                  <a:gd name="T49" fmla="*/ 214 h 341"/>
                  <a:gd name="T50" fmla="*/ 231 w 507"/>
                  <a:gd name="T51" fmla="*/ 236 h 341"/>
                  <a:gd name="T52" fmla="*/ 192 w 507"/>
                  <a:gd name="T53" fmla="*/ 256 h 341"/>
                  <a:gd name="T54" fmla="*/ 154 w 507"/>
                  <a:gd name="T55" fmla="*/ 271 h 341"/>
                  <a:gd name="T56" fmla="*/ 118 w 507"/>
                  <a:gd name="T57" fmla="*/ 283 h 341"/>
                  <a:gd name="T58" fmla="*/ 86 w 507"/>
                  <a:gd name="T59" fmla="*/ 294 h 341"/>
                  <a:gd name="T60" fmla="*/ 58 w 507"/>
                  <a:gd name="T61" fmla="*/ 302 h 341"/>
                  <a:gd name="T62" fmla="*/ 35 w 507"/>
                  <a:gd name="T63" fmla="*/ 307 h 341"/>
                  <a:gd name="T64" fmla="*/ 17 w 507"/>
                  <a:gd name="T65" fmla="*/ 311 h 341"/>
                  <a:gd name="T66" fmla="*/ 5 w 507"/>
                  <a:gd name="T67" fmla="*/ 313 h 341"/>
                  <a:gd name="T68" fmla="*/ 0 w 507"/>
                  <a:gd name="T69" fmla="*/ 314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07" h="341">
                    <a:moveTo>
                      <a:pt x="0" y="314"/>
                    </a:moveTo>
                    <a:lnTo>
                      <a:pt x="5" y="341"/>
                    </a:lnTo>
                    <a:lnTo>
                      <a:pt x="10" y="340"/>
                    </a:lnTo>
                    <a:lnTo>
                      <a:pt x="21" y="337"/>
                    </a:lnTo>
                    <a:lnTo>
                      <a:pt x="41" y="334"/>
                    </a:lnTo>
                    <a:lnTo>
                      <a:pt x="65" y="328"/>
                    </a:lnTo>
                    <a:lnTo>
                      <a:pt x="94" y="319"/>
                    </a:lnTo>
                    <a:lnTo>
                      <a:pt x="127" y="309"/>
                    </a:lnTo>
                    <a:lnTo>
                      <a:pt x="164" y="296"/>
                    </a:lnTo>
                    <a:lnTo>
                      <a:pt x="203" y="279"/>
                    </a:lnTo>
                    <a:lnTo>
                      <a:pt x="243" y="259"/>
                    </a:lnTo>
                    <a:lnTo>
                      <a:pt x="285" y="237"/>
                    </a:lnTo>
                    <a:lnTo>
                      <a:pt x="327" y="210"/>
                    </a:lnTo>
                    <a:lnTo>
                      <a:pt x="368" y="180"/>
                    </a:lnTo>
                    <a:lnTo>
                      <a:pt x="407" y="145"/>
                    </a:lnTo>
                    <a:lnTo>
                      <a:pt x="444" y="106"/>
                    </a:lnTo>
                    <a:lnTo>
                      <a:pt x="477" y="61"/>
                    </a:lnTo>
                    <a:lnTo>
                      <a:pt x="507" y="13"/>
                    </a:lnTo>
                    <a:lnTo>
                      <a:pt x="484" y="0"/>
                    </a:lnTo>
                    <a:lnTo>
                      <a:pt x="455" y="47"/>
                    </a:lnTo>
                    <a:lnTo>
                      <a:pt x="423" y="89"/>
                    </a:lnTo>
                    <a:lnTo>
                      <a:pt x="388" y="127"/>
                    </a:lnTo>
                    <a:lnTo>
                      <a:pt x="350" y="160"/>
                    </a:lnTo>
                    <a:lnTo>
                      <a:pt x="311" y="189"/>
                    </a:lnTo>
                    <a:lnTo>
                      <a:pt x="271" y="214"/>
                    </a:lnTo>
                    <a:lnTo>
                      <a:pt x="231" y="236"/>
                    </a:lnTo>
                    <a:lnTo>
                      <a:pt x="192" y="256"/>
                    </a:lnTo>
                    <a:lnTo>
                      <a:pt x="154" y="271"/>
                    </a:lnTo>
                    <a:lnTo>
                      <a:pt x="118" y="283"/>
                    </a:lnTo>
                    <a:lnTo>
                      <a:pt x="86" y="294"/>
                    </a:lnTo>
                    <a:lnTo>
                      <a:pt x="58" y="302"/>
                    </a:lnTo>
                    <a:lnTo>
                      <a:pt x="35" y="307"/>
                    </a:lnTo>
                    <a:lnTo>
                      <a:pt x="17" y="311"/>
                    </a:lnTo>
                    <a:lnTo>
                      <a:pt x="5" y="313"/>
                    </a:lnTo>
                    <a:lnTo>
                      <a:pt x="0" y="31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60" name="Freeform 35"/>
              <p:cNvSpPr>
                <a:spLocks/>
              </p:cNvSpPr>
              <p:nvPr/>
            </p:nvSpPr>
            <p:spPr bwMode="auto">
              <a:xfrm>
                <a:off x="2550" y="2083"/>
                <a:ext cx="58" cy="248"/>
              </a:xfrm>
              <a:custGeom>
                <a:avLst/>
                <a:gdLst>
                  <a:gd name="T0" fmla="*/ 0 w 116"/>
                  <a:gd name="T1" fmla="*/ 16 h 495"/>
                  <a:gd name="T2" fmla="*/ 6 w 116"/>
                  <a:gd name="T3" fmla="*/ 25 h 495"/>
                  <a:gd name="T4" fmla="*/ 19 w 116"/>
                  <a:gd name="T5" fmla="*/ 46 h 495"/>
                  <a:gd name="T6" fmla="*/ 38 w 116"/>
                  <a:gd name="T7" fmla="*/ 84 h 495"/>
                  <a:gd name="T8" fmla="*/ 57 w 116"/>
                  <a:gd name="T9" fmla="*/ 135 h 495"/>
                  <a:gd name="T10" fmla="*/ 75 w 116"/>
                  <a:gd name="T11" fmla="*/ 202 h 495"/>
                  <a:gd name="T12" fmla="*/ 86 w 116"/>
                  <a:gd name="T13" fmla="*/ 283 h 495"/>
                  <a:gd name="T14" fmla="*/ 89 w 116"/>
                  <a:gd name="T15" fmla="*/ 380 h 495"/>
                  <a:gd name="T16" fmla="*/ 79 w 116"/>
                  <a:gd name="T17" fmla="*/ 492 h 495"/>
                  <a:gd name="T18" fmla="*/ 106 w 116"/>
                  <a:gd name="T19" fmla="*/ 495 h 495"/>
                  <a:gd name="T20" fmla="*/ 116 w 116"/>
                  <a:gd name="T21" fmla="*/ 379 h 495"/>
                  <a:gd name="T22" fmla="*/ 113 w 116"/>
                  <a:gd name="T23" fmla="*/ 279 h 495"/>
                  <a:gd name="T24" fmla="*/ 100 w 116"/>
                  <a:gd name="T25" fmla="*/ 195 h 495"/>
                  <a:gd name="T26" fmla="*/ 83 w 116"/>
                  <a:gd name="T27" fmla="*/ 126 h 495"/>
                  <a:gd name="T28" fmla="*/ 62 w 116"/>
                  <a:gd name="T29" fmla="*/ 73 h 495"/>
                  <a:gd name="T30" fmla="*/ 42 w 116"/>
                  <a:gd name="T31" fmla="*/ 34 h 495"/>
                  <a:gd name="T32" fmla="*/ 28 w 116"/>
                  <a:gd name="T33" fmla="*/ 10 h 495"/>
                  <a:gd name="T34" fmla="*/ 21 w 116"/>
                  <a:gd name="T35" fmla="*/ 0 h 495"/>
                  <a:gd name="T36" fmla="*/ 0 w 116"/>
                  <a:gd name="T37" fmla="*/ 16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16" h="495">
                    <a:moveTo>
                      <a:pt x="0" y="16"/>
                    </a:moveTo>
                    <a:lnTo>
                      <a:pt x="6" y="25"/>
                    </a:lnTo>
                    <a:lnTo>
                      <a:pt x="19" y="46"/>
                    </a:lnTo>
                    <a:lnTo>
                      <a:pt x="38" y="84"/>
                    </a:lnTo>
                    <a:lnTo>
                      <a:pt x="57" y="135"/>
                    </a:lnTo>
                    <a:lnTo>
                      <a:pt x="75" y="202"/>
                    </a:lnTo>
                    <a:lnTo>
                      <a:pt x="86" y="283"/>
                    </a:lnTo>
                    <a:lnTo>
                      <a:pt x="89" y="380"/>
                    </a:lnTo>
                    <a:lnTo>
                      <a:pt x="79" y="492"/>
                    </a:lnTo>
                    <a:lnTo>
                      <a:pt x="106" y="495"/>
                    </a:lnTo>
                    <a:lnTo>
                      <a:pt x="116" y="379"/>
                    </a:lnTo>
                    <a:lnTo>
                      <a:pt x="113" y="279"/>
                    </a:lnTo>
                    <a:lnTo>
                      <a:pt x="100" y="195"/>
                    </a:lnTo>
                    <a:lnTo>
                      <a:pt x="83" y="126"/>
                    </a:lnTo>
                    <a:lnTo>
                      <a:pt x="62" y="73"/>
                    </a:lnTo>
                    <a:lnTo>
                      <a:pt x="42" y="34"/>
                    </a:lnTo>
                    <a:lnTo>
                      <a:pt x="28" y="10"/>
                    </a:lnTo>
                    <a:lnTo>
                      <a:pt x="21" y="0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61" name="Freeform 36"/>
              <p:cNvSpPr>
                <a:spLocks/>
              </p:cNvSpPr>
              <p:nvPr/>
            </p:nvSpPr>
            <p:spPr bwMode="auto">
              <a:xfrm>
                <a:off x="2569" y="2313"/>
                <a:ext cx="37" cy="56"/>
              </a:xfrm>
              <a:custGeom>
                <a:avLst/>
                <a:gdLst>
                  <a:gd name="T0" fmla="*/ 0 w 75"/>
                  <a:gd name="T1" fmla="*/ 86 h 110"/>
                  <a:gd name="T2" fmla="*/ 11 w 75"/>
                  <a:gd name="T3" fmla="*/ 110 h 110"/>
                  <a:gd name="T4" fmla="*/ 26 w 75"/>
                  <a:gd name="T5" fmla="*/ 100 h 110"/>
                  <a:gd name="T6" fmla="*/ 39 w 75"/>
                  <a:gd name="T7" fmla="*/ 86 h 110"/>
                  <a:gd name="T8" fmla="*/ 51 w 75"/>
                  <a:gd name="T9" fmla="*/ 70 h 110"/>
                  <a:gd name="T10" fmla="*/ 59 w 75"/>
                  <a:gd name="T11" fmla="*/ 53 h 110"/>
                  <a:gd name="T12" fmla="*/ 65 w 75"/>
                  <a:gd name="T13" fmla="*/ 37 h 110"/>
                  <a:gd name="T14" fmla="*/ 70 w 75"/>
                  <a:gd name="T15" fmla="*/ 22 h 110"/>
                  <a:gd name="T16" fmla="*/ 74 w 75"/>
                  <a:gd name="T17" fmla="*/ 11 h 110"/>
                  <a:gd name="T18" fmla="*/ 75 w 75"/>
                  <a:gd name="T19" fmla="*/ 6 h 110"/>
                  <a:gd name="T20" fmla="*/ 48 w 75"/>
                  <a:gd name="T21" fmla="*/ 0 h 110"/>
                  <a:gd name="T22" fmla="*/ 46 w 75"/>
                  <a:gd name="T23" fmla="*/ 9 h 110"/>
                  <a:gd name="T24" fmla="*/ 42 w 75"/>
                  <a:gd name="T25" fmla="*/ 19 h 110"/>
                  <a:gd name="T26" fmla="*/ 38 w 75"/>
                  <a:gd name="T27" fmla="*/ 32 h 110"/>
                  <a:gd name="T28" fmla="*/ 33 w 75"/>
                  <a:gd name="T29" fmla="*/ 45 h 110"/>
                  <a:gd name="T30" fmla="*/ 26 w 75"/>
                  <a:gd name="T31" fmla="*/ 57 h 110"/>
                  <a:gd name="T32" fmla="*/ 18 w 75"/>
                  <a:gd name="T33" fmla="*/ 70 h 110"/>
                  <a:gd name="T34" fmla="*/ 10 w 75"/>
                  <a:gd name="T35" fmla="*/ 79 h 110"/>
                  <a:gd name="T36" fmla="*/ 0 w 75"/>
                  <a:gd name="T37" fmla="*/ 86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5" h="110">
                    <a:moveTo>
                      <a:pt x="0" y="86"/>
                    </a:moveTo>
                    <a:lnTo>
                      <a:pt x="11" y="110"/>
                    </a:lnTo>
                    <a:lnTo>
                      <a:pt x="26" y="100"/>
                    </a:lnTo>
                    <a:lnTo>
                      <a:pt x="39" y="86"/>
                    </a:lnTo>
                    <a:lnTo>
                      <a:pt x="51" y="70"/>
                    </a:lnTo>
                    <a:lnTo>
                      <a:pt x="59" y="53"/>
                    </a:lnTo>
                    <a:lnTo>
                      <a:pt x="65" y="37"/>
                    </a:lnTo>
                    <a:lnTo>
                      <a:pt x="70" y="22"/>
                    </a:lnTo>
                    <a:lnTo>
                      <a:pt x="74" y="11"/>
                    </a:lnTo>
                    <a:lnTo>
                      <a:pt x="75" y="6"/>
                    </a:lnTo>
                    <a:lnTo>
                      <a:pt x="48" y="0"/>
                    </a:lnTo>
                    <a:lnTo>
                      <a:pt x="46" y="9"/>
                    </a:lnTo>
                    <a:lnTo>
                      <a:pt x="42" y="19"/>
                    </a:lnTo>
                    <a:lnTo>
                      <a:pt x="38" y="32"/>
                    </a:lnTo>
                    <a:lnTo>
                      <a:pt x="33" y="45"/>
                    </a:lnTo>
                    <a:lnTo>
                      <a:pt x="26" y="57"/>
                    </a:lnTo>
                    <a:lnTo>
                      <a:pt x="18" y="70"/>
                    </a:lnTo>
                    <a:lnTo>
                      <a:pt x="10" y="79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62" name="Freeform 37"/>
              <p:cNvSpPr>
                <a:spLocks/>
              </p:cNvSpPr>
              <p:nvPr/>
            </p:nvSpPr>
            <p:spPr bwMode="auto">
              <a:xfrm>
                <a:off x="2662" y="2309"/>
                <a:ext cx="38" cy="54"/>
              </a:xfrm>
              <a:custGeom>
                <a:avLst/>
                <a:gdLst>
                  <a:gd name="T0" fmla="*/ 0 w 75"/>
                  <a:gd name="T1" fmla="*/ 86 h 109"/>
                  <a:gd name="T2" fmla="*/ 13 w 75"/>
                  <a:gd name="T3" fmla="*/ 109 h 109"/>
                  <a:gd name="T4" fmla="*/ 28 w 75"/>
                  <a:gd name="T5" fmla="*/ 99 h 109"/>
                  <a:gd name="T6" fmla="*/ 41 w 75"/>
                  <a:gd name="T7" fmla="*/ 85 h 109"/>
                  <a:gd name="T8" fmla="*/ 52 w 75"/>
                  <a:gd name="T9" fmla="*/ 69 h 109"/>
                  <a:gd name="T10" fmla="*/ 60 w 75"/>
                  <a:gd name="T11" fmla="*/ 51 h 109"/>
                  <a:gd name="T12" fmla="*/ 66 w 75"/>
                  <a:gd name="T13" fmla="*/ 36 h 109"/>
                  <a:gd name="T14" fmla="*/ 71 w 75"/>
                  <a:gd name="T15" fmla="*/ 21 h 109"/>
                  <a:gd name="T16" fmla="*/ 74 w 75"/>
                  <a:gd name="T17" fmla="*/ 11 h 109"/>
                  <a:gd name="T18" fmla="*/ 75 w 75"/>
                  <a:gd name="T19" fmla="*/ 5 h 109"/>
                  <a:gd name="T20" fmla="*/ 50 w 75"/>
                  <a:gd name="T21" fmla="*/ 0 h 109"/>
                  <a:gd name="T22" fmla="*/ 48 w 75"/>
                  <a:gd name="T23" fmla="*/ 9 h 109"/>
                  <a:gd name="T24" fmla="*/ 44 w 75"/>
                  <a:gd name="T25" fmla="*/ 19 h 109"/>
                  <a:gd name="T26" fmla="*/ 39 w 75"/>
                  <a:gd name="T27" fmla="*/ 32 h 109"/>
                  <a:gd name="T28" fmla="*/ 34 w 75"/>
                  <a:gd name="T29" fmla="*/ 44 h 109"/>
                  <a:gd name="T30" fmla="*/ 27 w 75"/>
                  <a:gd name="T31" fmla="*/ 57 h 109"/>
                  <a:gd name="T32" fmla="*/ 19 w 75"/>
                  <a:gd name="T33" fmla="*/ 70 h 109"/>
                  <a:gd name="T34" fmla="*/ 11 w 75"/>
                  <a:gd name="T35" fmla="*/ 79 h 109"/>
                  <a:gd name="T36" fmla="*/ 0 w 75"/>
                  <a:gd name="T37" fmla="*/ 86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5" h="109">
                    <a:moveTo>
                      <a:pt x="0" y="86"/>
                    </a:moveTo>
                    <a:lnTo>
                      <a:pt x="13" y="109"/>
                    </a:lnTo>
                    <a:lnTo>
                      <a:pt x="28" y="99"/>
                    </a:lnTo>
                    <a:lnTo>
                      <a:pt x="41" y="85"/>
                    </a:lnTo>
                    <a:lnTo>
                      <a:pt x="52" y="69"/>
                    </a:lnTo>
                    <a:lnTo>
                      <a:pt x="60" y="51"/>
                    </a:lnTo>
                    <a:lnTo>
                      <a:pt x="66" y="36"/>
                    </a:lnTo>
                    <a:lnTo>
                      <a:pt x="71" y="21"/>
                    </a:lnTo>
                    <a:lnTo>
                      <a:pt x="74" y="11"/>
                    </a:lnTo>
                    <a:lnTo>
                      <a:pt x="75" y="5"/>
                    </a:lnTo>
                    <a:lnTo>
                      <a:pt x="50" y="0"/>
                    </a:lnTo>
                    <a:lnTo>
                      <a:pt x="48" y="9"/>
                    </a:lnTo>
                    <a:lnTo>
                      <a:pt x="44" y="19"/>
                    </a:lnTo>
                    <a:lnTo>
                      <a:pt x="39" y="32"/>
                    </a:lnTo>
                    <a:lnTo>
                      <a:pt x="34" y="44"/>
                    </a:lnTo>
                    <a:lnTo>
                      <a:pt x="27" y="57"/>
                    </a:lnTo>
                    <a:lnTo>
                      <a:pt x="19" y="70"/>
                    </a:lnTo>
                    <a:lnTo>
                      <a:pt x="11" y="79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63" name="Freeform 38"/>
              <p:cNvSpPr>
                <a:spLocks/>
              </p:cNvSpPr>
              <p:nvPr/>
            </p:nvSpPr>
            <p:spPr bwMode="auto">
              <a:xfrm>
                <a:off x="2741" y="2267"/>
                <a:ext cx="37" cy="56"/>
              </a:xfrm>
              <a:custGeom>
                <a:avLst/>
                <a:gdLst>
                  <a:gd name="T0" fmla="*/ 0 w 75"/>
                  <a:gd name="T1" fmla="*/ 86 h 110"/>
                  <a:gd name="T2" fmla="*/ 13 w 75"/>
                  <a:gd name="T3" fmla="*/ 110 h 110"/>
                  <a:gd name="T4" fmla="*/ 28 w 75"/>
                  <a:gd name="T5" fmla="*/ 100 h 110"/>
                  <a:gd name="T6" fmla="*/ 40 w 75"/>
                  <a:gd name="T7" fmla="*/ 86 h 110"/>
                  <a:gd name="T8" fmla="*/ 52 w 75"/>
                  <a:gd name="T9" fmla="*/ 70 h 110"/>
                  <a:gd name="T10" fmla="*/ 60 w 75"/>
                  <a:gd name="T11" fmla="*/ 53 h 110"/>
                  <a:gd name="T12" fmla="*/ 66 w 75"/>
                  <a:gd name="T13" fmla="*/ 37 h 110"/>
                  <a:gd name="T14" fmla="*/ 70 w 75"/>
                  <a:gd name="T15" fmla="*/ 23 h 110"/>
                  <a:gd name="T16" fmla="*/ 74 w 75"/>
                  <a:gd name="T17" fmla="*/ 11 h 110"/>
                  <a:gd name="T18" fmla="*/ 75 w 75"/>
                  <a:gd name="T19" fmla="*/ 5 h 110"/>
                  <a:gd name="T20" fmla="*/ 50 w 75"/>
                  <a:gd name="T21" fmla="*/ 0 h 110"/>
                  <a:gd name="T22" fmla="*/ 47 w 75"/>
                  <a:gd name="T23" fmla="*/ 9 h 110"/>
                  <a:gd name="T24" fmla="*/ 44 w 75"/>
                  <a:gd name="T25" fmla="*/ 19 h 110"/>
                  <a:gd name="T26" fmla="*/ 39 w 75"/>
                  <a:gd name="T27" fmla="*/ 32 h 110"/>
                  <a:gd name="T28" fmla="*/ 33 w 75"/>
                  <a:gd name="T29" fmla="*/ 45 h 110"/>
                  <a:gd name="T30" fmla="*/ 27 w 75"/>
                  <a:gd name="T31" fmla="*/ 57 h 110"/>
                  <a:gd name="T32" fmla="*/ 18 w 75"/>
                  <a:gd name="T33" fmla="*/ 70 h 110"/>
                  <a:gd name="T34" fmla="*/ 10 w 75"/>
                  <a:gd name="T35" fmla="*/ 79 h 110"/>
                  <a:gd name="T36" fmla="*/ 0 w 75"/>
                  <a:gd name="T37" fmla="*/ 86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5" h="110">
                    <a:moveTo>
                      <a:pt x="0" y="86"/>
                    </a:moveTo>
                    <a:lnTo>
                      <a:pt x="13" y="110"/>
                    </a:lnTo>
                    <a:lnTo>
                      <a:pt x="28" y="100"/>
                    </a:lnTo>
                    <a:lnTo>
                      <a:pt x="40" y="86"/>
                    </a:lnTo>
                    <a:lnTo>
                      <a:pt x="52" y="70"/>
                    </a:lnTo>
                    <a:lnTo>
                      <a:pt x="60" y="53"/>
                    </a:lnTo>
                    <a:lnTo>
                      <a:pt x="66" y="37"/>
                    </a:lnTo>
                    <a:lnTo>
                      <a:pt x="70" y="23"/>
                    </a:lnTo>
                    <a:lnTo>
                      <a:pt x="74" y="11"/>
                    </a:lnTo>
                    <a:lnTo>
                      <a:pt x="75" y="5"/>
                    </a:lnTo>
                    <a:lnTo>
                      <a:pt x="50" y="0"/>
                    </a:lnTo>
                    <a:lnTo>
                      <a:pt x="47" y="9"/>
                    </a:lnTo>
                    <a:lnTo>
                      <a:pt x="44" y="19"/>
                    </a:lnTo>
                    <a:lnTo>
                      <a:pt x="39" y="32"/>
                    </a:lnTo>
                    <a:lnTo>
                      <a:pt x="33" y="45"/>
                    </a:lnTo>
                    <a:lnTo>
                      <a:pt x="27" y="57"/>
                    </a:lnTo>
                    <a:lnTo>
                      <a:pt x="18" y="70"/>
                    </a:lnTo>
                    <a:lnTo>
                      <a:pt x="10" y="79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64" name="Freeform 39"/>
              <p:cNvSpPr>
                <a:spLocks/>
              </p:cNvSpPr>
              <p:nvPr/>
            </p:nvSpPr>
            <p:spPr bwMode="auto">
              <a:xfrm>
                <a:off x="2486" y="2035"/>
                <a:ext cx="106" cy="305"/>
              </a:xfrm>
              <a:custGeom>
                <a:avLst/>
                <a:gdLst>
                  <a:gd name="T0" fmla="*/ 197 w 212"/>
                  <a:gd name="T1" fmla="*/ 610 h 610"/>
                  <a:gd name="T2" fmla="*/ 212 w 212"/>
                  <a:gd name="T3" fmla="*/ 587 h 610"/>
                  <a:gd name="T4" fmla="*/ 162 w 212"/>
                  <a:gd name="T5" fmla="*/ 549 h 610"/>
                  <a:gd name="T6" fmla="*/ 121 w 212"/>
                  <a:gd name="T7" fmla="*/ 507 h 610"/>
                  <a:gd name="T8" fmla="*/ 89 w 212"/>
                  <a:gd name="T9" fmla="*/ 463 h 610"/>
                  <a:gd name="T10" fmla="*/ 65 w 212"/>
                  <a:gd name="T11" fmla="*/ 416 h 610"/>
                  <a:gd name="T12" fmla="*/ 47 w 212"/>
                  <a:gd name="T13" fmla="*/ 368 h 610"/>
                  <a:gd name="T14" fmla="*/ 36 w 212"/>
                  <a:gd name="T15" fmla="*/ 321 h 610"/>
                  <a:gd name="T16" fmla="*/ 29 w 212"/>
                  <a:gd name="T17" fmla="*/ 274 h 610"/>
                  <a:gd name="T18" fmla="*/ 27 w 212"/>
                  <a:gd name="T19" fmla="*/ 228 h 610"/>
                  <a:gd name="T20" fmla="*/ 28 w 212"/>
                  <a:gd name="T21" fmla="*/ 184 h 610"/>
                  <a:gd name="T22" fmla="*/ 31 w 212"/>
                  <a:gd name="T23" fmla="*/ 144 h 610"/>
                  <a:gd name="T24" fmla="*/ 37 w 212"/>
                  <a:gd name="T25" fmla="*/ 107 h 610"/>
                  <a:gd name="T26" fmla="*/ 44 w 212"/>
                  <a:gd name="T27" fmla="*/ 75 h 610"/>
                  <a:gd name="T28" fmla="*/ 51 w 212"/>
                  <a:gd name="T29" fmla="*/ 48 h 610"/>
                  <a:gd name="T30" fmla="*/ 57 w 212"/>
                  <a:gd name="T31" fmla="*/ 27 h 610"/>
                  <a:gd name="T32" fmla="*/ 60 w 212"/>
                  <a:gd name="T33" fmla="*/ 14 h 610"/>
                  <a:gd name="T34" fmla="*/ 62 w 212"/>
                  <a:gd name="T35" fmla="*/ 9 h 610"/>
                  <a:gd name="T36" fmla="*/ 37 w 212"/>
                  <a:gd name="T37" fmla="*/ 0 h 610"/>
                  <a:gd name="T38" fmla="*/ 35 w 212"/>
                  <a:gd name="T39" fmla="*/ 6 h 610"/>
                  <a:gd name="T40" fmla="*/ 31 w 212"/>
                  <a:gd name="T41" fmla="*/ 19 h 610"/>
                  <a:gd name="T42" fmla="*/ 24 w 212"/>
                  <a:gd name="T43" fmla="*/ 40 h 610"/>
                  <a:gd name="T44" fmla="*/ 17 w 212"/>
                  <a:gd name="T45" fmla="*/ 68 h 610"/>
                  <a:gd name="T46" fmla="*/ 11 w 212"/>
                  <a:gd name="T47" fmla="*/ 102 h 610"/>
                  <a:gd name="T48" fmla="*/ 5 w 212"/>
                  <a:gd name="T49" fmla="*/ 141 h 610"/>
                  <a:gd name="T50" fmla="*/ 1 w 212"/>
                  <a:gd name="T51" fmla="*/ 184 h 610"/>
                  <a:gd name="T52" fmla="*/ 0 w 212"/>
                  <a:gd name="T53" fmla="*/ 230 h 610"/>
                  <a:gd name="T54" fmla="*/ 2 w 212"/>
                  <a:gd name="T55" fmla="*/ 278 h 610"/>
                  <a:gd name="T56" fmla="*/ 9 w 212"/>
                  <a:gd name="T57" fmla="*/ 328 h 610"/>
                  <a:gd name="T58" fmla="*/ 22 w 212"/>
                  <a:gd name="T59" fmla="*/ 378 h 610"/>
                  <a:gd name="T60" fmla="*/ 40 w 212"/>
                  <a:gd name="T61" fmla="*/ 429 h 610"/>
                  <a:gd name="T62" fmla="*/ 67 w 212"/>
                  <a:gd name="T63" fmla="*/ 477 h 610"/>
                  <a:gd name="T64" fmla="*/ 100 w 212"/>
                  <a:gd name="T65" fmla="*/ 525 h 610"/>
                  <a:gd name="T66" fmla="*/ 144 w 212"/>
                  <a:gd name="T67" fmla="*/ 570 h 610"/>
                  <a:gd name="T68" fmla="*/ 197 w 212"/>
                  <a:gd name="T69" fmla="*/ 610 h 6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12" h="610">
                    <a:moveTo>
                      <a:pt x="197" y="610"/>
                    </a:moveTo>
                    <a:lnTo>
                      <a:pt x="212" y="587"/>
                    </a:lnTo>
                    <a:lnTo>
                      <a:pt x="162" y="549"/>
                    </a:lnTo>
                    <a:lnTo>
                      <a:pt x="121" y="507"/>
                    </a:lnTo>
                    <a:lnTo>
                      <a:pt x="89" y="463"/>
                    </a:lnTo>
                    <a:lnTo>
                      <a:pt x="65" y="416"/>
                    </a:lnTo>
                    <a:lnTo>
                      <a:pt x="47" y="368"/>
                    </a:lnTo>
                    <a:lnTo>
                      <a:pt x="36" y="321"/>
                    </a:lnTo>
                    <a:lnTo>
                      <a:pt x="29" y="274"/>
                    </a:lnTo>
                    <a:lnTo>
                      <a:pt x="27" y="228"/>
                    </a:lnTo>
                    <a:lnTo>
                      <a:pt x="28" y="184"/>
                    </a:lnTo>
                    <a:lnTo>
                      <a:pt x="31" y="144"/>
                    </a:lnTo>
                    <a:lnTo>
                      <a:pt x="37" y="107"/>
                    </a:lnTo>
                    <a:lnTo>
                      <a:pt x="44" y="75"/>
                    </a:lnTo>
                    <a:lnTo>
                      <a:pt x="51" y="48"/>
                    </a:lnTo>
                    <a:lnTo>
                      <a:pt x="57" y="27"/>
                    </a:lnTo>
                    <a:lnTo>
                      <a:pt x="60" y="14"/>
                    </a:lnTo>
                    <a:lnTo>
                      <a:pt x="62" y="9"/>
                    </a:lnTo>
                    <a:lnTo>
                      <a:pt x="37" y="0"/>
                    </a:lnTo>
                    <a:lnTo>
                      <a:pt x="35" y="6"/>
                    </a:lnTo>
                    <a:lnTo>
                      <a:pt x="31" y="19"/>
                    </a:lnTo>
                    <a:lnTo>
                      <a:pt x="24" y="40"/>
                    </a:lnTo>
                    <a:lnTo>
                      <a:pt x="17" y="68"/>
                    </a:lnTo>
                    <a:lnTo>
                      <a:pt x="11" y="102"/>
                    </a:lnTo>
                    <a:lnTo>
                      <a:pt x="5" y="141"/>
                    </a:lnTo>
                    <a:lnTo>
                      <a:pt x="1" y="184"/>
                    </a:lnTo>
                    <a:lnTo>
                      <a:pt x="0" y="230"/>
                    </a:lnTo>
                    <a:lnTo>
                      <a:pt x="2" y="278"/>
                    </a:lnTo>
                    <a:lnTo>
                      <a:pt x="9" y="328"/>
                    </a:lnTo>
                    <a:lnTo>
                      <a:pt x="22" y="378"/>
                    </a:lnTo>
                    <a:lnTo>
                      <a:pt x="40" y="429"/>
                    </a:lnTo>
                    <a:lnTo>
                      <a:pt x="67" y="477"/>
                    </a:lnTo>
                    <a:lnTo>
                      <a:pt x="100" y="525"/>
                    </a:lnTo>
                    <a:lnTo>
                      <a:pt x="144" y="570"/>
                    </a:lnTo>
                    <a:lnTo>
                      <a:pt x="197" y="61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65" name="Freeform 40"/>
              <p:cNvSpPr>
                <a:spLocks/>
              </p:cNvSpPr>
              <p:nvPr/>
            </p:nvSpPr>
            <p:spPr bwMode="auto">
              <a:xfrm>
                <a:off x="2391" y="1970"/>
                <a:ext cx="111" cy="381"/>
              </a:xfrm>
              <a:custGeom>
                <a:avLst/>
                <a:gdLst>
                  <a:gd name="T0" fmla="*/ 206 w 221"/>
                  <a:gd name="T1" fmla="*/ 763 h 763"/>
                  <a:gd name="T2" fmla="*/ 221 w 221"/>
                  <a:gd name="T3" fmla="*/ 742 h 763"/>
                  <a:gd name="T4" fmla="*/ 165 w 221"/>
                  <a:gd name="T5" fmla="*/ 695 h 763"/>
                  <a:gd name="T6" fmla="*/ 120 w 221"/>
                  <a:gd name="T7" fmla="*/ 642 h 763"/>
                  <a:gd name="T8" fmla="*/ 85 w 221"/>
                  <a:gd name="T9" fmla="*/ 587 h 763"/>
                  <a:gd name="T10" fmla="*/ 59 w 221"/>
                  <a:gd name="T11" fmla="*/ 528 h 763"/>
                  <a:gd name="T12" fmla="*/ 42 w 221"/>
                  <a:gd name="T13" fmla="*/ 468 h 763"/>
                  <a:gd name="T14" fmla="*/ 31 w 221"/>
                  <a:gd name="T15" fmla="*/ 407 h 763"/>
                  <a:gd name="T16" fmla="*/ 27 w 221"/>
                  <a:gd name="T17" fmla="*/ 347 h 763"/>
                  <a:gd name="T18" fmla="*/ 27 w 221"/>
                  <a:gd name="T19" fmla="*/ 288 h 763"/>
                  <a:gd name="T20" fmla="*/ 31 w 221"/>
                  <a:gd name="T21" fmla="*/ 232 h 763"/>
                  <a:gd name="T22" fmla="*/ 39 w 221"/>
                  <a:gd name="T23" fmla="*/ 180 h 763"/>
                  <a:gd name="T24" fmla="*/ 49 w 221"/>
                  <a:gd name="T25" fmla="*/ 133 h 763"/>
                  <a:gd name="T26" fmla="*/ 58 w 221"/>
                  <a:gd name="T27" fmla="*/ 93 h 763"/>
                  <a:gd name="T28" fmla="*/ 67 w 221"/>
                  <a:gd name="T29" fmla="*/ 58 h 763"/>
                  <a:gd name="T30" fmla="*/ 76 w 221"/>
                  <a:gd name="T31" fmla="*/ 32 h 763"/>
                  <a:gd name="T32" fmla="*/ 82 w 221"/>
                  <a:gd name="T33" fmla="*/ 16 h 763"/>
                  <a:gd name="T34" fmla="*/ 84 w 221"/>
                  <a:gd name="T35" fmla="*/ 9 h 763"/>
                  <a:gd name="T36" fmla="*/ 60 w 221"/>
                  <a:gd name="T37" fmla="*/ 0 h 763"/>
                  <a:gd name="T38" fmla="*/ 58 w 221"/>
                  <a:gd name="T39" fmla="*/ 6 h 763"/>
                  <a:gd name="T40" fmla="*/ 51 w 221"/>
                  <a:gd name="T41" fmla="*/ 24 h 763"/>
                  <a:gd name="T42" fmla="*/ 43 w 221"/>
                  <a:gd name="T43" fmla="*/ 50 h 763"/>
                  <a:gd name="T44" fmla="*/ 32 w 221"/>
                  <a:gd name="T45" fmla="*/ 86 h 763"/>
                  <a:gd name="T46" fmla="*/ 22 w 221"/>
                  <a:gd name="T47" fmla="*/ 128 h 763"/>
                  <a:gd name="T48" fmla="*/ 13 w 221"/>
                  <a:gd name="T49" fmla="*/ 178 h 763"/>
                  <a:gd name="T50" fmla="*/ 6 w 221"/>
                  <a:gd name="T51" fmla="*/ 232 h 763"/>
                  <a:gd name="T52" fmla="*/ 1 w 221"/>
                  <a:gd name="T53" fmla="*/ 290 h 763"/>
                  <a:gd name="T54" fmla="*/ 0 w 221"/>
                  <a:gd name="T55" fmla="*/ 351 h 763"/>
                  <a:gd name="T56" fmla="*/ 6 w 221"/>
                  <a:gd name="T57" fmla="*/ 413 h 763"/>
                  <a:gd name="T58" fmla="*/ 16 w 221"/>
                  <a:gd name="T59" fmla="*/ 476 h 763"/>
                  <a:gd name="T60" fmla="*/ 36 w 221"/>
                  <a:gd name="T61" fmla="*/ 539 h 763"/>
                  <a:gd name="T62" fmla="*/ 62 w 221"/>
                  <a:gd name="T63" fmla="*/ 600 h 763"/>
                  <a:gd name="T64" fmla="*/ 99 w 221"/>
                  <a:gd name="T65" fmla="*/ 659 h 763"/>
                  <a:gd name="T66" fmla="*/ 146 w 221"/>
                  <a:gd name="T67" fmla="*/ 713 h 763"/>
                  <a:gd name="T68" fmla="*/ 206 w 221"/>
                  <a:gd name="T69" fmla="*/ 763 h 7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21" h="763">
                    <a:moveTo>
                      <a:pt x="206" y="763"/>
                    </a:moveTo>
                    <a:lnTo>
                      <a:pt x="221" y="742"/>
                    </a:lnTo>
                    <a:lnTo>
                      <a:pt x="165" y="695"/>
                    </a:lnTo>
                    <a:lnTo>
                      <a:pt x="120" y="642"/>
                    </a:lnTo>
                    <a:lnTo>
                      <a:pt x="85" y="587"/>
                    </a:lnTo>
                    <a:lnTo>
                      <a:pt x="59" y="528"/>
                    </a:lnTo>
                    <a:lnTo>
                      <a:pt x="42" y="468"/>
                    </a:lnTo>
                    <a:lnTo>
                      <a:pt x="31" y="407"/>
                    </a:lnTo>
                    <a:lnTo>
                      <a:pt x="27" y="347"/>
                    </a:lnTo>
                    <a:lnTo>
                      <a:pt x="27" y="288"/>
                    </a:lnTo>
                    <a:lnTo>
                      <a:pt x="31" y="232"/>
                    </a:lnTo>
                    <a:lnTo>
                      <a:pt x="39" y="180"/>
                    </a:lnTo>
                    <a:lnTo>
                      <a:pt x="49" y="133"/>
                    </a:lnTo>
                    <a:lnTo>
                      <a:pt x="58" y="93"/>
                    </a:lnTo>
                    <a:lnTo>
                      <a:pt x="67" y="58"/>
                    </a:lnTo>
                    <a:lnTo>
                      <a:pt x="76" y="32"/>
                    </a:lnTo>
                    <a:lnTo>
                      <a:pt x="82" y="16"/>
                    </a:lnTo>
                    <a:lnTo>
                      <a:pt x="84" y="9"/>
                    </a:lnTo>
                    <a:lnTo>
                      <a:pt x="60" y="0"/>
                    </a:lnTo>
                    <a:lnTo>
                      <a:pt x="58" y="6"/>
                    </a:lnTo>
                    <a:lnTo>
                      <a:pt x="51" y="24"/>
                    </a:lnTo>
                    <a:lnTo>
                      <a:pt x="43" y="50"/>
                    </a:lnTo>
                    <a:lnTo>
                      <a:pt x="32" y="86"/>
                    </a:lnTo>
                    <a:lnTo>
                      <a:pt x="22" y="128"/>
                    </a:lnTo>
                    <a:lnTo>
                      <a:pt x="13" y="178"/>
                    </a:lnTo>
                    <a:lnTo>
                      <a:pt x="6" y="232"/>
                    </a:lnTo>
                    <a:lnTo>
                      <a:pt x="1" y="290"/>
                    </a:lnTo>
                    <a:lnTo>
                      <a:pt x="0" y="351"/>
                    </a:lnTo>
                    <a:lnTo>
                      <a:pt x="6" y="413"/>
                    </a:lnTo>
                    <a:lnTo>
                      <a:pt x="16" y="476"/>
                    </a:lnTo>
                    <a:lnTo>
                      <a:pt x="36" y="539"/>
                    </a:lnTo>
                    <a:lnTo>
                      <a:pt x="62" y="600"/>
                    </a:lnTo>
                    <a:lnTo>
                      <a:pt x="99" y="659"/>
                    </a:lnTo>
                    <a:lnTo>
                      <a:pt x="146" y="713"/>
                    </a:lnTo>
                    <a:lnTo>
                      <a:pt x="206" y="76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</p:grpSp>
        <p:sp>
          <p:nvSpPr>
            <p:cNvPr id="449" name="6cípá hvězda 448"/>
            <p:cNvSpPr/>
            <p:nvPr/>
          </p:nvSpPr>
          <p:spPr>
            <a:xfrm>
              <a:off x="7985238" y="1715322"/>
              <a:ext cx="756000" cy="779779"/>
            </a:xfrm>
            <a:prstGeom prst="star6">
              <a:avLst/>
            </a:prstGeom>
            <a:solidFill>
              <a:schemeClr val="bg1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 smtClean="0">
                  <a:solidFill>
                    <a:schemeClr val="tx1"/>
                  </a:solidFill>
                </a:rPr>
                <a:t>40</a:t>
              </a:r>
              <a:endParaRPr lang="cs-CZ" sz="24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66" name="Skupina 465"/>
          <p:cNvGrpSpPr/>
          <p:nvPr/>
        </p:nvGrpSpPr>
        <p:grpSpPr>
          <a:xfrm>
            <a:off x="616671" y="5266767"/>
            <a:ext cx="1764000" cy="1764000"/>
            <a:chOff x="7020272" y="1052737"/>
            <a:chExt cx="1810014" cy="1810014"/>
          </a:xfrm>
        </p:grpSpPr>
        <p:grpSp>
          <p:nvGrpSpPr>
            <p:cNvPr id="467" name="Group 6"/>
            <p:cNvGrpSpPr>
              <a:grpSpLocks noChangeAspect="1"/>
            </p:cNvGrpSpPr>
            <p:nvPr/>
          </p:nvGrpSpPr>
          <p:grpSpPr bwMode="auto">
            <a:xfrm>
              <a:off x="7020272" y="1052737"/>
              <a:ext cx="1810014" cy="1810014"/>
              <a:chOff x="2314" y="1828"/>
              <a:chExt cx="548" cy="548"/>
            </a:xfrm>
          </p:grpSpPr>
          <p:sp>
            <p:nvSpPr>
              <p:cNvPr id="469" name="Freeform 25"/>
              <p:cNvSpPr>
                <a:spLocks/>
              </p:cNvSpPr>
              <p:nvPr/>
            </p:nvSpPr>
            <p:spPr bwMode="auto">
              <a:xfrm>
                <a:off x="2314" y="1828"/>
                <a:ext cx="548" cy="548"/>
              </a:xfrm>
              <a:custGeom>
                <a:avLst/>
                <a:gdLst>
                  <a:gd name="T0" fmla="*/ 1095 w 1097"/>
                  <a:gd name="T1" fmla="*/ 605 h 1096"/>
                  <a:gd name="T2" fmla="*/ 1073 w 1097"/>
                  <a:gd name="T3" fmla="*/ 712 h 1096"/>
                  <a:gd name="T4" fmla="*/ 1031 w 1097"/>
                  <a:gd name="T5" fmla="*/ 809 h 1096"/>
                  <a:gd name="T6" fmla="*/ 971 w 1097"/>
                  <a:gd name="T7" fmla="*/ 897 h 1096"/>
                  <a:gd name="T8" fmla="*/ 898 w 1097"/>
                  <a:gd name="T9" fmla="*/ 971 h 1096"/>
                  <a:gd name="T10" fmla="*/ 810 w 1097"/>
                  <a:gd name="T11" fmla="*/ 1030 h 1096"/>
                  <a:gd name="T12" fmla="*/ 711 w 1097"/>
                  <a:gd name="T13" fmla="*/ 1072 h 1096"/>
                  <a:gd name="T14" fmla="*/ 604 w 1097"/>
                  <a:gd name="T15" fmla="*/ 1094 h 1096"/>
                  <a:gd name="T16" fmla="*/ 491 w 1097"/>
                  <a:gd name="T17" fmla="*/ 1094 h 1096"/>
                  <a:gd name="T18" fmla="*/ 384 w 1097"/>
                  <a:gd name="T19" fmla="*/ 1072 h 1096"/>
                  <a:gd name="T20" fmla="*/ 287 w 1097"/>
                  <a:gd name="T21" fmla="*/ 1030 h 1096"/>
                  <a:gd name="T22" fmla="*/ 199 w 1097"/>
                  <a:gd name="T23" fmla="*/ 971 h 1096"/>
                  <a:gd name="T24" fmla="*/ 125 w 1097"/>
                  <a:gd name="T25" fmla="*/ 897 h 1096"/>
                  <a:gd name="T26" fmla="*/ 66 w 1097"/>
                  <a:gd name="T27" fmla="*/ 809 h 1096"/>
                  <a:gd name="T28" fmla="*/ 24 w 1097"/>
                  <a:gd name="T29" fmla="*/ 712 h 1096"/>
                  <a:gd name="T30" fmla="*/ 2 w 1097"/>
                  <a:gd name="T31" fmla="*/ 605 h 1096"/>
                  <a:gd name="T32" fmla="*/ 2 w 1097"/>
                  <a:gd name="T33" fmla="*/ 492 h 1096"/>
                  <a:gd name="T34" fmla="*/ 24 w 1097"/>
                  <a:gd name="T35" fmla="*/ 385 h 1096"/>
                  <a:gd name="T36" fmla="*/ 66 w 1097"/>
                  <a:gd name="T37" fmla="*/ 287 h 1096"/>
                  <a:gd name="T38" fmla="*/ 125 w 1097"/>
                  <a:gd name="T39" fmla="*/ 199 h 1096"/>
                  <a:gd name="T40" fmla="*/ 199 w 1097"/>
                  <a:gd name="T41" fmla="*/ 126 h 1096"/>
                  <a:gd name="T42" fmla="*/ 287 w 1097"/>
                  <a:gd name="T43" fmla="*/ 66 h 1096"/>
                  <a:gd name="T44" fmla="*/ 384 w 1097"/>
                  <a:gd name="T45" fmla="*/ 24 h 1096"/>
                  <a:gd name="T46" fmla="*/ 491 w 1097"/>
                  <a:gd name="T47" fmla="*/ 3 h 1096"/>
                  <a:gd name="T48" fmla="*/ 610 w 1097"/>
                  <a:gd name="T49" fmla="*/ 3 h 1096"/>
                  <a:gd name="T50" fmla="*/ 724 w 1097"/>
                  <a:gd name="T51" fmla="*/ 24 h 1096"/>
                  <a:gd name="T52" fmla="*/ 825 w 1097"/>
                  <a:gd name="T53" fmla="*/ 65 h 1096"/>
                  <a:gd name="T54" fmla="*/ 912 w 1097"/>
                  <a:gd name="T55" fmla="*/ 123 h 1096"/>
                  <a:gd name="T56" fmla="*/ 983 w 1097"/>
                  <a:gd name="T57" fmla="*/ 197 h 1096"/>
                  <a:gd name="T58" fmla="*/ 1038 w 1097"/>
                  <a:gd name="T59" fmla="*/ 285 h 1096"/>
                  <a:gd name="T60" fmla="*/ 1075 w 1097"/>
                  <a:gd name="T61" fmla="*/ 384 h 1096"/>
                  <a:gd name="T62" fmla="*/ 1095 w 1097"/>
                  <a:gd name="T63" fmla="*/ 491 h 10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97" h="1096">
                    <a:moveTo>
                      <a:pt x="1097" y="548"/>
                    </a:moveTo>
                    <a:lnTo>
                      <a:pt x="1095" y="605"/>
                    </a:lnTo>
                    <a:lnTo>
                      <a:pt x="1085" y="659"/>
                    </a:lnTo>
                    <a:lnTo>
                      <a:pt x="1073" y="712"/>
                    </a:lnTo>
                    <a:lnTo>
                      <a:pt x="1054" y="761"/>
                    </a:lnTo>
                    <a:lnTo>
                      <a:pt x="1031" y="809"/>
                    </a:lnTo>
                    <a:lnTo>
                      <a:pt x="1004" y="854"/>
                    </a:lnTo>
                    <a:lnTo>
                      <a:pt x="971" y="897"/>
                    </a:lnTo>
                    <a:lnTo>
                      <a:pt x="937" y="936"/>
                    </a:lnTo>
                    <a:lnTo>
                      <a:pt x="898" y="971"/>
                    </a:lnTo>
                    <a:lnTo>
                      <a:pt x="855" y="1003"/>
                    </a:lnTo>
                    <a:lnTo>
                      <a:pt x="810" y="1030"/>
                    </a:lnTo>
                    <a:lnTo>
                      <a:pt x="762" y="1053"/>
                    </a:lnTo>
                    <a:lnTo>
                      <a:pt x="711" y="1072"/>
                    </a:lnTo>
                    <a:lnTo>
                      <a:pt x="658" y="1085"/>
                    </a:lnTo>
                    <a:lnTo>
                      <a:pt x="604" y="1094"/>
                    </a:lnTo>
                    <a:lnTo>
                      <a:pt x="548" y="1096"/>
                    </a:lnTo>
                    <a:lnTo>
                      <a:pt x="491" y="1094"/>
                    </a:lnTo>
                    <a:lnTo>
                      <a:pt x="437" y="1085"/>
                    </a:lnTo>
                    <a:lnTo>
                      <a:pt x="384" y="1072"/>
                    </a:lnTo>
                    <a:lnTo>
                      <a:pt x="335" y="1053"/>
                    </a:lnTo>
                    <a:lnTo>
                      <a:pt x="287" y="1030"/>
                    </a:lnTo>
                    <a:lnTo>
                      <a:pt x="242" y="1003"/>
                    </a:lnTo>
                    <a:lnTo>
                      <a:pt x="199" y="971"/>
                    </a:lnTo>
                    <a:lnTo>
                      <a:pt x="160" y="936"/>
                    </a:lnTo>
                    <a:lnTo>
                      <a:pt x="125" y="897"/>
                    </a:lnTo>
                    <a:lnTo>
                      <a:pt x="93" y="854"/>
                    </a:lnTo>
                    <a:lnTo>
                      <a:pt x="66" y="809"/>
                    </a:lnTo>
                    <a:lnTo>
                      <a:pt x="43" y="761"/>
                    </a:lnTo>
                    <a:lnTo>
                      <a:pt x="24" y="712"/>
                    </a:lnTo>
                    <a:lnTo>
                      <a:pt x="12" y="659"/>
                    </a:lnTo>
                    <a:lnTo>
                      <a:pt x="2" y="605"/>
                    </a:lnTo>
                    <a:lnTo>
                      <a:pt x="0" y="548"/>
                    </a:lnTo>
                    <a:lnTo>
                      <a:pt x="2" y="492"/>
                    </a:lnTo>
                    <a:lnTo>
                      <a:pt x="12" y="438"/>
                    </a:lnTo>
                    <a:lnTo>
                      <a:pt x="24" y="385"/>
                    </a:lnTo>
                    <a:lnTo>
                      <a:pt x="43" y="335"/>
                    </a:lnTo>
                    <a:lnTo>
                      <a:pt x="66" y="287"/>
                    </a:lnTo>
                    <a:lnTo>
                      <a:pt x="93" y="242"/>
                    </a:lnTo>
                    <a:lnTo>
                      <a:pt x="125" y="199"/>
                    </a:lnTo>
                    <a:lnTo>
                      <a:pt x="160" y="160"/>
                    </a:lnTo>
                    <a:lnTo>
                      <a:pt x="199" y="126"/>
                    </a:lnTo>
                    <a:lnTo>
                      <a:pt x="242" y="93"/>
                    </a:lnTo>
                    <a:lnTo>
                      <a:pt x="287" y="66"/>
                    </a:lnTo>
                    <a:lnTo>
                      <a:pt x="335" y="43"/>
                    </a:lnTo>
                    <a:lnTo>
                      <a:pt x="384" y="24"/>
                    </a:lnTo>
                    <a:lnTo>
                      <a:pt x="437" y="12"/>
                    </a:lnTo>
                    <a:lnTo>
                      <a:pt x="491" y="3"/>
                    </a:lnTo>
                    <a:lnTo>
                      <a:pt x="548" y="0"/>
                    </a:lnTo>
                    <a:lnTo>
                      <a:pt x="610" y="3"/>
                    </a:lnTo>
                    <a:lnTo>
                      <a:pt x="669" y="11"/>
                    </a:lnTo>
                    <a:lnTo>
                      <a:pt x="724" y="24"/>
                    </a:lnTo>
                    <a:lnTo>
                      <a:pt x="777" y="43"/>
                    </a:lnTo>
                    <a:lnTo>
                      <a:pt x="825" y="65"/>
                    </a:lnTo>
                    <a:lnTo>
                      <a:pt x="870" y="92"/>
                    </a:lnTo>
                    <a:lnTo>
                      <a:pt x="912" y="123"/>
                    </a:lnTo>
                    <a:lnTo>
                      <a:pt x="950" y="158"/>
                    </a:lnTo>
                    <a:lnTo>
                      <a:pt x="983" y="197"/>
                    </a:lnTo>
                    <a:lnTo>
                      <a:pt x="1013" y="240"/>
                    </a:lnTo>
                    <a:lnTo>
                      <a:pt x="1038" y="285"/>
                    </a:lnTo>
                    <a:lnTo>
                      <a:pt x="1059" y="333"/>
                    </a:lnTo>
                    <a:lnTo>
                      <a:pt x="1075" y="384"/>
                    </a:lnTo>
                    <a:lnTo>
                      <a:pt x="1088" y="437"/>
                    </a:lnTo>
                    <a:lnTo>
                      <a:pt x="1095" y="491"/>
                    </a:lnTo>
                    <a:lnTo>
                      <a:pt x="1097" y="54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70" name="Freeform 26"/>
              <p:cNvSpPr>
                <a:spLocks/>
              </p:cNvSpPr>
              <p:nvPr/>
            </p:nvSpPr>
            <p:spPr bwMode="auto">
              <a:xfrm>
                <a:off x="2371" y="1928"/>
                <a:ext cx="470" cy="426"/>
              </a:xfrm>
              <a:custGeom>
                <a:avLst/>
                <a:gdLst>
                  <a:gd name="T0" fmla="*/ 816 w 939"/>
                  <a:gd name="T1" fmla="*/ 28 h 850"/>
                  <a:gd name="T2" fmla="*/ 841 w 939"/>
                  <a:gd name="T3" fmla="*/ 89 h 850"/>
                  <a:gd name="T4" fmla="*/ 860 w 939"/>
                  <a:gd name="T5" fmla="*/ 154 h 850"/>
                  <a:gd name="T6" fmla="*/ 869 w 939"/>
                  <a:gd name="T7" fmla="*/ 222 h 850"/>
                  <a:gd name="T8" fmla="*/ 868 w 939"/>
                  <a:gd name="T9" fmla="*/ 308 h 850"/>
                  <a:gd name="T10" fmla="*/ 847 w 939"/>
                  <a:gd name="T11" fmla="*/ 406 h 850"/>
                  <a:gd name="T12" fmla="*/ 809 w 939"/>
                  <a:gd name="T13" fmla="*/ 496 h 850"/>
                  <a:gd name="T14" fmla="*/ 755 w 939"/>
                  <a:gd name="T15" fmla="*/ 576 h 850"/>
                  <a:gd name="T16" fmla="*/ 687 w 939"/>
                  <a:gd name="T17" fmla="*/ 644 h 850"/>
                  <a:gd name="T18" fmla="*/ 607 w 939"/>
                  <a:gd name="T19" fmla="*/ 698 h 850"/>
                  <a:gd name="T20" fmla="*/ 516 w 939"/>
                  <a:gd name="T21" fmla="*/ 736 h 850"/>
                  <a:gd name="T22" fmla="*/ 418 w 939"/>
                  <a:gd name="T23" fmla="*/ 757 h 850"/>
                  <a:gd name="T24" fmla="*/ 339 w 939"/>
                  <a:gd name="T25" fmla="*/ 758 h 850"/>
                  <a:gd name="T26" fmla="*/ 287 w 939"/>
                  <a:gd name="T27" fmla="*/ 754 h 850"/>
                  <a:gd name="T28" fmla="*/ 236 w 939"/>
                  <a:gd name="T29" fmla="*/ 742 h 850"/>
                  <a:gd name="T30" fmla="*/ 188 w 939"/>
                  <a:gd name="T31" fmla="*/ 727 h 850"/>
                  <a:gd name="T32" fmla="*/ 140 w 939"/>
                  <a:gd name="T33" fmla="*/ 706 h 850"/>
                  <a:gd name="T34" fmla="*/ 97 w 939"/>
                  <a:gd name="T35" fmla="*/ 682 h 850"/>
                  <a:gd name="T36" fmla="*/ 55 w 939"/>
                  <a:gd name="T37" fmla="*/ 654 h 850"/>
                  <a:gd name="T38" fmla="*/ 17 w 939"/>
                  <a:gd name="T39" fmla="*/ 620 h 850"/>
                  <a:gd name="T40" fmla="*/ 17 w 939"/>
                  <a:gd name="T41" fmla="*/ 630 h 850"/>
                  <a:gd name="T42" fmla="*/ 56 w 939"/>
                  <a:gd name="T43" fmla="*/ 681 h 850"/>
                  <a:gd name="T44" fmla="*/ 102 w 939"/>
                  <a:gd name="T45" fmla="*/ 726 h 850"/>
                  <a:gd name="T46" fmla="*/ 153 w 939"/>
                  <a:gd name="T47" fmla="*/ 765 h 850"/>
                  <a:gd name="T48" fmla="*/ 209 w 939"/>
                  <a:gd name="T49" fmla="*/ 797 h 850"/>
                  <a:gd name="T50" fmla="*/ 269 w 939"/>
                  <a:gd name="T51" fmla="*/ 823 h 850"/>
                  <a:gd name="T52" fmla="*/ 333 w 939"/>
                  <a:gd name="T53" fmla="*/ 840 h 850"/>
                  <a:gd name="T54" fmla="*/ 399 w 939"/>
                  <a:gd name="T55" fmla="*/ 849 h 850"/>
                  <a:gd name="T56" fmla="*/ 486 w 939"/>
                  <a:gd name="T57" fmla="*/ 848 h 850"/>
                  <a:gd name="T58" fmla="*/ 584 w 939"/>
                  <a:gd name="T59" fmla="*/ 827 h 850"/>
                  <a:gd name="T60" fmla="*/ 674 w 939"/>
                  <a:gd name="T61" fmla="*/ 789 h 850"/>
                  <a:gd name="T62" fmla="*/ 755 w 939"/>
                  <a:gd name="T63" fmla="*/ 735 h 850"/>
                  <a:gd name="T64" fmla="*/ 824 w 939"/>
                  <a:gd name="T65" fmla="*/ 667 h 850"/>
                  <a:gd name="T66" fmla="*/ 878 w 939"/>
                  <a:gd name="T67" fmla="*/ 587 h 850"/>
                  <a:gd name="T68" fmla="*/ 916 w 939"/>
                  <a:gd name="T69" fmla="*/ 496 h 850"/>
                  <a:gd name="T70" fmla="*/ 937 w 939"/>
                  <a:gd name="T71" fmla="*/ 398 h 850"/>
                  <a:gd name="T72" fmla="*/ 937 w 939"/>
                  <a:gd name="T73" fmla="*/ 297 h 850"/>
                  <a:gd name="T74" fmla="*/ 917 w 939"/>
                  <a:gd name="T75" fmla="*/ 202 h 850"/>
                  <a:gd name="T76" fmla="*/ 882 w 939"/>
                  <a:gd name="T77" fmla="*/ 114 h 850"/>
                  <a:gd name="T78" fmla="*/ 831 w 939"/>
                  <a:gd name="T79" fmla="*/ 35 h 8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39" h="850">
                    <a:moveTo>
                      <a:pt x="800" y="0"/>
                    </a:moveTo>
                    <a:lnTo>
                      <a:pt x="816" y="28"/>
                    </a:lnTo>
                    <a:lnTo>
                      <a:pt x="830" y="58"/>
                    </a:lnTo>
                    <a:lnTo>
                      <a:pt x="841" y="89"/>
                    </a:lnTo>
                    <a:lnTo>
                      <a:pt x="852" y="121"/>
                    </a:lnTo>
                    <a:lnTo>
                      <a:pt x="860" y="154"/>
                    </a:lnTo>
                    <a:lnTo>
                      <a:pt x="865" y="187"/>
                    </a:lnTo>
                    <a:lnTo>
                      <a:pt x="869" y="222"/>
                    </a:lnTo>
                    <a:lnTo>
                      <a:pt x="870" y="256"/>
                    </a:lnTo>
                    <a:lnTo>
                      <a:pt x="868" y="308"/>
                    </a:lnTo>
                    <a:lnTo>
                      <a:pt x="860" y="358"/>
                    </a:lnTo>
                    <a:lnTo>
                      <a:pt x="847" y="406"/>
                    </a:lnTo>
                    <a:lnTo>
                      <a:pt x="831" y="452"/>
                    </a:lnTo>
                    <a:lnTo>
                      <a:pt x="809" y="496"/>
                    </a:lnTo>
                    <a:lnTo>
                      <a:pt x="784" y="537"/>
                    </a:lnTo>
                    <a:lnTo>
                      <a:pt x="755" y="576"/>
                    </a:lnTo>
                    <a:lnTo>
                      <a:pt x="723" y="612"/>
                    </a:lnTo>
                    <a:lnTo>
                      <a:pt x="687" y="644"/>
                    </a:lnTo>
                    <a:lnTo>
                      <a:pt x="648" y="673"/>
                    </a:lnTo>
                    <a:lnTo>
                      <a:pt x="607" y="698"/>
                    </a:lnTo>
                    <a:lnTo>
                      <a:pt x="563" y="720"/>
                    </a:lnTo>
                    <a:lnTo>
                      <a:pt x="516" y="736"/>
                    </a:lnTo>
                    <a:lnTo>
                      <a:pt x="467" y="749"/>
                    </a:lnTo>
                    <a:lnTo>
                      <a:pt x="418" y="757"/>
                    </a:lnTo>
                    <a:lnTo>
                      <a:pt x="366" y="759"/>
                    </a:lnTo>
                    <a:lnTo>
                      <a:pt x="339" y="758"/>
                    </a:lnTo>
                    <a:lnTo>
                      <a:pt x="313" y="757"/>
                    </a:lnTo>
                    <a:lnTo>
                      <a:pt x="287" y="754"/>
                    </a:lnTo>
                    <a:lnTo>
                      <a:pt x="261" y="749"/>
                    </a:lnTo>
                    <a:lnTo>
                      <a:pt x="236" y="742"/>
                    </a:lnTo>
                    <a:lnTo>
                      <a:pt x="212" y="735"/>
                    </a:lnTo>
                    <a:lnTo>
                      <a:pt x="188" y="727"/>
                    </a:lnTo>
                    <a:lnTo>
                      <a:pt x="163" y="717"/>
                    </a:lnTo>
                    <a:lnTo>
                      <a:pt x="140" y="706"/>
                    </a:lnTo>
                    <a:lnTo>
                      <a:pt x="119" y="695"/>
                    </a:lnTo>
                    <a:lnTo>
                      <a:pt x="97" y="682"/>
                    </a:lnTo>
                    <a:lnTo>
                      <a:pt x="76" y="668"/>
                    </a:lnTo>
                    <a:lnTo>
                      <a:pt x="55" y="654"/>
                    </a:lnTo>
                    <a:lnTo>
                      <a:pt x="37" y="637"/>
                    </a:lnTo>
                    <a:lnTo>
                      <a:pt x="17" y="620"/>
                    </a:lnTo>
                    <a:lnTo>
                      <a:pt x="0" y="603"/>
                    </a:lnTo>
                    <a:lnTo>
                      <a:pt x="17" y="630"/>
                    </a:lnTo>
                    <a:lnTo>
                      <a:pt x="36" y="656"/>
                    </a:lnTo>
                    <a:lnTo>
                      <a:pt x="56" y="681"/>
                    </a:lnTo>
                    <a:lnTo>
                      <a:pt x="78" y="704"/>
                    </a:lnTo>
                    <a:lnTo>
                      <a:pt x="102" y="726"/>
                    </a:lnTo>
                    <a:lnTo>
                      <a:pt x="127" y="747"/>
                    </a:lnTo>
                    <a:lnTo>
                      <a:pt x="153" y="765"/>
                    </a:lnTo>
                    <a:lnTo>
                      <a:pt x="181" y="782"/>
                    </a:lnTo>
                    <a:lnTo>
                      <a:pt x="209" y="797"/>
                    </a:lnTo>
                    <a:lnTo>
                      <a:pt x="238" y="811"/>
                    </a:lnTo>
                    <a:lnTo>
                      <a:pt x="269" y="823"/>
                    </a:lnTo>
                    <a:lnTo>
                      <a:pt x="300" y="833"/>
                    </a:lnTo>
                    <a:lnTo>
                      <a:pt x="333" y="840"/>
                    </a:lnTo>
                    <a:lnTo>
                      <a:pt x="366" y="846"/>
                    </a:lnTo>
                    <a:lnTo>
                      <a:pt x="399" y="849"/>
                    </a:lnTo>
                    <a:lnTo>
                      <a:pt x="434" y="850"/>
                    </a:lnTo>
                    <a:lnTo>
                      <a:pt x="486" y="848"/>
                    </a:lnTo>
                    <a:lnTo>
                      <a:pt x="535" y="840"/>
                    </a:lnTo>
                    <a:lnTo>
                      <a:pt x="584" y="827"/>
                    </a:lnTo>
                    <a:lnTo>
                      <a:pt x="631" y="811"/>
                    </a:lnTo>
                    <a:lnTo>
                      <a:pt x="674" y="789"/>
                    </a:lnTo>
                    <a:lnTo>
                      <a:pt x="716" y="764"/>
                    </a:lnTo>
                    <a:lnTo>
                      <a:pt x="755" y="735"/>
                    </a:lnTo>
                    <a:lnTo>
                      <a:pt x="791" y="703"/>
                    </a:lnTo>
                    <a:lnTo>
                      <a:pt x="824" y="667"/>
                    </a:lnTo>
                    <a:lnTo>
                      <a:pt x="853" y="628"/>
                    </a:lnTo>
                    <a:lnTo>
                      <a:pt x="878" y="587"/>
                    </a:lnTo>
                    <a:lnTo>
                      <a:pt x="899" y="543"/>
                    </a:lnTo>
                    <a:lnTo>
                      <a:pt x="916" y="496"/>
                    </a:lnTo>
                    <a:lnTo>
                      <a:pt x="929" y="447"/>
                    </a:lnTo>
                    <a:lnTo>
                      <a:pt x="937" y="398"/>
                    </a:lnTo>
                    <a:lnTo>
                      <a:pt x="939" y="346"/>
                    </a:lnTo>
                    <a:lnTo>
                      <a:pt x="937" y="297"/>
                    </a:lnTo>
                    <a:lnTo>
                      <a:pt x="930" y="248"/>
                    </a:lnTo>
                    <a:lnTo>
                      <a:pt x="917" y="202"/>
                    </a:lnTo>
                    <a:lnTo>
                      <a:pt x="902" y="157"/>
                    </a:lnTo>
                    <a:lnTo>
                      <a:pt x="882" y="114"/>
                    </a:lnTo>
                    <a:lnTo>
                      <a:pt x="859" y="73"/>
                    </a:lnTo>
                    <a:lnTo>
                      <a:pt x="831" y="35"/>
                    </a:lnTo>
                    <a:lnTo>
                      <a:pt x="800" y="0"/>
                    </a:lnTo>
                    <a:close/>
                  </a:path>
                </a:pathLst>
              </a:custGeom>
              <a:solidFill>
                <a:srgbClr val="C4C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71" name="Freeform 27"/>
              <p:cNvSpPr>
                <a:spLocks/>
              </p:cNvSpPr>
              <p:nvPr/>
            </p:nvSpPr>
            <p:spPr bwMode="auto">
              <a:xfrm>
                <a:off x="2336" y="1850"/>
                <a:ext cx="470" cy="458"/>
              </a:xfrm>
              <a:custGeom>
                <a:avLst/>
                <a:gdLst>
                  <a:gd name="T0" fmla="*/ 488 w 940"/>
                  <a:gd name="T1" fmla="*/ 915 h 917"/>
                  <a:gd name="T2" fmla="*/ 586 w 940"/>
                  <a:gd name="T3" fmla="*/ 894 h 917"/>
                  <a:gd name="T4" fmla="*/ 677 w 940"/>
                  <a:gd name="T5" fmla="*/ 856 h 917"/>
                  <a:gd name="T6" fmla="*/ 757 w 940"/>
                  <a:gd name="T7" fmla="*/ 802 h 917"/>
                  <a:gd name="T8" fmla="*/ 825 w 940"/>
                  <a:gd name="T9" fmla="*/ 734 h 917"/>
                  <a:gd name="T10" fmla="*/ 879 w 940"/>
                  <a:gd name="T11" fmla="*/ 654 h 917"/>
                  <a:gd name="T12" fmla="*/ 917 w 940"/>
                  <a:gd name="T13" fmla="*/ 564 h 917"/>
                  <a:gd name="T14" fmla="*/ 938 w 940"/>
                  <a:gd name="T15" fmla="*/ 466 h 917"/>
                  <a:gd name="T16" fmla="*/ 939 w 940"/>
                  <a:gd name="T17" fmla="*/ 380 h 917"/>
                  <a:gd name="T18" fmla="*/ 930 w 940"/>
                  <a:gd name="T19" fmla="*/ 312 h 917"/>
                  <a:gd name="T20" fmla="*/ 911 w 940"/>
                  <a:gd name="T21" fmla="*/ 247 h 917"/>
                  <a:gd name="T22" fmla="*/ 886 w 940"/>
                  <a:gd name="T23" fmla="*/ 186 h 917"/>
                  <a:gd name="T24" fmla="*/ 853 w 940"/>
                  <a:gd name="T25" fmla="*/ 140 h 917"/>
                  <a:gd name="T26" fmla="*/ 815 w 940"/>
                  <a:gd name="T27" fmla="*/ 107 h 917"/>
                  <a:gd name="T28" fmla="*/ 773 w 940"/>
                  <a:gd name="T29" fmla="*/ 78 h 917"/>
                  <a:gd name="T30" fmla="*/ 729 w 940"/>
                  <a:gd name="T31" fmla="*/ 53 h 917"/>
                  <a:gd name="T32" fmla="*/ 682 w 940"/>
                  <a:gd name="T33" fmla="*/ 33 h 917"/>
                  <a:gd name="T34" fmla="*/ 634 w 940"/>
                  <a:gd name="T35" fmla="*/ 17 h 917"/>
                  <a:gd name="T36" fmla="*/ 583 w 940"/>
                  <a:gd name="T37" fmla="*/ 6 h 917"/>
                  <a:gd name="T38" fmla="*/ 530 w 940"/>
                  <a:gd name="T39" fmla="*/ 1 h 917"/>
                  <a:gd name="T40" fmla="*/ 452 w 940"/>
                  <a:gd name="T41" fmla="*/ 2 h 917"/>
                  <a:gd name="T42" fmla="*/ 354 w 940"/>
                  <a:gd name="T43" fmla="*/ 23 h 917"/>
                  <a:gd name="T44" fmla="*/ 263 w 940"/>
                  <a:gd name="T45" fmla="*/ 61 h 917"/>
                  <a:gd name="T46" fmla="*/ 183 w 940"/>
                  <a:gd name="T47" fmla="*/ 115 h 917"/>
                  <a:gd name="T48" fmla="*/ 115 w 940"/>
                  <a:gd name="T49" fmla="*/ 184 h 917"/>
                  <a:gd name="T50" fmla="*/ 61 w 940"/>
                  <a:gd name="T51" fmla="*/ 265 h 917"/>
                  <a:gd name="T52" fmla="*/ 23 w 940"/>
                  <a:gd name="T53" fmla="*/ 355 h 917"/>
                  <a:gd name="T54" fmla="*/ 2 w 940"/>
                  <a:gd name="T55" fmla="*/ 452 h 917"/>
                  <a:gd name="T56" fmla="*/ 1 w 940"/>
                  <a:gd name="T57" fmla="*/ 539 h 917"/>
                  <a:gd name="T58" fmla="*/ 10 w 940"/>
                  <a:gd name="T59" fmla="*/ 607 h 917"/>
                  <a:gd name="T60" fmla="*/ 29 w 940"/>
                  <a:gd name="T61" fmla="*/ 671 h 917"/>
                  <a:gd name="T62" fmla="*/ 54 w 940"/>
                  <a:gd name="T63" fmla="*/ 732 h 917"/>
                  <a:gd name="T64" fmla="*/ 87 w 940"/>
                  <a:gd name="T65" fmla="*/ 778 h 917"/>
                  <a:gd name="T66" fmla="*/ 125 w 940"/>
                  <a:gd name="T67" fmla="*/ 812 h 917"/>
                  <a:gd name="T68" fmla="*/ 167 w 940"/>
                  <a:gd name="T69" fmla="*/ 840 h 917"/>
                  <a:gd name="T70" fmla="*/ 210 w 940"/>
                  <a:gd name="T71" fmla="*/ 864 h 917"/>
                  <a:gd name="T72" fmla="*/ 258 w 940"/>
                  <a:gd name="T73" fmla="*/ 885 h 917"/>
                  <a:gd name="T74" fmla="*/ 306 w 940"/>
                  <a:gd name="T75" fmla="*/ 900 h 917"/>
                  <a:gd name="T76" fmla="*/ 357 w 940"/>
                  <a:gd name="T77" fmla="*/ 912 h 917"/>
                  <a:gd name="T78" fmla="*/ 409 w 940"/>
                  <a:gd name="T79" fmla="*/ 916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40" h="917">
                    <a:moveTo>
                      <a:pt x="436" y="917"/>
                    </a:moveTo>
                    <a:lnTo>
                      <a:pt x="488" y="915"/>
                    </a:lnTo>
                    <a:lnTo>
                      <a:pt x="537" y="907"/>
                    </a:lnTo>
                    <a:lnTo>
                      <a:pt x="586" y="894"/>
                    </a:lnTo>
                    <a:lnTo>
                      <a:pt x="633" y="878"/>
                    </a:lnTo>
                    <a:lnTo>
                      <a:pt x="677" y="856"/>
                    </a:lnTo>
                    <a:lnTo>
                      <a:pt x="718" y="831"/>
                    </a:lnTo>
                    <a:lnTo>
                      <a:pt x="757" y="802"/>
                    </a:lnTo>
                    <a:lnTo>
                      <a:pt x="793" y="770"/>
                    </a:lnTo>
                    <a:lnTo>
                      <a:pt x="825" y="734"/>
                    </a:lnTo>
                    <a:lnTo>
                      <a:pt x="854" y="695"/>
                    </a:lnTo>
                    <a:lnTo>
                      <a:pt x="879" y="654"/>
                    </a:lnTo>
                    <a:lnTo>
                      <a:pt x="901" y="610"/>
                    </a:lnTo>
                    <a:lnTo>
                      <a:pt x="917" y="564"/>
                    </a:lnTo>
                    <a:lnTo>
                      <a:pt x="930" y="516"/>
                    </a:lnTo>
                    <a:lnTo>
                      <a:pt x="938" y="466"/>
                    </a:lnTo>
                    <a:lnTo>
                      <a:pt x="940" y="414"/>
                    </a:lnTo>
                    <a:lnTo>
                      <a:pt x="939" y="380"/>
                    </a:lnTo>
                    <a:lnTo>
                      <a:pt x="935" y="345"/>
                    </a:lnTo>
                    <a:lnTo>
                      <a:pt x="930" y="312"/>
                    </a:lnTo>
                    <a:lnTo>
                      <a:pt x="922" y="279"/>
                    </a:lnTo>
                    <a:lnTo>
                      <a:pt x="911" y="247"/>
                    </a:lnTo>
                    <a:lnTo>
                      <a:pt x="900" y="216"/>
                    </a:lnTo>
                    <a:lnTo>
                      <a:pt x="886" y="186"/>
                    </a:lnTo>
                    <a:lnTo>
                      <a:pt x="870" y="158"/>
                    </a:lnTo>
                    <a:lnTo>
                      <a:pt x="853" y="140"/>
                    </a:lnTo>
                    <a:lnTo>
                      <a:pt x="833" y="123"/>
                    </a:lnTo>
                    <a:lnTo>
                      <a:pt x="815" y="107"/>
                    </a:lnTo>
                    <a:lnTo>
                      <a:pt x="794" y="92"/>
                    </a:lnTo>
                    <a:lnTo>
                      <a:pt x="773" y="78"/>
                    </a:lnTo>
                    <a:lnTo>
                      <a:pt x="751" y="66"/>
                    </a:lnTo>
                    <a:lnTo>
                      <a:pt x="729" y="53"/>
                    </a:lnTo>
                    <a:lnTo>
                      <a:pt x="706" y="43"/>
                    </a:lnTo>
                    <a:lnTo>
                      <a:pt x="682" y="33"/>
                    </a:lnTo>
                    <a:lnTo>
                      <a:pt x="658" y="24"/>
                    </a:lnTo>
                    <a:lnTo>
                      <a:pt x="634" y="17"/>
                    </a:lnTo>
                    <a:lnTo>
                      <a:pt x="609" y="12"/>
                    </a:lnTo>
                    <a:lnTo>
                      <a:pt x="583" y="6"/>
                    </a:lnTo>
                    <a:lnTo>
                      <a:pt x="557" y="2"/>
                    </a:lnTo>
                    <a:lnTo>
                      <a:pt x="530" y="1"/>
                    </a:lnTo>
                    <a:lnTo>
                      <a:pt x="504" y="0"/>
                    </a:lnTo>
                    <a:lnTo>
                      <a:pt x="452" y="2"/>
                    </a:lnTo>
                    <a:lnTo>
                      <a:pt x="403" y="10"/>
                    </a:lnTo>
                    <a:lnTo>
                      <a:pt x="354" y="23"/>
                    </a:lnTo>
                    <a:lnTo>
                      <a:pt x="307" y="40"/>
                    </a:lnTo>
                    <a:lnTo>
                      <a:pt x="263" y="61"/>
                    </a:lnTo>
                    <a:lnTo>
                      <a:pt x="222" y="86"/>
                    </a:lnTo>
                    <a:lnTo>
                      <a:pt x="183" y="115"/>
                    </a:lnTo>
                    <a:lnTo>
                      <a:pt x="147" y="148"/>
                    </a:lnTo>
                    <a:lnTo>
                      <a:pt x="115" y="184"/>
                    </a:lnTo>
                    <a:lnTo>
                      <a:pt x="86" y="223"/>
                    </a:lnTo>
                    <a:lnTo>
                      <a:pt x="61" y="265"/>
                    </a:lnTo>
                    <a:lnTo>
                      <a:pt x="39" y="308"/>
                    </a:lnTo>
                    <a:lnTo>
                      <a:pt x="23" y="355"/>
                    </a:lnTo>
                    <a:lnTo>
                      <a:pt x="10" y="403"/>
                    </a:lnTo>
                    <a:lnTo>
                      <a:pt x="2" y="452"/>
                    </a:lnTo>
                    <a:lnTo>
                      <a:pt x="0" y="504"/>
                    </a:lnTo>
                    <a:lnTo>
                      <a:pt x="1" y="539"/>
                    </a:lnTo>
                    <a:lnTo>
                      <a:pt x="4" y="573"/>
                    </a:lnTo>
                    <a:lnTo>
                      <a:pt x="10" y="607"/>
                    </a:lnTo>
                    <a:lnTo>
                      <a:pt x="18" y="639"/>
                    </a:lnTo>
                    <a:lnTo>
                      <a:pt x="29" y="671"/>
                    </a:lnTo>
                    <a:lnTo>
                      <a:pt x="40" y="702"/>
                    </a:lnTo>
                    <a:lnTo>
                      <a:pt x="54" y="732"/>
                    </a:lnTo>
                    <a:lnTo>
                      <a:pt x="70" y="761"/>
                    </a:lnTo>
                    <a:lnTo>
                      <a:pt x="87" y="778"/>
                    </a:lnTo>
                    <a:lnTo>
                      <a:pt x="107" y="795"/>
                    </a:lnTo>
                    <a:lnTo>
                      <a:pt x="125" y="812"/>
                    </a:lnTo>
                    <a:lnTo>
                      <a:pt x="146" y="826"/>
                    </a:lnTo>
                    <a:lnTo>
                      <a:pt x="167" y="840"/>
                    </a:lnTo>
                    <a:lnTo>
                      <a:pt x="189" y="853"/>
                    </a:lnTo>
                    <a:lnTo>
                      <a:pt x="210" y="864"/>
                    </a:lnTo>
                    <a:lnTo>
                      <a:pt x="233" y="875"/>
                    </a:lnTo>
                    <a:lnTo>
                      <a:pt x="258" y="885"/>
                    </a:lnTo>
                    <a:lnTo>
                      <a:pt x="282" y="893"/>
                    </a:lnTo>
                    <a:lnTo>
                      <a:pt x="306" y="900"/>
                    </a:lnTo>
                    <a:lnTo>
                      <a:pt x="331" y="907"/>
                    </a:lnTo>
                    <a:lnTo>
                      <a:pt x="357" y="912"/>
                    </a:lnTo>
                    <a:lnTo>
                      <a:pt x="383" y="915"/>
                    </a:lnTo>
                    <a:lnTo>
                      <a:pt x="409" y="916"/>
                    </a:lnTo>
                    <a:lnTo>
                      <a:pt x="436" y="9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72" name="Freeform 28"/>
              <p:cNvSpPr>
                <a:spLocks/>
              </p:cNvSpPr>
              <p:nvPr/>
            </p:nvSpPr>
            <p:spPr bwMode="auto">
              <a:xfrm>
                <a:off x="2437" y="1884"/>
                <a:ext cx="237" cy="161"/>
              </a:xfrm>
              <a:custGeom>
                <a:avLst/>
                <a:gdLst>
                  <a:gd name="T0" fmla="*/ 0 w 475"/>
                  <a:gd name="T1" fmla="*/ 2 h 321"/>
                  <a:gd name="T2" fmla="*/ 6 w 475"/>
                  <a:gd name="T3" fmla="*/ 29 h 321"/>
                  <a:gd name="T4" fmla="*/ 10 w 475"/>
                  <a:gd name="T5" fmla="*/ 29 h 321"/>
                  <a:gd name="T6" fmla="*/ 16 w 475"/>
                  <a:gd name="T7" fmla="*/ 28 h 321"/>
                  <a:gd name="T8" fmla="*/ 29 w 475"/>
                  <a:gd name="T9" fmla="*/ 28 h 321"/>
                  <a:gd name="T10" fmla="*/ 46 w 475"/>
                  <a:gd name="T11" fmla="*/ 28 h 321"/>
                  <a:gd name="T12" fmla="*/ 67 w 475"/>
                  <a:gd name="T13" fmla="*/ 30 h 321"/>
                  <a:gd name="T14" fmla="*/ 91 w 475"/>
                  <a:gd name="T15" fmla="*/ 35 h 321"/>
                  <a:gd name="T16" fmla="*/ 118 w 475"/>
                  <a:gd name="T17" fmla="*/ 42 h 321"/>
                  <a:gd name="T18" fmla="*/ 149 w 475"/>
                  <a:gd name="T19" fmla="*/ 51 h 321"/>
                  <a:gd name="T20" fmla="*/ 181 w 475"/>
                  <a:gd name="T21" fmla="*/ 66 h 321"/>
                  <a:gd name="T22" fmla="*/ 216 w 475"/>
                  <a:gd name="T23" fmla="*/ 84 h 321"/>
                  <a:gd name="T24" fmla="*/ 252 w 475"/>
                  <a:gd name="T25" fmla="*/ 107 h 321"/>
                  <a:gd name="T26" fmla="*/ 292 w 475"/>
                  <a:gd name="T27" fmla="*/ 137 h 321"/>
                  <a:gd name="T28" fmla="*/ 331 w 475"/>
                  <a:gd name="T29" fmla="*/ 172 h 321"/>
                  <a:gd name="T30" fmla="*/ 371 w 475"/>
                  <a:gd name="T31" fmla="*/ 214 h 321"/>
                  <a:gd name="T32" fmla="*/ 411 w 475"/>
                  <a:gd name="T33" fmla="*/ 264 h 321"/>
                  <a:gd name="T34" fmla="*/ 453 w 475"/>
                  <a:gd name="T35" fmla="*/ 321 h 321"/>
                  <a:gd name="T36" fmla="*/ 475 w 475"/>
                  <a:gd name="T37" fmla="*/ 307 h 321"/>
                  <a:gd name="T38" fmla="*/ 432 w 475"/>
                  <a:gd name="T39" fmla="*/ 248 h 321"/>
                  <a:gd name="T40" fmla="*/ 389 w 475"/>
                  <a:gd name="T41" fmla="*/ 195 h 321"/>
                  <a:gd name="T42" fmla="*/ 347 w 475"/>
                  <a:gd name="T43" fmla="*/ 151 h 321"/>
                  <a:gd name="T44" fmla="*/ 305 w 475"/>
                  <a:gd name="T45" fmla="*/ 114 h 321"/>
                  <a:gd name="T46" fmla="*/ 265 w 475"/>
                  <a:gd name="T47" fmla="*/ 83 h 321"/>
                  <a:gd name="T48" fmla="*/ 227 w 475"/>
                  <a:gd name="T49" fmla="*/ 59 h 321"/>
                  <a:gd name="T50" fmla="*/ 190 w 475"/>
                  <a:gd name="T51" fmla="*/ 39 h 321"/>
                  <a:gd name="T52" fmla="*/ 156 w 475"/>
                  <a:gd name="T53" fmla="*/ 24 h 321"/>
                  <a:gd name="T54" fmla="*/ 123 w 475"/>
                  <a:gd name="T55" fmla="*/ 14 h 321"/>
                  <a:gd name="T56" fmla="*/ 95 w 475"/>
                  <a:gd name="T57" fmla="*/ 7 h 321"/>
                  <a:gd name="T58" fmla="*/ 68 w 475"/>
                  <a:gd name="T59" fmla="*/ 2 h 321"/>
                  <a:gd name="T60" fmla="*/ 46 w 475"/>
                  <a:gd name="T61" fmla="*/ 0 h 321"/>
                  <a:gd name="T62" fmla="*/ 28 w 475"/>
                  <a:gd name="T63" fmla="*/ 0 h 321"/>
                  <a:gd name="T64" fmla="*/ 14 w 475"/>
                  <a:gd name="T65" fmla="*/ 1 h 321"/>
                  <a:gd name="T66" fmla="*/ 5 w 475"/>
                  <a:gd name="T67" fmla="*/ 1 h 321"/>
                  <a:gd name="T68" fmla="*/ 0 w 475"/>
                  <a:gd name="T69" fmla="*/ 2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75" h="321">
                    <a:moveTo>
                      <a:pt x="0" y="2"/>
                    </a:moveTo>
                    <a:lnTo>
                      <a:pt x="6" y="29"/>
                    </a:lnTo>
                    <a:lnTo>
                      <a:pt x="10" y="29"/>
                    </a:lnTo>
                    <a:lnTo>
                      <a:pt x="16" y="28"/>
                    </a:lnTo>
                    <a:lnTo>
                      <a:pt x="29" y="28"/>
                    </a:lnTo>
                    <a:lnTo>
                      <a:pt x="46" y="28"/>
                    </a:lnTo>
                    <a:lnTo>
                      <a:pt x="67" y="30"/>
                    </a:lnTo>
                    <a:lnTo>
                      <a:pt x="91" y="35"/>
                    </a:lnTo>
                    <a:lnTo>
                      <a:pt x="118" y="42"/>
                    </a:lnTo>
                    <a:lnTo>
                      <a:pt x="149" y="51"/>
                    </a:lnTo>
                    <a:lnTo>
                      <a:pt x="181" y="66"/>
                    </a:lnTo>
                    <a:lnTo>
                      <a:pt x="216" y="84"/>
                    </a:lnTo>
                    <a:lnTo>
                      <a:pt x="252" y="107"/>
                    </a:lnTo>
                    <a:lnTo>
                      <a:pt x="292" y="137"/>
                    </a:lnTo>
                    <a:lnTo>
                      <a:pt x="331" y="172"/>
                    </a:lnTo>
                    <a:lnTo>
                      <a:pt x="371" y="214"/>
                    </a:lnTo>
                    <a:lnTo>
                      <a:pt x="411" y="264"/>
                    </a:lnTo>
                    <a:lnTo>
                      <a:pt x="453" y="321"/>
                    </a:lnTo>
                    <a:lnTo>
                      <a:pt x="475" y="307"/>
                    </a:lnTo>
                    <a:lnTo>
                      <a:pt x="432" y="248"/>
                    </a:lnTo>
                    <a:lnTo>
                      <a:pt x="389" y="195"/>
                    </a:lnTo>
                    <a:lnTo>
                      <a:pt x="347" y="151"/>
                    </a:lnTo>
                    <a:lnTo>
                      <a:pt x="305" y="114"/>
                    </a:lnTo>
                    <a:lnTo>
                      <a:pt x="265" y="83"/>
                    </a:lnTo>
                    <a:lnTo>
                      <a:pt x="227" y="59"/>
                    </a:lnTo>
                    <a:lnTo>
                      <a:pt x="190" y="39"/>
                    </a:lnTo>
                    <a:lnTo>
                      <a:pt x="156" y="24"/>
                    </a:lnTo>
                    <a:lnTo>
                      <a:pt x="123" y="14"/>
                    </a:lnTo>
                    <a:lnTo>
                      <a:pt x="95" y="7"/>
                    </a:lnTo>
                    <a:lnTo>
                      <a:pt x="68" y="2"/>
                    </a:lnTo>
                    <a:lnTo>
                      <a:pt x="46" y="0"/>
                    </a:lnTo>
                    <a:lnTo>
                      <a:pt x="28" y="0"/>
                    </a:lnTo>
                    <a:lnTo>
                      <a:pt x="14" y="1"/>
                    </a:lnTo>
                    <a:lnTo>
                      <a:pt x="5" y="1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73" name="Freeform 29"/>
              <p:cNvSpPr>
                <a:spLocks/>
              </p:cNvSpPr>
              <p:nvPr/>
            </p:nvSpPr>
            <p:spPr bwMode="auto">
              <a:xfrm>
                <a:off x="2522" y="1844"/>
                <a:ext cx="228" cy="155"/>
              </a:xfrm>
              <a:custGeom>
                <a:avLst/>
                <a:gdLst>
                  <a:gd name="T0" fmla="*/ 3 w 454"/>
                  <a:gd name="T1" fmla="*/ 5 h 310"/>
                  <a:gd name="T2" fmla="*/ 0 w 454"/>
                  <a:gd name="T3" fmla="*/ 21 h 310"/>
                  <a:gd name="T4" fmla="*/ 2 w 454"/>
                  <a:gd name="T5" fmla="*/ 21 h 310"/>
                  <a:gd name="T6" fmla="*/ 10 w 454"/>
                  <a:gd name="T7" fmla="*/ 20 h 310"/>
                  <a:gd name="T8" fmla="*/ 22 w 454"/>
                  <a:gd name="T9" fmla="*/ 19 h 310"/>
                  <a:gd name="T10" fmla="*/ 38 w 454"/>
                  <a:gd name="T11" fmla="*/ 20 h 310"/>
                  <a:gd name="T12" fmla="*/ 57 w 454"/>
                  <a:gd name="T13" fmla="*/ 21 h 310"/>
                  <a:gd name="T14" fmla="*/ 80 w 454"/>
                  <a:gd name="T15" fmla="*/ 26 h 310"/>
                  <a:gd name="T16" fmla="*/ 107 w 454"/>
                  <a:gd name="T17" fmla="*/ 33 h 310"/>
                  <a:gd name="T18" fmla="*/ 135 w 454"/>
                  <a:gd name="T19" fmla="*/ 42 h 310"/>
                  <a:gd name="T20" fmla="*/ 167 w 454"/>
                  <a:gd name="T21" fmla="*/ 56 h 310"/>
                  <a:gd name="T22" fmla="*/ 201 w 454"/>
                  <a:gd name="T23" fmla="*/ 74 h 310"/>
                  <a:gd name="T24" fmla="*/ 236 w 454"/>
                  <a:gd name="T25" fmla="*/ 97 h 310"/>
                  <a:gd name="T26" fmla="*/ 274 w 454"/>
                  <a:gd name="T27" fmla="*/ 126 h 310"/>
                  <a:gd name="T28" fmla="*/ 312 w 454"/>
                  <a:gd name="T29" fmla="*/ 162 h 310"/>
                  <a:gd name="T30" fmla="*/ 352 w 454"/>
                  <a:gd name="T31" fmla="*/ 203 h 310"/>
                  <a:gd name="T32" fmla="*/ 392 w 454"/>
                  <a:gd name="T33" fmla="*/ 253 h 310"/>
                  <a:gd name="T34" fmla="*/ 432 w 454"/>
                  <a:gd name="T35" fmla="*/ 310 h 310"/>
                  <a:gd name="T36" fmla="*/ 454 w 454"/>
                  <a:gd name="T37" fmla="*/ 296 h 310"/>
                  <a:gd name="T38" fmla="*/ 412 w 454"/>
                  <a:gd name="T39" fmla="*/ 236 h 310"/>
                  <a:gd name="T40" fmla="*/ 369 w 454"/>
                  <a:gd name="T41" fmla="*/ 185 h 310"/>
                  <a:gd name="T42" fmla="*/ 329 w 454"/>
                  <a:gd name="T43" fmla="*/ 141 h 310"/>
                  <a:gd name="T44" fmla="*/ 289 w 454"/>
                  <a:gd name="T45" fmla="*/ 104 h 310"/>
                  <a:gd name="T46" fmla="*/ 251 w 454"/>
                  <a:gd name="T47" fmla="*/ 74 h 310"/>
                  <a:gd name="T48" fmla="*/ 214 w 454"/>
                  <a:gd name="T49" fmla="*/ 51 h 310"/>
                  <a:gd name="T50" fmla="*/ 179 w 454"/>
                  <a:gd name="T51" fmla="*/ 33 h 310"/>
                  <a:gd name="T52" fmla="*/ 146 w 454"/>
                  <a:gd name="T53" fmla="*/ 19 h 310"/>
                  <a:gd name="T54" fmla="*/ 116 w 454"/>
                  <a:gd name="T55" fmla="*/ 10 h 310"/>
                  <a:gd name="T56" fmla="*/ 89 w 454"/>
                  <a:gd name="T57" fmla="*/ 4 h 310"/>
                  <a:gd name="T58" fmla="*/ 65 w 454"/>
                  <a:gd name="T59" fmla="*/ 2 h 310"/>
                  <a:gd name="T60" fmla="*/ 46 w 454"/>
                  <a:gd name="T61" fmla="*/ 0 h 310"/>
                  <a:gd name="T62" fmla="*/ 28 w 454"/>
                  <a:gd name="T63" fmla="*/ 0 h 310"/>
                  <a:gd name="T64" fmla="*/ 16 w 454"/>
                  <a:gd name="T65" fmla="*/ 3 h 310"/>
                  <a:gd name="T66" fmla="*/ 8 w 454"/>
                  <a:gd name="T67" fmla="*/ 4 h 310"/>
                  <a:gd name="T68" fmla="*/ 3 w 454"/>
                  <a:gd name="T69" fmla="*/ 5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54" h="310">
                    <a:moveTo>
                      <a:pt x="3" y="5"/>
                    </a:moveTo>
                    <a:lnTo>
                      <a:pt x="0" y="21"/>
                    </a:lnTo>
                    <a:lnTo>
                      <a:pt x="2" y="21"/>
                    </a:lnTo>
                    <a:lnTo>
                      <a:pt x="10" y="20"/>
                    </a:lnTo>
                    <a:lnTo>
                      <a:pt x="22" y="19"/>
                    </a:lnTo>
                    <a:lnTo>
                      <a:pt x="38" y="20"/>
                    </a:lnTo>
                    <a:lnTo>
                      <a:pt x="57" y="21"/>
                    </a:lnTo>
                    <a:lnTo>
                      <a:pt x="80" y="26"/>
                    </a:lnTo>
                    <a:lnTo>
                      <a:pt x="107" y="33"/>
                    </a:lnTo>
                    <a:lnTo>
                      <a:pt x="135" y="42"/>
                    </a:lnTo>
                    <a:lnTo>
                      <a:pt x="167" y="56"/>
                    </a:lnTo>
                    <a:lnTo>
                      <a:pt x="201" y="74"/>
                    </a:lnTo>
                    <a:lnTo>
                      <a:pt x="236" y="97"/>
                    </a:lnTo>
                    <a:lnTo>
                      <a:pt x="274" y="126"/>
                    </a:lnTo>
                    <a:lnTo>
                      <a:pt x="312" y="162"/>
                    </a:lnTo>
                    <a:lnTo>
                      <a:pt x="352" y="203"/>
                    </a:lnTo>
                    <a:lnTo>
                      <a:pt x="392" y="253"/>
                    </a:lnTo>
                    <a:lnTo>
                      <a:pt x="432" y="310"/>
                    </a:lnTo>
                    <a:lnTo>
                      <a:pt x="454" y="296"/>
                    </a:lnTo>
                    <a:lnTo>
                      <a:pt x="412" y="236"/>
                    </a:lnTo>
                    <a:lnTo>
                      <a:pt x="369" y="185"/>
                    </a:lnTo>
                    <a:lnTo>
                      <a:pt x="329" y="141"/>
                    </a:lnTo>
                    <a:lnTo>
                      <a:pt x="289" y="104"/>
                    </a:lnTo>
                    <a:lnTo>
                      <a:pt x="251" y="74"/>
                    </a:lnTo>
                    <a:lnTo>
                      <a:pt x="214" y="51"/>
                    </a:lnTo>
                    <a:lnTo>
                      <a:pt x="179" y="33"/>
                    </a:lnTo>
                    <a:lnTo>
                      <a:pt x="146" y="19"/>
                    </a:lnTo>
                    <a:lnTo>
                      <a:pt x="116" y="10"/>
                    </a:lnTo>
                    <a:lnTo>
                      <a:pt x="89" y="4"/>
                    </a:lnTo>
                    <a:lnTo>
                      <a:pt x="65" y="2"/>
                    </a:lnTo>
                    <a:lnTo>
                      <a:pt x="46" y="0"/>
                    </a:lnTo>
                    <a:lnTo>
                      <a:pt x="28" y="0"/>
                    </a:lnTo>
                    <a:lnTo>
                      <a:pt x="16" y="3"/>
                    </a:lnTo>
                    <a:lnTo>
                      <a:pt x="8" y="4"/>
                    </a:lnTo>
                    <a:lnTo>
                      <a:pt x="3" y="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74" name="Freeform 30"/>
              <p:cNvSpPr>
                <a:spLocks/>
              </p:cNvSpPr>
              <p:nvPr/>
            </p:nvSpPr>
            <p:spPr bwMode="auto">
              <a:xfrm>
                <a:off x="2357" y="1953"/>
                <a:ext cx="214" cy="152"/>
              </a:xfrm>
              <a:custGeom>
                <a:avLst/>
                <a:gdLst>
                  <a:gd name="T0" fmla="*/ 0 w 428"/>
                  <a:gd name="T1" fmla="*/ 3 h 305"/>
                  <a:gd name="T2" fmla="*/ 6 w 428"/>
                  <a:gd name="T3" fmla="*/ 29 h 305"/>
                  <a:gd name="T4" fmla="*/ 8 w 428"/>
                  <a:gd name="T5" fmla="*/ 29 h 305"/>
                  <a:gd name="T6" fmla="*/ 15 w 428"/>
                  <a:gd name="T7" fmla="*/ 28 h 305"/>
                  <a:gd name="T8" fmla="*/ 27 w 428"/>
                  <a:gd name="T9" fmla="*/ 27 h 305"/>
                  <a:gd name="T10" fmla="*/ 42 w 428"/>
                  <a:gd name="T11" fmla="*/ 28 h 305"/>
                  <a:gd name="T12" fmla="*/ 60 w 428"/>
                  <a:gd name="T13" fmla="*/ 29 h 305"/>
                  <a:gd name="T14" fmla="*/ 81 w 428"/>
                  <a:gd name="T15" fmla="*/ 32 h 305"/>
                  <a:gd name="T16" fmla="*/ 105 w 428"/>
                  <a:gd name="T17" fmla="*/ 38 h 305"/>
                  <a:gd name="T18" fmla="*/ 133 w 428"/>
                  <a:gd name="T19" fmla="*/ 47 h 305"/>
                  <a:gd name="T20" fmla="*/ 161 w 428"/>
                  <a:gd name="T21" fmla="*/ 61 h 305"/>
                  <a:gd name="T22" fmla="*/ 192 w 428"/>
                  <a:gd name="T23" fmla="*/ 78 h 305"/>
                  <a:gd name="T24" fmla="*/ 226 w 428"/>
                  <a:gd name="T25" fmla="*/ 100 h 305"/>
                  <a:gd name="T26" fmla="*/ 260 w 428"/>
                  <a:gd name="T27" fmla="*/ 128 h 305"/>
                  <a:gd name="T28" fmla="*/ 296 w 428"/>
                  <a:gd name="T29" fmla="*/ 161 h 305"/>
                  <a:gd name="T30" fmla="*/ 332 w 428"/>
                  <a:gd name="T31" fmla="*/ 201 h 305"/>
                  <a:gd name="T32" fmla="*/ 370 w 428"/>
                  <a:gd name="T33" fmla="*/ 250 h 305"/>
                  <a:gd name="T34" fmla="*/ 406 w 428"/>
                  <a:gd name="T35" fmla="*/ 305 h 305"/>
                  <a:gd name="T36" fmla="*/ 428 w 428"/>
                  <a:gd name="T37" fmla="*/ 291 h 305"/>
                  <a:gd name="T38" fmla="*/ 389 w 428"/>
                  <a:gd name="T39" fmla="*/ 233 h 305"/>
                  <a:gd name="T40" fmla="*/ 350 w 428"/>
                  <a:gd name="T41" fmla="*/ 183 h 305"/>
                  <a:gd name="T42" fmla="*/ 312 w 428"/>
                  <a:gd name="T43" fmla="*/ 140 h 305"/>
                  <a:gd name="T44" fmla="*/ 274 w 428"/>
                  <a:gd name="T45" fmla="*/ 105 h 305"/>
                  <a:gd name="T46" fmla="*/ 238 w 428"/>
                  <a:gd name="T47" fmla="*/ 76 h 305"/>
                  <a:gd name="T48" fmla="*/ 203 w 428"/>
                  <a:gd name="T49" fmla="*/ 52 h 305"/>
                  <a:gd name="T50" fmla="*/ 171 w 428"/>
                  <a:gd name="T51" fmla="*/ 35 h 305"/>
                  <a:gd name="T52" fmla="*/ 139 w 428"/>
                  <a:gd name="T53" fmla="*/ 21 h 305"/>
                  <a:gd name="T54" fmla="*/ 111 w 428"/>
                  <a:gd name="T55" fmla="*/ 12 h 305"/>
                  <a:gd name="T56" fmla="*/ 84 w 428"/>
                  <a:gd name="T57" fmla="*/ 5 h 305"/>
                  <a:gd name="T58" fmla="*/ 61 w 428"/>
                  <a:gd name="T59" fmla="*/ 1 h 305"/>
                  <a:gd name="T60" fmla="*/ 42 w 428"/>
                  <a:gd name="T61" fmla="*/ 0 h 305"/>
                  <a:gd name="T62" fmla="*/ 25 w 428"/>
                  <a:gd name="T63" fmla="*/ 0 h 305"/>
                  <a:gd name="T64" fmla="*/ 13 w 428"/>
                  <a:gd name="T65" fmla="*/ 1 h 305"/>
                  <a:gd name="T66" fmla="*/ 4 w 428"/>
                  <a:gd name="T67" fmla="*/ 2 h 305"/>
                  <a:gd name="T68" fmla="*/ 0 w 428"/>
                  <a:gd name="T69" fmla="*/ 3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28" h="305">
                    <a:moveTo>
                      <a:pt x="0" y="3"/>
                    </a:moveTo>
                    <a:lnTo>
                      <a:pt x="6" y="29"/>
                    </a:lnTo>
                    <a:lnTo>
                      <a:pt x="8" y="29"/>
                    </a:lnTo>
                    <a:lnTo>
                      <a:pt x="15" y="28"/>
                    </a:lnTo>
                    <a:lnTo>
                      <a:pt x="27" y="27"/>
                    </a:lnTo>
                    <a:lnTo>
                      <a:pt x="42" y="28"/>
                    </a:lnTo>
                    <a:lnTo>
                      <a:pt x="60" y="29"/>
                    </a:lnTo>
                    <a:lnTo>
                      <a:pt x="81" y="32"/>
                    </a:lnTo>
                    <a:lnTo>
                      <a:pt x="105" y="38"/>
                    </a:lnTo>
                    <a:lnTo>
                      <a:pt x="133" y="47"/>
                    </a:lnTo>
                    <a:lnTo>
                      <a:pt x="161" y="61"/>
                    </a:lnTo>
                    <a:lnTo>
                      <a:pt x="192" y="78"/>
                    </a:lnTo>
                    <a:lnTo>
                      <a:pt x="226" y="100"/>
                    </a:lnTo>
                    <a:lnTo>
                      <a:pt x="260" y="128"/>
                    </a:lnTo>
                    <a:lnTo>
                      <a:pt x="296" y="161"/>
                    </a:lnTo>
                    <a:lnTo>
                      <a:pt x="332" y="201"/>
                    </a:lnTo>
                    <a:lnTo>
                      <a:pt x="370" y="250"/>
                    </a:lnTo>
                    <a:lnTo>
                      <a:pt x="406" y="305"/>
                    </a:lnTo>
                    <a:lnTo>
                      <a:pt x="428" y="291"/>
                    </a:lnTo>
                    <a:lnTo>
                      <a:pt x="389" y="233"/>
                    </a:lnTo>
                    <a:lnTo>
                      <a:pt x="350" y="183"/>
                    </a:lnTo>
                    <a:lnTo>
                      <a:pt x="312" y="140"/>
                    </a:lnTo>
                    <a:lnTo>
                      <a:pt x="274" y="105"/>
                    </a:lnTo>
                    <a:lnTo>
                      <a:pt x="238" y="76"/>
                    </a:lnTo>
                    <a:lnTo>
                      <a:pt x="203" y="52"/>
                    </a:lnTo>
                    <a:lnTo>
                      <a:pt x="171" y="35"/>
                    </a:lnTo>
                    <a:lnTo>
                      <a:pt x="139" y="21"/>
                    </a:lnTo>
                    <a:lnTo>
                      <a:pt x="111" y="12"/>
                    </a:lnTo>
                    <a:lnTo>
                      <a:pt x="84" y="5"/>
                    </a:lnTo>
                    <a:lnTo>
                      <a:pt x="61" y="1"/>
                    </a:lnTo>
                    <a:lnTo>
                      <a:pt x="42" y="0"/>
                    </a:lnTo>
                    <a:lnTo>
                      <a:pt x="25" y="0"/>
                    </a:lnTo>
                    <a:lnTo>
                      <a:pt x="13" y="1"/>
                    </a:lnTo>
                    <a:lnTo>
                      <a:pt x="4" y="2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75" name="Freeform 31"/>
              <p:cNvSpPr>
                <a:spLocks/>
              </p:cNvSpPr>
              <p:nvPr/>
            </p:nvSpPr>
            <p:spPr bwMode="auto">
              <a:xfrm>
                <a:off x="2561" y="1942"/>
                <a:ext cx="234" cy="159"/>
              </a:xfrm>
              <a:custGeom>
                <a:avLst/>
                <a:gdLst>
                  <a:gd name="T0" fmla="*/ 0 w 467"/>
                  <a:gd name="T1" fmla="*/ 295 h 319"/>
                  <a:gd name="T2" fmla="*/ 8 w 467"/>
                  <a:gd name="T3" fmla="*/ 319 h 319"/>
                  <a:gd name="T4" fmla="*/ 59 w 467"/>
                  <a:gd name="T5" fmla="*/ 302 h 319"/>
                  <a:gd name="T6" fmla="*/ 106 w 467"/>
                  <a:gd name="T7" fmla="*/ 281 h 319"/>
                  <a:gd name="T8" fmla="*/ 152 w 467"/>
                  <a:gd name="T9" fmla="*/ 259 h 319"/>
                  <a:gd name="T10" fmla="*/ 194 w 467"/>
                  <a:gd name="T11" fmla="*/ 235 h 319"/>
                  <a:gd name="T12" fmla="*/ 235 w 467"/>
                  <a:gd name="T13" fmla="*/ 211 h 319"/>
                  <a:gd name="T14" fmla="*/ 273 w 467"/>
                  <a:gd name="T15" fmla="*/ 185 h 319"/>
                  <a:gd name="T16" fmla="*/ 307 w 467"/>
                  <a:gd name="T17" fmla="*/ 161 h 319"/>
                  <a:gd name="T18" fmla="*/ 339 w 467"/>
                  <a:gd name="T19" fmla="*/ 136 h 319"/>
                  <a:gd name="T20" fmla="*/ 368 w 467"/>
                  <a:gd name="T21" fmla="*/ 113 h 319"/>
                  <a:gd name="T22" fmla="*/ 394 w 467"/>
                  <a:gd name="T23" fmla="*/ 91 h 319"/>
                  <a:gd name="T24" fmla="*/ 415 w 467"/>
                  <a:gd name="T25" fmla="*/ 70 h 319"/>
                  <a:gd name="T26" fmla="*/ 434 w 467"/>
                  <a:gd name="T27" fmla="*/ 53 h 319"/>
                  <a:gd name="T28" fmla="*/ 448 w 467"/>
                  <a:gd name="T29" fmla="*/ 38 h 319"/>
                  <a:gd name="T30" fmla="*/ 458 w 467"/>
                  <a:gd name="T31" fmla="*/ 28 h 319"/>
                  <a:gd name="T32" fmla="*/ 465 w 467"/>
                  <a:gd name="T33" fmla="*/ 20 h 319"/>
                  <a:gd name="T34" fmla="*/ 467 w 467"/>
                  <a:gd name="T35" fmla="*/ 17 h 319"/>
                  <a:gd name="T36" fmla="*/ 448 w 467"/>
                  <a:gd name="T37" fmla="*/ 0 h 319"/>
                  <a:gd name="T38" fmla="*/ 445 w 467"/>
                  <a:gd name="T39" fmla="*/ 2 h 319"/>
                  <a:gd name="T40" fmla="*/ 438 w 467"/>
                  <a:gd name="T41" fmla="*/ 9 h 319"/>
                  <a:gd name="T42" fmla="*/ 428 w 467"/>
                  <a:gd name="T43" fmla="*/ 21 h 319"/>
                  <a:gd name="T44" fmla="*/ 414 w 467"/>
                  <a:gd name="T45" fmla="*/ 35 h 319"/>
                  <a:gd name="T46" fmla="*/ 396 w 467"/>
                  <a:gd name="T47" fmla="*/ 52 h 319"/>
                  <a:gd name="T48" fmla="*/ 375 w 467"/>
                  <a:gd name="T49" fmla="*/ 72 h 319"/>
                  <a:gd name="T50" fmla="*/ 351 w 467"/>
                  <a:gd name="T51" fmla="*/ 93 h 319"/>
                  <a:gd name="T52" fmla="*/ 322 w 467"/>
                  <a:gd name="T53" fmla="*/ 116 h 319"/>
                  <a:gd name="T54" fmla="*/ 292 w 467"/>
                  <a:gd name="T55" fmla="*/ 139 h 319"/>
                  <a:gd name="T56" fmla="*/ 258 w 467"/>
                  <a:gd name="T57" fmla="*/ 165 h 319"/>
                  <a:gd name="T58" fmla="*/ 221 w 467"/>
                  <a:gd name="T59" fmla="*/ 189 h 319"/>
                  <a:gd name="T60" fmla="*/ 182 w 467"/>
                  <a:gd name="T61" fmla="*/ 213 h 319"/>
                  <a:gd name="T62" fmla="*/ 140 w 467"/>
                  <a:gd name="T63" fmla="*/ 236 h 319"/>
                  <a:gd name="T64" fmla="*/ 95 w 467"/>
                  <a:gd name="T65" fmla="*/ 258 h 319"/>
                  <a:gd name="T66" fmla="*/ 48 w 467"/>
                  <a:gd name="T67" fmla="*/ 278 h 319"/>
                  <a:gd name="T68" fmla="*/ 0 w 467"/>
                  <a:gd name="T69" fmla="*/ 295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67" h="319">
                    <a:moveTo>
                      <a:pt x="0" y="295"/>
                    </a:moveTo>
                    <a:lnTo>
                      <a:pt x="8" y="319"/>
                    </a:lnTo>
                    <a:lnTo>
                      <a:pt x="59" y="302"/>
                    </a:lnTo>
                    <a:lnTo>
                      <a:pt x="106" y="281"/>
                    </a:lnTo>
                    <a:lnTo>
                      <a:pt x="152" y="259"/>
                    </a:lnTo>
                    <a:lnTo>
                      <a:pt x="194" y="235"/>
                    </a:lnTo>
                    <a:lnTo>
                      <a:pt x="235" y="211"/>
                    </a:lnTo>
                    <a:lnTo>
                      <a:pt x="273" y="185"/>
                    </a:lnTo>
                    <a:lnTo>
                      <a:pt x="307" y="161"/>
                    </a:lnTo>
                    <a:lnTo>
                      <a:pt x="339" y="136"/>
                    </a:lnTo>
                    <a:lnTo>
                      <a:pt x="368" y="113"/>
                    </a:lnTo>
                    <a:lnTo>
                      <a:pt x="394" y="91"/>
                    </a:lnTo>
                    <a:lnTo>
                      <a:pt x="415" y="70"/>
                    </a:lnTo>
                    <a:lnTo>
                      <a:pt x="434" y="53"/>
                    </a:lnTo>
                    <a:lnTo>
                      <a:pt x="448" y="38"/>
                    </a:lnTo>
                    <a:lnTo>
                      <a:pt x="458" y="28"/>
                    </a:lnTo>
                    <a:lnTo>
                      <a:pt x="465" y="20"/>
                    </a:lnTo>
                    <a:lnTo>
                      <a:pt x="467" y="17"/>
                    </a:lnTo>
                    <a:lnTo>
                      <a:pt x="448" y="0"/>
                    </a:lnTo>
                    <a:lnTo>
                      <a:pt x="445" y="2"/>
                    </a:lnTo>
                    <a:lnTo>
                      <a:pt x="438" y="9"/>
                    </a:lnTo>
                    <a:lnTo>
                      <a:pt x="428" y="21"/>
                    </a:lnTo>
                    <a:lnTo>
                      <a:pt x="414" y="35"/>
                    </a:lnTo>
                    <a:lnTo>
                      <a:pt x="396" y="52"/>
                    </a:lnTo>
                    <a:lnTo>
                      <a:pt x="375" y="72"/>
                    </a:lnTo>
                    <a:lnTo>
                      <a:pt x="351" y="93"/>
                    </a:lnTo>
                    <a:lnTo>
                      <a:pt x="322" y="116"/>
                    </a:lnTo>
                    <a:lnTo>
                      <a:pt x="292" y="139"/>
                    </a:lnTo>
                    <a:lnTo>
                      <a:pt x="258" y="165"/>
                    </a:lnTo>
                    <a:lnTo>
                      <a:pt x="221" y="189"/>
                    </a:lnTo>
                    <a:lnTo>
                      <a:pt x="182" y="213"/>
                    </a:lnTo>
                    <a:lnTo>
                      <a:pt x="140" y="236"/>
                    </a:lnTo>
                    <a:lnTo>
                      <a:pt x="95" y="258"/>
                    </a:lnTo>
                    <a:lnTo>
                      <a:pt x="48" y="278"/>
                    </a:lnTo>
                    <a:lnTo>
                      <a:pt x="0" y="29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76" name="Freeform 32"/>
              <p:cNvSpPr>
                <a:spLocks/>
              </p:cNvSpPr>
              <p:nvPr/>
            </p:nvSpPr>
            <p:spPr bwMode="auto">
              <a:xfrm>
                <a:off x="2601" y="2171"/>
                <a:ext cx="243" cy="159"/>
              </a:xfrm>
              <a:custGeom>
                <a:avLst/>
                <a:gdLst>
                  <a:gd name="T0" fmla="*/ 1 w 486"/>
                  <a:gd name="T1" fmla="*/ 293 h 319"/>
                  <a:gd name="T2" fmla="*/ 0 w 486"/>
                  <a:gd name="T3" fmla="*/ 319 h 319"/>
                  <a:gd name="T4" fmla="*/ 5 w 486"/>
                  <a:gd name="T5" fmla="*/ 319 h 319"/>
                  <a:gd name="T6" fmla="*/ 16 w 486"/>
                  <a:gd name="T7" fmla="*/ 319 h 319"/>
                  <a:gd name="T8" fmla="*/ 34 w 486"/>
                  <a:gd name="T9" fmla="*/ 318 h 319"/>
                  <a:gd name="T10" fmla="*/ 57 w 486"/>
                  <a:gd name="T11" fmla="*/ 316 h 319"/>
                  <a:gd name="T12" fmla="*/ 84 w 486"/>
                  <a:gd name="T13" fmla="*/ 311 h 319"/>
                  <a:gd name="T14" fmla="*/ 115 w 486"/>
                  <a:gd name="T15" fmla="*/ 305 h 319"/>
                  <a:gd name="T16" fmla="*/ 151 w 486"/>
                  <a:gd name="T17" fmla="*/ 296 h 319"/>
                  <a:gd name="T18" fmla="*/ 188 w 486"/>
                  <a:gd name="T19" fmla="*/ 285 h 319"/>
                  <a:gd name="T20" fmla="*/ 227 w 486"/>
                  <a:gd name="T21" fmla="*/ 268 h 319"/>
                  <a:gd name="T22" fmla="*/ 267 w 486"/>
                  <a:gd name="T23" fmla="*/ 248 h 319"/>
                  <a:gd name="T24" fmla="*/ 308 w 486"/>
                  <a:gd name="T25" fmla="*/ 224 h 319"/>
                  <a:gd name="T26" fmla="*/ 347 w 486"/>
                  <a:gd name="T27" fmla="*/ 194 h 319"/>
                  <a:gd name="T28" fmla="*/ 386 w 486"/>
                  <a:gd name="T29" fmla="*/ 158 h 319"/>
                  <a:gd name="T30" fmla="*/ 422 w 486"/>
                  <a:gd name="T31" fmla="*/ 115 h 319"/>
                  <a:gd name="T32" fmla="*/ 456 w 486"/>
                  <a:gd name="T33" fmla="*/ 67 h 319"/>
                  <a:gd name="T34" fmla="*/ 486 w 486"/>
                  <a:gd name="T35" fmla="*/ 12 h 319"/>
                  <a:gd name="T36" fmla="*/ 462 w 486"/>
                  <a:gd name="T37" fmla="*/ 0 h 319"/>
                  <a:gd name="T38" fmla="*/ 433 w 486"/>
                  <a:gd name="T39" fmla="*/ 53 h 319"/>
                  <a:gd name="T40" fmla="*/ 401 w 486"/>
                  <a:gd name="T41" fmla="*/ 99 h 319"/>
                  <a:gd name="T42" fmla="*/ 366 w 486"/>
                  <a:gd name="T43" fmla="*/ 138 h 319"/>
                  <a:gd name="T44" fmla="*/ 330 w 486"/>
                  <a:gd name="T45" fmla="*/ 173 h 319"/>
                  <a:gd name="T46" fmla="*/ 293 w 486"/>
                  <a:gd name="T47" fmla="*/ 202 h 319"/>
                  <a:gd name="T48" fmla="*/ 254 w 486"/>
                  <a:gd name="T49" fmla="*/ 225 h 319"/>
                  <a:gd name="T50" fmla="*/ 216 w 486"/>
                  <a:gd name="T51" fmla="*/ 244 h 319"/>
                  <a:gd name="T52" fmla="*/ 179 w 486"/>
                  <a:gd name="T53" fmla="*/ 259 h 319"/>
                  <a:gd name="T54" fmla="*/ 143 w 486"/>
                  <a:gd name="T55" fmla="*/ 271 h 319"/>
                  <a:gd name="T56" fmla="*/ 111 w 486"/>
                  <a:gd name="T57" fmla="*/ 279 h 319"/>
                  <a:gd name="T58" fmla="*/ 81 w 486"/>
                  <a:gd name="T59" fmla="*/ 286 h 319"/>
                  <a:gd name="T60" fmla="*/ 54 w 486"/>
                  <a:gd name="T61" fmla="*/ 289 h 319"/>
                  <a:gd name="T62" fmla="*/ 33 w 486"/>
                  <a:gd name="T63" fmla="*/ 292 h 319"/>
                  <a:gd name="T64" fmla="*/ 16 w 486"/>
                  <a:gd name="T65" fmla="*/ 293 h 319"/>
                  <a:gd name="T66" fmla="*/ 5 w 486"/>
                  <a:gd name="T67" fmla="*/ 293 h 319"/>
                  <a:gd name="T68" fmla="*/ 1 w 486"/>
                  <a:gd name="T69" fmla="*/ 293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86" h="319">
                    <a:moveTo>
                      <a:pt x="1" y="293"/>
                    </a:moveTo>
                    <a:lnTo>
                      <a:pt x="0" y="319"/>
                    </a:lnTo>
                    <a:lnTo>
                      <a:pt x="5" y="319"/>
                    </a:lnTo>
                    <a:lnTo>
                      <a:pt x="16" y="319"/>
                    </a:lnTo>
                    <a:lnTo>
                      <a:pt x="34" y="318"/>
                    </a:lnTo>
                    <a:lnTo>
                      <a:pt x="57" y="316"/>
                    </a:lnTo>
                    <a:lnTo>
                      <a:pt x="84" y="311"/>
                    </a:lnTo>
                    <a:lnTo>
                      <a:pt x="115" y="305"/>
                    </a:lnTo>
                    <a:lnTo>
                      <a:pt x="151" y="296"/>
                    </a:lnTo>
                    <a:lnTo>
                      <a:pt x="188" y="285"/>
                    </a:lnTo>
                    <a:lnTo>
                      <a:pt x="227" y="268"/>
                    </a:lnTo>
                    <a:lnTo>
                      <a:pt x="267" y="248"/>
                    </a:lnTo>
                    <a:lnTo>
                      <a:pt x="308" y="224"/>
                    </a:lnTo>
                    <a:lnTo>
                      <a:pt x="347" y="194"/>
                    </a:lnTo>
                    <a:lnTo>
                      <a:pt x="386" y="158"/>
                    </a:lnTo>
                    <a:lnTo>
                      <a:pt x="422" y="115"/>
                    </a:lnTo>
                    <a:lnTo>
                      <a:pt x="456" y="67"/>
                    </a:lnTo>
                    <a:lnTo>
                      <a:pt x="486" y="12"/>
                    </a:lnTo>
                    <a:lnTo>
                      <a:pt x="462" y="0"/>
                    </a:lnTo>
                    <a:lnTo>
                      <a:pt x="433" y="53"/>
                    </a:lnTo>
                    <a:lnTo>
                      <a:pt x="401" y="99"/>
                    </a:lnTo>
                    <a:lnTo>
                      <a:pt x="366" y="138"/>
                    </a:lnTo>
                    <a:lnTo>
                      <a:pt x="330" y="173"/>
                    </a:lnTo>
                    <a:lnTo>
                      <a:pt x="293" y="202"/>
                    </a:lnTo>
                    <a:lnTo>
                      <a:pt x="254" y="225"/>
                    </a:lnTo>
                    <a:lnTo>
                      <a:pt x="216" y="244"/>
                    </a:lnTo>
                    <a:lnTo>
                      <a:pt x="179" y="259"/>
                    </a:lnTo>
                    <a:lnTo>
                      <a:pt x="143" y="271"/>
                    </a:lnTo>
                    <a:lnTo>
                      <a:pt x="111" y="279"/>
                    </a:lnTo>
                    <a:lnTo>
                      <a:pt x="81" y="286"/>
                    </a:lnTo>
                    <a:lnTo>
                      <a:pt x="54" y="289"/>
                    </a:lnTo>
                    <a:lnTo>
                      <a:pt x="33" y="292"/>
                    </a:lnTo>
                    <a:lnTo>
                      <a:pt x="16" y="293"/>
                    </a:lnTo>
                    <a:lnTo>
                      <a:pt x="5" y="293"/>
                    </a:lnTo>
                    <a:lnTo>
                      <a:pt x="1" y="29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77" name="Freeform 33"/>
              <p:cNvSpPr>
                <a:spLocks/>
              </p:cNvSpPr>
              <p:nvPr/>
            </p:nvSpPr>
            <p:spPr bwMode="auto">
              <a:xfrm>
                <a:off x="2599" y="2097"/>
                <a:ext cx="257" cy="159"/>
              </a:xfrm>
              <a:custGeom>
                <a:avLst/>
                <a:gdLst>
                  <a:gd name="T0" fmla="*/ 1 w 512"/>
                  <a:gd name="T1" fmla="*/ 291 h 318"/>
                  <a:gd name="T2" fmla="*/ 0 w 512"/>
                  <a:gd name="T3" fmla="*/ 318 h 318"/>
                  <a:gd name="T4" fmla="*/ 4 w 512"/>
                  <a:gd name="T5" fmla="*/ 318 h 318"/>
                  <a:gd name="T6" fmla="*/ 17 w 512"/>
                  <a:gd name="T7" fmla="*/ 318 h 318"/>
                  <a:gd name="T8" fmla="*/ 36 w 512"/>
                  <a:gd name="T9" fmla="*/ 317 h 318"/>
                  <a:gd name="T10" fmla="*/ 60 w 512"/>
                  <a:gd name="T11" fmla="*/ 314 h 318"/>
                  <a:gd name="T12" fmla="*/ 90 w 512"/>
                  <a:gd name="T13" fmla="*/ 311 h 318"/>
                  <a:gd name="T14" fmla="*/ 124 w 512"/>
                  <a:gd name="T15" fmla="*/ 304 h 318"/>
                  <a:gd name="T16" fmla="*/ 161 w 512"/>
                  <a:gd name="T17" fmla="*/ 296 h 318"/>
                  <a:gd name="T18" fmla="*/ 201 w 512"/>
                  <a:gd name="T19" fmla="*/ 283 h 318"/>
                  <a:gd name="T20" fmla="*/ 243 w 512"/>
                  <a:gd name="T21" fmla="*/ 267 h 318"/>
                  <a:gd name="T22" fmla="*/ 284 w 512"/>
                  <a:gd name="T23" fmla="*/ 247 h 318"/>
                  <a:gd name="T24" fmla="*/ 327 w 512"/>
                  <a:gd name="T25" fmla="*/ 223 h 318"/>
                  <a:gd name="T26" fmla="*/ 369 w 512"/>
                  <a:gd name="T27" fmla="*/ 193 h 318"/>
                  <a:gd name="T28" fmla="*/ 410 w 512"/>
                  <a:gd name="T29" fmla="*/ 158 h 318"/>
                  <a:gd name="T30" fmla="*/ 446 w 512"/>
                  <a:gd name="T31" fmla="*/ 115 h 318"/>
                  <a:gd name="T32" fmla="*/ 481 w 512"/>
                  <a:gd name="T33" fmla="*/ 67 h 318"/>
                  <a:gd name="T34" fmla="*/ 512 w 512"/>
                  <a:gd name="T35" fmla="*/ 11 h 318"/>
                  <a:gd name="T36" fmla="*/ 488 w 512"/>
                  <a:gd name="T37" fmla="*/ 0 h 318"/>
                  <a:gd name="T38" fmla="*/ 459 w 512"/>
                  <a:gd name="T39" fmla="*/ 53 h 318"/>
                  <a:gd name="T40" fmla="*/ 426 w 512"/>
                  <a:gd name="T41" fmla="*/ 99 h 318"/>
                  <a:gd name="T42" fmla="*/ 390 w 512"/>
                  <a:gd name="T43" fmla="*/ 138 h 318"/>
                  <a:gd name="T44" fmla="*/ 352 w 512"/>
                  <a:gd name="T45" fmla="*/ 173 h 318"/>
                  <a:gd name="T46" fmla="*/ 313 w 512"/>
                  <a:gd name="T47" fmla="*/ 200 h 318"/>
                  <a:gd name="T48" fmla="*/ 272 w 512"/>
                  <a:gd name="T49" fmla="*/ 224 h 318"/>
                  <a:gd name="T50" fmla="*/ 231 w 512"/>
                  <a:gd name="T51" fmla="*/ 243 h 318"/>
                  <a:gd name="T52" fmla="*/ 192 w 512"/>
                  <a:gd name="T53" fmla="*/ 258 h 318"/>
                  <a:gd name="T54" fmla="*/ 154 w 512"/>
                  <a:gd name="T55" fmla="*/ 269 h 318"/>
                  <a:gd name="T56" fmla="*/ 118 w 512"/>
                  <a:gd name="T57" fmla="*/ 279 h 318"/>
                  <a:gd name="T58" fmla="*/ 86 w 512"/>
                  <a:gd name="T59" fmla="*/ 284 h 318"/>
                  <a:gd name="T60" fmla="*/ 59 w 512"/>
                  <a:gd name="T61" fmla="*/ 288 h 318"/>
                  <a:gd name="T62" fmla="*/ 36 w 512"/>
                  <a:gd name="T63" fmla="*/ 290 h 318"/>
                  <a:gd name="T64" fmla="*/ 17 w 512"/>
                  <a:gd name="T65" fmla="*/ 291 h 318"/>
                  <a:gd name="T66" fmla="*/ 6 w 512"/>
                  <a:gd name="T67" fmla="*/ 291 h 318"/>
                  <a:gd name="T68" fmla="*/ 1 w 512"/>
                  <a:gd name="T69" fmla="*/ 291 h 3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12" h="318">
                    <a:moveTo>
                      <a:pt x="1" y="291"/>
                    </a:moveTo>
                    <a:lnTo>
                      <a:pt x="0" y="318"/>
                    </a:lnTo>
                    <a:lnTo>
                      <a:pt x="4" y="318"/>
                    </a:lnTo>
                    <a:lnTo>
                      <a:pt x="17" y="318"/>
                    </a:lnTo>
                    <a:lnTo>
                      <a:pt x="36" y="317"/>
                    </a:lnTo>
                    <a:lnTo>
                      <a:pt x="60" y="314"/>
                    </a:lnTo>
                    <a:lnTo>
                      <a:pt x="90" y="311"/>
                    </a:lnTo>
                    <a:lnTo>
                      <a:pt x="124" y="304"/>
                    </a:lnTo>
                    <a:lnTo>
                      <a:pt x="161" y="296"/>
                    </a:lnTo>
                    <a:lnTo>
                      <a:pt x="201" y="283"/>
                    </a:lnTo>
                    <a:lnTo>
                      <a:pt x="243" y="267"/>
                    </a:lnTo>
                    <a:lnTo>
                      <a:pt x="284" y="247"/>
                    </a:lnTo>
                    <a:lnTo>
                      <a:pt x="327" y="223"/>
                    </a:lnTo>
                    <a:lnTo>
                      <a:pt x="369" y="193"/>
                    </a:lnTo>
                    <a:lnTo>
                      <a:pt x="410" y="158"/>
                    </a:lnTo>
                    <a:lnTo>
                      <a:pt x="446" y="115"/>
                    </a:lnTo>
                    <a:lnTo>
                      <a:pt x="481" y="67"/>
                    </a:lnTo>
                    <a:lnTo>
                      <a:pt x="512" y="11"/>
                    </a:lnTo>
                    <a:lnTo>
                      <a:pt x="488" y="0"/>
                    </a:lnTo>
                    <a:lnTo>
                      <a:pt x="459" y="53"/>
                    </a:lnTo>
                    <a:lnTo>
                      <a:pt x="426" y="99"/>
                    </a:lnTo>
                    <a:lnTo>
                      <a:pt x="390" y="138"/>
                    </a:lnTo>
                    <a:lnTo>
                      <a:pt x="352" y="173"/>
                    </a:lnTo>
                    <a:lnTo>
                      <a:pt x="313" y="200"/>
                    </a:lnTo>
                    <a:lnTo>
                      <a:pt x="272" y="224"/>
                    </a:lnTo>
                    <a:lnTo>
                      <a:pt x="231" y="243"/>
                    </a:lnTo>
                    <a:lnTo>
                      <a:pt x="192" y="258"/>
                    </a:lnTo>
                    <a:lnTo>
                      <a:pt x="154" y="269"/>
                    </a:lnTo>
                    <a:lnTo>
                      <a:pt x="118" y="279"/>
                    </a:lnTo>
                    <a:lnTo>
                      <a:pt x="86" y="284"/>
                    </a:lnTo>
                    <a:lnTo>
                      <a:pt x="59" y="288"/>
                    </a:lnTo>
                    <a:lnTo>
                      <a:pt x="36" y="290"/>
                    </a:lnTo>
                    <a:lnTo>
                      <a:pt x="17" y="291"/>
                    </a:lnTo>
                    <a:lnTo>
                      <a:pt x="6" y="291"/>
                    </a:lnTo>
                    <a:lnTo>
                      <a:pt x="1" y="29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78" name="Freeform 34"/>
              <p:cNvSpPr>
                <a:spLocks/>
              </p:cNvSpPr>
              <p:nvPr/>
            </p:nvSpPr>
            <p:spPr bwMode="auto">
              <a:xfrm>
                <a:off x="2590" y="2010"/>
                <a:ext cx="253" cy="170"/>
              </a:xfrm>
              <a:custGeom>
                <a:avLst/>
                <a:gdLst>
                  <a:gd name="T0" fmla="*/ 0 w 507"/>
                  <a:gd name="T1" fmla="*/ 314 h 341"/>
                  <a:gd name="T2" fmla="*/ 5 w 507"/>
                  <a:gd name="T3" fmla="*/ 341 h 341"/>
                  <a:gd name="T4" fmla="*/ 10 w 507"/>
                  <a:gd name="T5" fmla="*/ 340 h 341"/>
                  <a:gd name="T6" fmla="*/ 21 w 507"/>
                  <a:gd name="T7" fmla="*/ 337 h 341"/>
                  <a:gd name="T8" fmla="*/ 41 w 507"/>
                  <a:gd name="T9" fmla="*/ 334 h 341"/>
                  <a:gd name="T10" fmla="*/ 65 w 507"/>
                  <a:gd name="T11" fmla="*/ 328 h 341"/>
                  <a:gd name="T12" fmla="*/ 94 w 507"/>
                  <a:gd name="T13" fmla="*/ 319 h 341"/>
                  <a:gd name="T14" fmla="*/ 127 w 507"/>
                  <a:gd name="T15" fmla="*/ 309 h 341"/>
                  <a:gd name="T16" fmla="*/ 164 w 507"/>
                  <a:gd name="T17" fmla="*/ 296 h 341"/>
                  <a:gd name="T18" fmla="*/ 203 w 507"/>
                  <a:gd name="T19" fmla="*/ 279 h 341"/>
                  <a:gd name="T20" fmla="*/ 243 w 507"/>
                  <a:gd name="T21" fmla="*/ 259 h 341"/>
                  <a:gd name="T22" fmla="*/ 285 w 507"/>
                  <a:gd name="T23" fmla="*/ 237 h 341"/>
                  <a:gd name="T24" fmla="*/ 327 w 507"/>
                  <a:gd name="T25" fmla="*/ 210 h 341"/>
                  <a:gd name="T26" fmla="*/ 368 w 507"/>
                  <a:gd name="T27" fmla="*/ 180 h 341"/>
                  <a:gd name="T28" fmla="*/ 407 w 507"/>
                  <a:gd name="T29" fmla="*/ 145 h 341"/>
                  <a:gd name="T30" fmla="*/ 444 w 507"/>
                  <a:gd name="T31" fmla="*/ 106 h 341"/>
                  <a:gd name="T32" fmla="*/ 477 w 507"/>
                  <a:gd name="T33" fmla="*/ 61 h 341"/>
                  <a:gd name="T34" fmla="*/ 507 w 507"/>
                  <a:gd name="T35" fmla="*/ 13 h 341"/>
                  <a:gd name="T36" fmla="*/ 484 w 507"/>
                  <a:gd name="T37" fmla="*/ 0 h 341"/>
                  <a:gd name="T38" fmla="*/ 455 w 507"/>
                  <a:gd name="T39" fmla="*/ 47 h 341"/>
                  <a:gd name="T40" fmla="*/ 423 w 507"/>
                  <a:gd name="T41" fmla="*/ 89 h 341"/>
                  <a:gd name="T42" fmla="*/ 388 w 507"/>
                  <a:gd name="T43" fmla="*/ 127 h 341"/>
                  <a:gd name="T44" fmla="*/ 350 w 507"/>
                  <a:gd name="T45" fmla="*/ 160 h 341"/>
                  <a:gd name="T46" fmla="*/ 311 w 507"/>
                  <a:gd name="T47" fmla="*/ 189 h 341"/>
                  <a:gd name="T48" fmla="*/ 271 w 507"/>
                  <a:gd name="T49" fmla="*/ 214 h 341"/>
                  <a:gd name="T50" fmla="*/ 231 w 507"/>
                  <a:gd name="T51" fmla="*/ 236 h 341"/>
                  <a:gd name="T52" fmla="*/ 192 w 507"/>
                  <a:gd name="T53" fmla="*/ 256 h 341"/>
                  <a:gd name="T54" fmla="*/ 154 w 507"/>
                  <a:gd name="T55" fmla="*/ 271 h 341"/>
                  <a:gd name="T56" fmla="*/ 118 w 507"/>
                  <a:gd name="T57" fmla="*/ 283 h 341"/>
                  <a:gd name="T58" fmla="*/ 86 w 507"/>
                  <a:gd name="T59" fmla="*/ 294 h 341"/>
                  <a:gd name="T60" fmla="*/ 58 w 507"/>
                  <a:gd name="T61" fmla="*/ 302 h 341"/>
                  <a:gd name="T62" fmla="*/ 35 w 507"/>
                  <a:gd name="T63" fmla="*/ 307 h 341"/>
                  <a:gd name="T64" fmla="*/ 17 w 507"/>
                  <a:gd name="T65" fmla="*/ 311 h 341"/>
                  <a:gd name="T66" fmla="*/ 5 w 507"/>
                  <a:gd name="T67" fmla="*/ 313 h 341"/>
                  <a:gd name="T68" fmla="*/ 0 w 507"/>
                  <a:gd name="T69" fmla="*/ 314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07" h="341">
                    <a:moveTo>
                      <a:pt x="0" y="314"/>
                    </a:moveTo>
                    <a:lnTo>
                      <a:pt x="5" y="341"/>
                    </a:lnTo>
                    <a:lnTo>
                      <a:pt x="10" y="340"/>
                    </a:lnTo>
                    <a:lnTo>
                      <a:pt x="21" y="337"/>
                    </a:lnTo>
                    <a:lnTo>
                      <a:pt x="41" y="334"/>
                    </a:lnTo>
                    <a:lnTo>
                      <a:pt x="65" y="328"/>
                    </a:lnTo>
                    <a:lnTo>
                      <a:pt x="94" y="319"/>
                    </a:lnTo>
                    <a:lnTo>
                      <a:pt x="127" y="309"/>
                    </a:lnTo>
                    <a:lnTo>
                      <a:pt x="164" y="296"/>
                    </a:lnTo>
                    <a:lnTo>
                      <a:pt x="203" y="279"/>
                    </a:lnTo>
                    <a:lnTo>
                      <a:pt x="243" y="259"/>
                    </a:lnTo>
                    <a:lnTo>
                      <a:pt x="285" y="237"/>
                    </a:lnTo>
                    <a:lnTo>
                      <a:pt x="327" y="210"/>
                    </a:lnTo>
                    <a:lnTo>
                      <a:pt x="368" y="180"/>
                    </a:lnTo>
                    <a:lnTo>
                      <a:pt x="407" y="145"/>
                    </a:lnTo>
                    <a:lnTo>
                      <a:pt x="444" y="106"/>
                    </a:lnTo>
                    <a:lnTo>
                      <a:pt x="477" y="61"/>
                    </a:lnTo>
                    <a:lnTo>
                      <a:pt x="507" y="13"/>
                    </a:lnTo>
                    <a:lnTo>
                      <a:pt x="484" y="0"/>
                    </a:lnTo>
                    <a:lnTo>
                      <a:pt x="455" y="47"/>
                    </a:lnTo>
                    <a:lnTo>
                      <a:pt x="423" y="89"/>
                    </a:lnTo>
                    <a:lnTo>
                      <a:pt x="388" y="127"/>
                    </a:lnTo>
                    <a:lnTo>
                      <a:pt x="350" y="160"/>
                    </a:lnTo>
                    <a:lnTo>
                      <a:pt x="311" y="189"/>
                    </a:lnTo>
                    <a:lnTo>
                      <a:pt x="271" y="214"/>
                    </a:lnTo>
                    <a:lnTo>
                      <a:pt x="231" y="236"/>
                    </a:lnTo>
                    <a:lnTo>
                      <a:pt x="192" y="256"/>
                    </a:lnTo>
                    <a:lnTo>
                      <a:pt x="154" y="271"/>
                    </a:lnTo>
                    <a:lnTo>
                      <a:pt x="118" y="283"/>
                    </a:lnTo>
                    <a:lnTo>
                      <a:pt x="86" y="294"/>
                    </a:lnTo>
                    <a:lnTo>
                      <a:pt x="58" y="302"/>
                    </a:lnTo>
                    <a:lnTo>
                      <a:pt x="35" y="307"/>
                    </a:lnTo>
                    <a:lnTo>
                      <a:pt x="17" y="311"/>
                    </a:lnTo>
                    <a:lnTo>
                      <a:pt x="5" y="313"/>
                    </a:lnTo>
                    <a:lnTo>
                      <a:pt x="0" y="31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79" name="Freeform 35"/>
              <p:cNvSpPr>
                <a:spLocks/>
              </p:cNvSpPr>
              <p:nvPr/>
            </p:nvSpPr>
            <p:spPr bwMode="auto">
              <a:xfrm>
                <a:off x="2550" y="2083"/>
                <a:ext cx="58" cy="248"/>
              </a:xfrm>
              <a:custGeom>
                <a:avLst/>
                <a:gdLst>
                  <a:gd name="T0" fmla="*/ 0 w 116"/>
                  <a:gd name="T1" fmla="*/ 16 h 495"/>
                  <a:gd name="T2" fmla="*/ 6 w 116"/>
                  <a:gd name="T3" fmla="*/ 25 h 495"/>
                  <a:gd name="T4" fmla="*/ 19 w 116"/>
                  <a:gd name="T5" fmla="*/ 46 h 495"/>
                  <a:gd name="T6" fmla="*/ 38 w 116"/>
                  <a:gd name="T7" fmla="*/ 84 h 495"/>
                  <a:gd name="T8" fmla="*/ 57 w 116"/>
                  <a:gd name="T9" fmla="*/ 135 h 495"/>
                  <a:gd name="T10" fmla="*/ 75 w 116"/>
                  <a:gd name="T11" fmla="*/ 202 h 495"/>
                  <a:gd name="T12" fmla="*/ 86 w 116"/>
                  <a:gd name="T13" fmla="*/ 283 h 495"/>
                  <a:gd name="T14" fmla="*/ 89 w 116"/>
                  <a:gd name="T15" fmla="*/ 380 h 495"/>
                  <a:gd name="T16" fmla="*/ 79 w 116"/>
                  <a:gd name="T17" fmla="*/ 492 h 495"/>
                  <a:gd name="T18" fmla="*/ 106 w 116"/>
                  <a:gd name="T19" fmla="*/ 495 h 495"/>
                  <a:gd name="T20" fmla="*/ 116 w 116"/>
                  <a:gd name="T21" fmla="*/ 379 h 495"/>
                  <a:gd name="T22" fmla="*/ 113 w 116"/>
                  <a:gd name="T23" fmla="*/ 279 h 495"/>
                  <a:gd name="T24" fmla="*/ 100 w 116"/>
                  <a:gd name="T25" fmla="*/ 195 h 495"/>
                  <a:gd name="T26" fmla="*/ 83 w 116"/>
                  <a:gd name="T27" fmla="*/ 126 h 495"/>
                  <a:gd name="T28" fmla="*/ 62 w 116"/>
                  <a:gd name="T29" fmla="*/ 73 h 495"/>
                  <a:gd name="T30" fmla="*/ 42 w 116"/>
                  <a:gd name="T31" fmla="*/ 34 h 495"/>
                  <a:gd name="T32" fmla="*/ 28 w 116"/>
                  <a:gd name="T33" fmla="*/ 10 h 495"/>
                  <a:gd name="T34" fmla="*/ 21 w 116"/>
                  <a:gd name="T35" fmla="*/ 0 h 495"/>
                  <a:gd name="T36" fmla="*/ 0 w 116"/>
                  <a:gd name="T37" fmla="*/ 16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16" h="495">
                    <a:moveTo>
                      <a:pt x="0" y="16"/>
                    </a:moveTo>
                    <a:lnTo>
                      <a:pt x="6" y="25"/>
                    </a:lnTo>
                    <a:lnTo>
                      <a:pt x="19" y="46"/>
                    </a:lnTo>
                    <a:lnTo>
                      <a:pt x="38" y="84"/>
                    </a:lnTo>
                    <a:lnTo>
                      <a:pt x="57" y="135"/>
                    </a:lnTo>
                    <a:lnTo>
                      <a:pt x="75" y="202"/>
                    </a:lnTo>
                    <a:lnTo>
                      <a:pt x="86" y="283"/>
                    </a:lnTo>
                    <a:lnTo>
                      <a:pt x="89" y="380"/>
                    </a:lnTo>
                    <a:lnTo>
                      <a:pt x="79" y="492"/>
                    </a:lnTo>
                    <a:lnTo>
                      <a:pt x="106" y="495"/>
                    </a:lnTo>
                    <a:lnTo>
                      <a:pt x="116" y="379"/>
                    </a:lnTo>
                    <a:lnTo>
                      <a:pt x="113" y="279"/>
                    </a:lnTo>
                    <a:lnTo>
                      <a:pt x="100" y="195"/>
                    </a:lnTo>
                    <a:lnTo>
                      <a:pt x="83" y="126"/>
                    </a:lnTo>
                    <a:lnTo>
                      <a:pt x="62" y="73"/>
                    </a:lnTo>
                    <a:lnTo>
                      <a:pt x="42" y="34"/>
                    </a:lnTo>
                    <a:lnTo>
                      <a:pt x="28" y="10"/>
                    </a:lnTo>
                    <a:lnTo>
                      <a:pt x="21" y="0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80" name="Freeform 36"/>
              <p:cNvSpPr>
                <a:spLocks/>
              </p:cNvSpPr>
              <p:nvPr/>
            </p:nvSpPr>
            <p:spPr bwMode="auto">
              <a:xfrm>
                <a:off x="2569" y="2313"/>
                <a:ext cx="37" cy="56"/>
              </a:xfrm>
              <a:custGeom>
                <a:avLst/>
                <a:gdLst>
                  <a:gd name="T0" fmla="*/ 0 w 75"/>
                  <a:gd name="T1" fmla="*/ 86 h 110"/>
                  <a:gd name="T2" fmla="*/ 11 w 75"/>
                  <a:gd name="T3" fmla="*/ 110 h 110"/>
                  <a:gd name="T4" fmla="*/ 26 w 75"/>
                  <a:gd name="T5" fmla="*/ 100 h 110"/>
                  <a:gd name="T6" fmla="*/ 39 w 75"/>
                  <a:gd name="T7" fmla="*/ 86 h 110"/>
                  <a:gd name="T8" fmla="*/ 51 w 75"/>
                  <a:gd name="T9" fmla="*/ 70 h 110"/>
                  <a:gd name="T10" fmla="*/ 59 w 75"/>
                  <a:gd name="T11" fmla="*/ 53 h 110"/>
                  <a:gd name="T12" fmla="*/ 65 w 75"/>
                  <a:gd name="T13" fmla="*/ 37 h 110"/>
                  <a:gd name="T14" fmla="*/ 70 w 75"/>
                  <a:gd name="T15" fmla="*/ 22 h 110"/>
                  <a:gd name="T16" fmla="*/ 74 w 75"/>
                  <a:gd name="T17" fmla="*/ 11 h 110"/>
                  <a:gd name="T18" fmla="*/ 75 w 75"/>
                  <a:gd name="T19" fmla="*/ 6 h 110"/>
                  <a:gd name="T20" fmla="*/ 48 w 75"/>
                  <a:gd name="T21" fmla="*/ 0 h 110"/>
                  <a:gd name="T22" fmla="*/ 46 w 75"/>
                  <a:gd name="T23" fmla="*/ 9 h 110"/>
                  <a:gd name="T24" fmla="*/ 42 w 75"/>
                  <a:gd name="T25" fmla="*/ 19 h 110"/>
                  <a:gd name="T26" fmla="*/ 38 w 75"/>
                  <a:gd name="T27" fmla="*/ 32 h 110"/>
                  <a:gd name="T28" fmla="*/ 33 w 75"/>
                  <a:gd name="T29" fmla="*/ 45 h 110"/>
                  <a:gd name="T30" fmla="*/ 26 w 75"/>
                  <a:gd name="T31" fmla="*/ 57 h 110"/>
                  <a:gd name="T32" fmla="*/ 18 w 75"/>
                  <a:gd name="T33" fmla="*/ 70 h 110"/>
                  <a:gd name="T34" fmla="*/ 10 w 75"/>
                  <a:gd name="T35" fmla="*/ 79 h 110"/>
                  <a:gd name="T36" fmla="*/ 0 w 75"/>
                  <a:gd name="T37" fmla="*/ 86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5" h="110">
                    <a:moveTo>
                      <a:pt x="0" y="86"/>
                    </a:moveTo>
                    <a:lnTo>
                      <a:pt x="11" y="110"/>
                    </a:lnTo>
                    <a:lnTo>
                      <a:pt x="26" y="100"/>
                    </a:lnTo>
                    <a:lnTo>
                      <a:pt x="39" y="86"/>
                    </a:lnTo>
                    <a:lnTo>
                      <a:pt x="51" y="70"/>
                    </a:lnTo>
                    <a:lnTo>
                      <a:pt x="59" y="53"/>
                    </a:lnTo>
                    <a:lnTo>
                      <a:pt x="65" y="37"/>
                    </a:lnTo>
                    <a:lnTo>
                      <a:pt x="70" y="22"/>
                    </a:lnTo>
                    <a:lnTo>
                      <a:pt x="74" y="11"/>
                    </a:lnTo>
                    <a:lnTo>
                      <a:pt x="75" y="6"/>
                    </a:lnTo>
                    <a:lnTo>
                      <a:pt x="48" y="0"/>
                    </a:lnTo>
                    <a:lnTo>
                      <a:pt x="46" y="9"/>
                    </a:lnTo>
                    <a:lnTo>
                      <a:pt x="42" y="19"/>
                    </a:lnTo>
                    <a:lnTo>
                      <a:pt x="38" y="32"/>
                    </a:lnTo>
                    <a:lnTo>
                      <a:pt x="33" y="45"/>
                    </a:lnTo>
                    <a:lnTo>
                      <a:pt x="26" y="57"/>
                    </a:lnTo>
                    <a:lnTo>
                      <a:pt x="18" y="70"/>
                    </a:lnTo>
                    <a:lnTo>
                      <a:pt x="10" y="79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81" name="Freeform 37"/>
              <p:cNvSpPr>
                <a:spLocks/>
              </p:cNvSpPr>
              <p:nvPr/>
            </p:nvSpPr>
            <p:spPr bwMode="auto">
              <a:xfrm>
                <a:off x="2662" y="2309"/>
                <a:ext cx="38" cy="54"/>
              </a:xfrm>
              <a:custGeom>
                <a:avLst/>
                <a:gdLst>
                  <a:gd name="T0" fmla="*/ 0 w 75"/>
                  <a:gd name="T1" fmla="*/ 86 h 109"/>
                  <a:gd name="T2" fmla="*/ 13 w 75"/>
                  <a:gd name="T3" fmla="*/ 109 h 109"/>
                  <a:gd name="T4" fmla="*/ 28 w 75"/>
                  <a:gd name="T5" fmla="*/ 99 h 109"/>
                  <a:gd name="T6" fmla="*/ 41 w 75"/>
                  <a:gd name="T7" fmla="*/ 85 h 109"/>
                  <a:gd name="T8" fmla="*/ 52 w 75"/>
                  <a:gd name="T9" fmla="*/ 69 h 109"/>
                  <a:gd name="T10" fmla="*/ 60 w 75"/>
                  <a:gd name="T11" fmla="*/ 51 h 109"/>
                  <a:gd name="T12" fmla="*/ 66 w 75"/>
                  <a:gd name="T13" fmla="*/ 36 h 109"/>
                  <a:gd name="T14" fmla="*/ 71 w 75"/>
                  <a:gd name="T15" fmla="*/ 21 h 109"/>
                  <a:gd name="T16" fmla="*/ 74 w 75"/>
                  <a:gd name="T17" fmla="*/ 11 h 109"/>
                  <a:gd name="T18" fmla="*/ 75 w 75"/>
                  <a:gd name="T19" fmla="*/ 5 h 109"/>
                  <a:gd name="T20" fmla="*/ 50 w 75"/>
                  <a:gd name="T21" fmla="*/ 0 h 109"/>
                  <a:gd name="T22" fmla="*/ 48 w 75"/>
                  <a:gd name="T23" fmla="*/ 9 h 109"/>
                  <a:gd name="T24" fmla="*/ 44 w 75"/>
                  <a:gd name="T25" fmla="*/ 19 h 109"/>
                  <a:gd name="T26" fmla="*/ 39 w 75"/>
                  <a:gd name="T27" fmla="*/ 32 h 109"/>
                  <a:gd name="T28" fmla="*/ 34 w 75"/>
                  <a:gd name="T29" fmla="*/ 44 h 109"/>
                  <a:gd name="T30" fmla="*/ 27 w 75"/>
                  <a:gd name="T31" fmla="*/ 57 h 109"/>
                  <a:gd name="T32" fmla="*/ 19 w 75"/>
                  <a:gd name="T33" fmla="*/ 70 h 109"/>
                  <a:gd name="T34" fmla="*/ 11 w 75"/>
                  <a:gd name="T35" fmla="*/ 79 h 109"/>
                  <a:gd name="T36" fmla="*/ 0 w 75"/>
                  <a:gd name="T37" fmla="*/ 86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5" h="109">
                    <a:moveTo>
                      <a:pt x="0" y="86"/>
                    </a:moveTo>
                    <a:lnTo>
                      <a:pt x="13" y="109"/>
                    </a:lnTo>
                    <a:lnTo>
                      <a:pt x="28" y="99"/>
                    </a:lnTo>
                    <a:lnTo>
                      <a:pt x="41" y="85"/>
                    </a:lnTo>
                    <a:lnTo>
                      <a:pt x="52" y="69"/>
                    </a:lnTo>
                    <a:lnTo>
                      <a:pt x="60" y="51"/>
                    </a:lnTo>
                    <a:lnTo>
                      <a:pt x="66" y="36"/>
                    </a:lnTo>
                    <a:lnTo>
                      <a:pt x="71" y="21"/>
                    </a:lnTo>
                    <a:lnTo>
                      <a:pt x="74" y="11"/>
                    </a:lnTo>
                    <a:lnTo>
                      <a:pt x="75" y="5"/>
                    </a:lnTo>
                    <a:lnTo>
                      <a:pt x="50" y="0"/>
                    </a:lnTo>
                    <a:lnTo>
                      <a:pt x="48" y="9"/>
                    </a:lnTo>
                    <a:lnTo>
                      <a:pt x="44" y="19"/>
                    </a:lnTo>
                    <a:lnTo>
                      <a:pt x="39" y="32"/>
                    </a:lnTo>
                    <a:lnTo>
                      <a:pt x="34" y="44"/>
                    </a:lnTo>
                    <a:lnTo>
                      <a:pt x="27" y="57"/>
                    </a:lnTo>
                    <a:lnTo>
                      <a:pt x="19" y="70"/>
                    </a:lnTo>
                    <a:lnTo>
                      <a:pt x="11" y="79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82" name="Freeform 38"/>
              <p:cNvSpPr>
                <a:spLocks/>
              </p:cNvSpPr>
              <p:nvPr/>
            </p:nvSpPr>
            <p:spPr bwMode="auto">
              <a:xfrm>
                <a:off x="2741" y="2267"/>
                <a:ext cx="37" cy="56"/>
              </a:xfrm>
              <a:custGeom>
                <a:avLst/>
                <a:gdLst>
                  <a:gd name="T0" fmla="*/ 0 w 75"/>
                  <a:gd name="T1" fmla="*/ 86 h 110"/>
                  <a:gd name="T2" fmla="*/ 13 w 75"/>
                  <a:gd name="T3" fmla="*/ 110 h 110"/>
                  <a:gd name="T4" fmla="*/ 28 w 75"/>
                  <a:gd name="T5" fmla="*/ 100 h 110"/>
                  <a:gd name="T6" fmla="*/ 40 w 75"/>
                  <a:gd name="T7" fmla="*/ 86 h 110"/>
                  <a:gd name="T8" fmla="*/ 52 w 75"/>
                  <a:gd name="T9" fmla="*/ 70 h 110"/>
                  <a:gd name="T10" fmla="*/ 60 w 75"/>
                  <a:gd name="T11" fmla="*/ 53 h 110"/>
                  <a:gd name="T12" fmla="*/ 66 w 75"/>
                  <a:gd name="T13" fmla="*/ 37 h 110"/>
                  <a:gd name="T14" fmla="*/ 70 w 75"/>
                  <a:gd name="T15" fmla="*/ 23 h 110"/>
                  <a:gd name="T16" fmla="*/ 74 w 75"/>
                  <a:gd name="T17" fmla="*/ 11 h 110"/>
                  <a:gd name="T18" fmla="*/ 75 w 75"/>
                  <a:gd name="T19" fmla="*/ 5 h 110"/>
                  <a:gd name="T20" fmla="*/ 50 w 75"/>
                  <a:gd name="T21" fmla="*/ 0 h 110"/>
                  <a:gd name="T22" fmla="*/ 47 w 75"/>
                  <a:gd name="T23" fmla="*/ 9 h 110"/>
                  <a:gd name="T24" fmla="*/ 44 w 75"/>
                  <a:gd name="T25" fmla="*/ 19 h 110"/>
                  <a:gd name="T26" fmla="*/ 39 w 75"/>
                  <a:gd name="T27" fmla="*/ 32 h 110"/>
                  <a:gd name="T28" fmla="*/ 33 w 75"/>
                  <a:gd name="T29" fmla="*/ 45 h 110"/>
                  <a:gd name="T30" fmla="*/ 27 w 75"/>
                  <a:gd name="T31" fmla="*/ 57 h 110"/>
                  <a:gd name="T32" fmla="*/ 18 w 75"/>
                  <a:gd name="T33" fmla="*/ 70 h 110"/>
                  <a:gd name="T34" fmla="*/ 10 w 75"/>
                  <a:gd name="T35" fmla="*/ 79 h 110"/>
                  <a:gd name="T36" fmla="*/ 0 w 75"/>
                  <a:gd name="T37" fmla="*/ 86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5" h="110">
                    <a:moveTo>
                      <a:pt x="0" y="86"/>
                    </a:moveTo>
                    <a:lnTo>
                      <a:pt x="13" y="110"/>
                    </a:lnTo>
                    <a:lnTo>
                      <a:pt x="28" y="100"/>
                    </a:lnTo>
                    <a:lnTo>
                      <a:pt x="40" y="86"/>
                    </a:lnTo>
                    <a:lnTo>
                      <a:pt x="52" y="70"/>
                    </a:lnTo>
                    <a:lnTo>
                      <a:pt x="60" y="53"/>
                    </a:lnTo>
                    <a:lnTo>
                      <a:pt x="66" y="37"/>
                    </a:lnTo>
                    <a:lnTo>
                      <a:pt x="70" y="23"/>
                    </a:lnTo>
                    <a:lnTo>
                      <a:pt x="74" y="11"/>
                    </a:lnTo>
                    <a:lnTo>
                      <a:pt x="75" y="5"/>
                    </a:lnTo>
                    <a:lnTo>
                      <a:pt x="50" y="0"/>
                    </a:lnTo>
                    <a:lnTo>
                      <a:pt x="47" y="9"/>
                    </a:lnTo>
                    <a:lnTo>
                      <a:pt x="44" y="19"/>
                    </a:lnTo>
                    <a:lnTo>
                      <a:pt x="39" y="32"/>
                    </a:lnTo>
                    <a:lnTo>
                      <a:pt x="33" y="45"/>
                    </a:lnTo>
                    <a:lnTo>
                      <a:pt x="27" y="57"/>
                    </a:lnTo>
                    <a:lnTo>
                      <a:pt x="18" y="70"/>
                    </a:lnTo>
                    <a:lnTo>
                      <a:pt x="10" y="79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83" name="Freeform 39"/>
              <p:cNvSpPr>
                <a:spLocks/>
              </p:cNvSpPr>
              <p:nvPr/>
            </p:nvSpPr>
            <p:spPr bwMode="auto">
              <a:xfrm>
                <a:off x="2486" y="2035"/>
                <a:ext cx="106" cy="305"/>
              </a:xfrm>
              <a:custGeom>
                <a:avLst/>
                <a:gdLst>
                  <a:gd name="T0" fmla="*/ 197 w 212"/>
                  <a:gd name="T1" fmla="*/ 610 h 610"/>
                  <a:gd name="T2" fmla="*/ 212 w 212"/>
                  <a:gd name="T3" fmla="*/ 587 h 610"/>
                  <a:gd name="T4" fmla="*/ 162 w 212"/>
                  <a:gd name="T5" fmla="*/ 549 h 610"/>
                  <a:gd name="T6" fmla="*/ 121 w 212"/>
                  <a:gd name="T7" fmla="*/ 507 h 610"/>
                  <a:gd name="T8" fmla="*/ 89 w 212"/>
                  <a:gd name="T9" fmla="*/ 463 h 610"/>
                  <a:gd name="T10" fmla="*/ 65 w 212"/>
                  <a:gd name="T11" fmla="*/ 416 h 610"/>
                  <a:gd name="T12" fmla="*/ 47 w 212"/>
                  <a:gd name="T13" fmla="*/ 368 h 610"/>
                  <a:gd name="T14" fmla="*/ 36 w 212"/>
                  <a:gd name="T15" fmla="*/ 321 h 610"/>
                  <a:gd name="T16" fmla="*/ 29 w 212"/>
                  <a:gd name="T17" fmla="*/ 274 h 610"/>
                  <a:gd name="T18" fmla="*/ 27 w 212"/>
                  <a:gd name="T19" fmla="*/ 228 h 610"/>
                  <a:gd name="T20" fmla="*/ 28 w 212"/>
                  <a:gd name="T21" fmla="*/ 184 h 610"/>
                  <a:gd name="T22" fmla="*/ 31 w 212"/>
                  <a:gd name="T23" fmla="*/ 144 h 610"/>
                  <a:gd name="T24" fmla="*/ 37 w 212"/>
                  <a:gd name="T25" fmla="*/ 107 h 610"/>
                  <a:gd name="T26" fmla="*/ 44 w 212"/>
                  <a:gd name="T27" fmla="*/ 75 h 610"/>
                  <a:gd name="T28" fmla="*/ 51 w 212"/>
                  <a:gd name="T29" fmla="*/ 48 h 610"/>
                  <a:gd name="T30" fmla="*/ 57 w 212"/>
                  <a:gd name="T31" fmla="*/ 27 h 610"/>
                  <a:gd name="T32" fmla="*/ 60 w 212"/>
                  <a:gd name="T33" fmla="*/ 14 h 610"/>
                  <a:gd name="T34" fmla="*/ 62 w 212"/>
                  <a:gd name="T35" fmla="*/ 9 h 610"/>
                  <a:gd name="T36" fmla="*/ 37 w 212"/>
                  <a:gd name="T37" fmla="*/ 0 h 610"/>
                  <a:gd name="T38" fmla="*/ 35 w 212"/>
                  <a:gd name="T39" fmla="*/ 6 h 610"/>
                  <a:gd name="T40" fmla="*/ 31 w 212"/>
                  <a:gd name="T41" fmla="*/ 19 h 610"/>
                  <a:gd name="T42" fmla="*/ 24 w 212"/>
                  <a:gd name="T43" fmla="*/ 40 h 610"/>
                  <a:gd name="T44" fmla="*/ 17 w 212"/>
                  <a:gd name="T45" fmla="*/ 68 h 610"/>
                  <a:gd name="T46" fmla="*/ 11 w 212"/>
                  <a:gd name="T47" fmla="*/ 102 h 610"/>
                  <a:gd name="T48" fmla="*/ 5 w 212"/>
                  <a:gd name="T49" fmla="*/ 141 h 610"/>
                  <a:gd name="T50" fmla="*/ 1 w 212"/>
                  <a:gd name="T51" fmla="*/ 184 h 610"/>
                  <a:gd name="T52" fmla="*/ 0 w 212"/>
                  <a:gd name="T53" fmla="*/ 230 h 610"/>
                  <a:gd name="T54" fmla="*/ 2 w 212"/>
                  <a:gd name="T55" fmla="*/ 278 h 610"/>
                  <a:gd name="T56" fmla="*/ 9 w 212"/>
                  <a:gd name="T57" fmla="*/ 328 h 610"/>
                  <a:gd name="T58" fmla="*/ 22 w 212"/>
                  <a:gd name="T59" fmla="*/ 378 h 610"/>
                  <a:gd name="T60" fmla="*/ 40 w 212"/>
                  <a:gd name="T61" fmla="*/ 429 h 610"/>
                  <a:gd name="T62" fmla="*/ 67 w 212"/>
                  <a:gd name="T63" fmla="*/ 477 h 610"/>
                  <a:gd name="T64" fmla="*/ 100 w 212"/>
                  <a:gd name="T65" fmla="*/ 525 h 610"/>
                  <a:gd name="T66" fmla="*/ 144 w 212"/>
                  <a:gd name="T67" fmla="*/ 570 h 610"/>
                  <a:gd name="T68" fmla="*/ 197 w 212"/>
                  <a:gd name="T69" fmla="*/ 610 h 6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12" h="610">
                    <a:moveTo>
                      <a:pt x="197" y="610"/>
                    </a:moveTo>
                    <a:lnTo>
                      <a:pt x="212" y="587"/>
                    </a:lnTo>
                    <a:lnTo>
                      <a:pt x="162" y="549"/>
                    </a:lnTo>
                    <a:lnTo>
                      <a:pt x="121" y="507"/>
                    </a:lnTo>
                    <a:lnTo>
                      <a:pt x="89" y="463"/>
                    </a:lnTo>
                    <a:lnTo>
                      <a:pt x="65" y="416"/>
                    </a:lnTo>
                    <a:lnTo>
                      <a:pt x="47" y="368"/>
                    </a:lnTo>
                    <a:lnTo>
                      <a:pt x="36" y="321"/>
                    </a:lnTo>
                    <a:lnTo>
                      <a:pt x="29" y="274"/>
                    </a:lnTo>
                    <a:lnTo>
                      <a:pt x="27" y="228"/>
                    </a:lnTo>
                    <a:lnTo>
                      <a:pt x="28" y="184"/>
                    </a:lnTo>
                    <a:lnTo>
                      <a:pt x="31" y="144"/>
                    </a:lnTo>
                    <a:lnTo>
                      <a:pt x="37" y="107"/>
                    </a:lnTo>
                    <a:lnTo>
                      <a:pt x="44" y="75"/>
                    </a:lnTo>
                    <a:lnTo>
                      <a:pt x="51" y="48"/>
                    </a:lnTo>
                    <a:lnTo>
                      <a:pt x="57" y="27"/>
                    </a:lnTo>
                    <a:lnTo>
                      <a:pt x="60" y="14"/>
                    </a:lnTo>
                    <a:lnTo>
                      <a:pt x="62" y="9"/>
                    </a:lnTo>
                    <a:lnTo>
                      <a:pt x="37" y="0"/>
                    </a:lnTo>
                    <a:lnTo>
                      <a:pt x="35" y="6"/>
                    </a:lnTo>
                    <a:lnTo>
                      <a:pt x="31" y="19"/>
                    </a:lnTo>
                    <a:lnTo>
                      <a:pt x="24" y="40"/>
                    </a:lnTo>
                    <a:lnTo>
                      <a:pt x="17" y="68"/>
                    </a:lnTo>
                    <a:lnTo>
                      <a:pt x="11" y="102"/>
                    </a:lnTo>
                    <a:lnTo>
                      <a:pt x="5" y="141"/>
                    </a:lnTo>
                    <a:lnTo>
                      <a:pt x="1" y="184"/>
                    </a:lnTo>
                    <a:lnTo>
                      <a:pt x="0" y="230"/>
                    </a:lnTo>
                    <a:lnTo>
                      <a:pt x="2" y="278"/>
                    </a:lnTo>
                    <a:lnTo>
                      <a:pt x="9" y="328"/>
                    </a:lnTo>
                    <a:lnTo>
                      <a:pt x="22" y="378"/>
                    </a:lnTo>
                    <a:lnTo>
                      <a:pt x="40" y="429"/>
                    </a:lnTo>
                    <a:lnTo>
                      <a:pt x="67" y="477"/>
                    </a:lnTo>
                    <a:lnTo>
                      <a:pt x="100" y="525"/>
                    </a:lnTo>
                    <a:lnTo>
                      <a:pt x="144" y="570"/>
                    </a:lnTo>
                    <a:lnTo>
                      <a:pt x="197" y="61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84" name="Freeform 40"/>
              <p:cNvSpPr>
                <a:spLocks/>
              </p:cNvSpPr>
              <p:nvPr/>
            </p:nvSpPr>
            <p:spPr bwMode="auto">
              <a:xfrm>
                <a:off x="2391" y="1970"/>
                <a:ext cx="111" cy="381"/>
              </a:xfrm>
              <a:custGeom>
                <a:avLst/>
                <a:gdLst>
                  <a:gd name="T0" fmla="*/ 206 w 221"/>
                  <a:gd name="T1" fmla="*/ 763 h 763"/>
                  <a:gd name="T2" fmla="*/ 221 w 221"/>
                  <a:gd name="T3" fmla="*/ 742 h 763"/>
                  <a:gd name="T4" fmla="*/ 165 w 221"/>
                  <a:gd name="T5" fmla="*/ 695 h 763"/>
                  <a:gd name="T6" fmla="*/ 120 w 221"/>
                  <a:gd name="T7" fmla="*/ 642 h 763"/>
                  <a:gd name="T8" fmla="*/ 85 w 221"/>
                  <a:gd name="T9" fmla="*/ 587 h 763"/>
                  <a:gd name="T10" fmla="*/ 59 w 221"/>
                  <a:gd name="T11" fmla="*/ 528 h 763"/>
                  <a:gd name="T12" fmla="*/ 42 w 221"/>
                  <a:gd name="T13" fmla="*/ 468 h 763"/>
                  <a:gd name="T14" fmla="*/ 31 w 221"/>
                  <a:gd name="T15" fmla="*/ 407 h 763"/>
                  <a:gd name="T16" fmla="*/ 27 w 221"/>
                  <a:gd name="T17" fmla="*/ 347 h 763"/>
                  <a:gd name="T18" fmla="*/ 27 w 221"/>
                  <a:gd name="T19" fmla="*/ 288 h 763"/>
                  <a:gd name="T20" fmla="*/ 31 w 221"/>
                  <a:gd name="T21" fmla="*/ 232 h 763"/>
                  <a:gd name="T22" fmla="*/ 39 w 221"/>
                  <a:gd name="T23" fmla="*/ 180 h 763"/>
                  <a:gd name="T24" fmla="*/ 49 w 221"/>
                  <a:gd name="T25" fmla="*/ 133 h 763"/>
                  <a:gd name="T26" fmla="*/ 58 w 221"/>
                  <a:gd name="T27" fmla="*/ 93 h 763"/>
                  <a:gd name="T28" fmla="*/ 67 w 221"/>
                  <a:gd name="T29" fmla="*/ 58 h 763"/>
                  <a:gd name="T30" fmla="*/ 76 w 221"/>
                  <a:gd name="T31" fmla="*/ 32 h 763"/>
                  <a:gd name="T32" fmla="*/ 82 w 221"/>
                  <a:gd name="T33" fmla="*/ 16 h 763"/>
                  <a:gd name="T34" fmla="*/ 84 w 221"/>
                  <a:gd name="T35" fmla="*/ 9 h 763"/>
                  <a:gd name="T36" fmla="*/ 60 w 221"/>
                  <a:gd name="T37" fmla="*/ 0 h 763"/>
                  <a:gd name="T38" fmla="*/ 58 w 221"/>
                  <a:gd name="T39" fmla="*/ 6 h 763"/>
                  <a:gd name="T40" fmla="*/ 51 w 221"/>
                  <a:gd name="T41" fmla="*/ 24 h 763"/>
                  <a:gd name="T42" fmla="*/ 43 w 221"/>
                  <a:gd name="T43" fmla="*/ 50 h 763"/>
                  <a:gd name="T44" fmla="*/ 32 w 221"/>
                  <a:gd name="T45" fmla="*/ 86 h 763"/>
                  <a:gd name="T46" fmla="*/ 22 w 221"/>
                  <a:gd name="T47" fmla="*/ 128 h 763"/>
                  <a:gd name="T48" fmla="*/ 13 w 221"/>
                  <a:gd name="T49" fmla="*/ 178 h 763"/>
                  <a:gd name="T50" fmla="*/ 6 w 221"/>
                  <a:gd name="T51" fmla="*/ 232 h 763"/>
                  <a:gd name="T52" fmla="*/ 1 w 221"/>
                  <a:gd name="T53" fmla="*/ 290 h 763"/>
                  <a:gd name="T54" fmla="*/ 0 w 221"/>
                  <a:gd name="T55" fmla="*/ 351 h 763"/>
                  <a:gd name="T56" fmla="*/ 6 w 221"/>
                  <a:gd name="T57" fmla="*/ 413 h 763"/>
                  <a:gd name="T58" fmla="*/ 16 w 221"/>
                  <a:gd name="T59" fmla="*/ 476 h 763"/>
                  <a:gd name="T60" fmla="*/ 36 w 221"/>
                  <a:gd name="T61" fmla="*/ 539 h 763"/>
                  <a:gd name="T62" fmla="*/ 62 w 221"/>
                  <a:gd name="T63" fmla="*/ 600 h 763"/>
                  <a:gd name="T64" fmla="*/ 99 w 221"/>
                  <a:gd name="T65" fmla="*/ 659 h 763"/>
                  <a:gd name="T66" fmla="*/ 146 w 221"/>
                  <a:gd name="T67" fmla="*/ 713 h 763"/>
                  <a:gd name="T68" fmla="*/ 206 w 221"/>
                  <a:gd name="T69" fmla="*/ 763 h 7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21" h="763">
                    <a:moveTo>
                      <a:pt x="206" y="763"/>
                    </a:moveTo>
                    <a:lnTo>
                      <a:pt x="221" y="742"/>
                    </a:lnTo>
                    <a:lnTo>
                      <a:pt x="165" y="695"/>
                    </a:lnTo>
                    <a:lnTo>
                      <a:pt x="120" y="642"/>
                    </a:lnTo>
                    <a:lnTo>
                      <a:pt x="85" y="587"/>
                    </a:lnTo>
                    <a:lnTo>
                      <a:pt x="59" y="528"/>
                    </a:lnTo>
                    <a:lnTo>
                      <a:pt x="42" y="468"/>
                    </a:lnTo>
                    <a:lnTo>
                      <a:pt x="31" y="407"/>
                    </a:lnTo>
                    <a:lnTo>
                      <a:pt x="27" y="347"/>
                    </a:lnTo>
                    <a:lnTo>
                      <a:pt x="27" y="288"/>
                    </a:lnTo>
                    <a:lnTo>
                      <a:pt x="31" y="232"/>
                    </a:lnTo>
                    <a:lnTo>
                      <a:pt x="39" y="180"/>
                    </a:lnTo>
                    <a:lnTo>
                      <a:pt x="49" y="133"/>
                    </a:lnTo>
                    <a:lnTo>
                      <a:pt x="58" y="93"/>
                    </a:lnTo>
                    <a:lnTo>
                      <a:pt x="67" y="58"/>
                    </a:lnTo>
                    <a:lnTo>
                      <a:pt x="76" y="32"/>
                    </a:lnTo>
                    <a:lnTo>
                      <a:pt x="82" y="16"/>
                    </a:lnTo>
                    <a:lnTo>
                      <a:pt x="84" y="9"/>
                    </a:lnTo>
                    <a:lnTo>
                      <a:pt x="60" y="0"/>
                    </a:lnTo>
                    <a:lnTo>
                      <a:pt x="58" y="6"/>
                    </a:lnTo>
                    <a:lnTo>
                      <a:pt x="51" y="24"/>
                    </a:lnTo>
                    <a:lnTo>
                      <a:pt x="43" y="50"/>
                    </a:lnTo>
                    <a:lnTo>
                      <a:pt x="32" y="86"/>
                    </a:lnTo>
                    <a:lnTo>
                      <a:pt x="22" y="128"/>
                    </a:lnTo>
                    <a:lnTo>
                      <a:pt x="13" y="178"/>
                    </a:lnTo>
                    <a:lnTo>
                      <a:pt x="6" y="232"/>
                    </a:lnTo>
                    <a:lnTo>
                      <a:pt x="1" y="290"/>
                    </a:lnTo>
                    <a:lnTo>
                      <a:pt x="0" y="351"/>
                    </a:lnTo>
                    <a:lnTo>
                      <a:pt x="6" y="413"/>
                    </a:lnTo>
                    <a:lnTo>
                      <a:pt x="16" y="476"/>
                    </a:lnTo>
                    <a:lnTo>
                      <a:pt x="36" y="539"/>
                    </a:lnTo>
                    <a:lnTo>
                      <a:pt x="62" y="600"/>
                    </a:lnTo>
                    <a:lnTo>
                      <a:pt x="99" y="659"/>
                    </a:lnTo>
                    <a:lnTo>
                      <a:pt x="146" y="713"/>
                    </a:lnTo>
                    <a:lnTo>
                      <a:pt x="206" y="76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</p:grpSp>
        <p:sp>
          <p:nvSpPr>
            <p:cNvPr id="468" name="6cípá hvězda 467"/>
            <p:cNvSpPr/>
            <p:nvPr/>
          </p:nvSpPr>
          <p:spPr>
            <a:xfrm>
              <a:off x="7985238" y="1715322"/>
              <a:ext cx="756000" cy="779779"/>
            </a:xfrm>
            <a:prstGeom prst="star6">
              <a:avLst/>
            </a:prstGeom>
            <a:solidFill>
              <a:schemeClr val="bg1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 smtClean="0">
                  <a:solidFill>
                    <a:schemeClr val="tx1"/>
                  </a:solidFill>
                </a:rPr>
                <a:t>12</a:t>
              </a:r>
              <a:endParaRPr lang="cs-CZ" sz="24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85" name="Skupina 484"/>
          <p:cNvGrpSpPr/>
          <p:nvPr/>
        </p:nvGrpSpPr>
        <p:grpSpPr>
          <a:xfrm>
            <a:off x="6943979" y="5066994"/>
            <a:ext cx="1764000" cy="1764000"/>
            <a:chOff x="7020272" y="1052737"/>
            <a:chExt cx="1810014" cy="1810014"/>
          </a:xfrm>
        </p:grpSpPr>
        <p:grpSp>
          <p:nvGrpSpPr>
            <p:cNvPr id="486" name="Group 6"/>
            <p:cNvGrpSpPr>
              <a:grpSpLocks noChangeAspect="1"/>
            </p:cNvGrpSpPr>
            <p:nvPr/>
          </p:nvGrpSpPr>
          <p:grpSpPr bwMode="auto">
            <a:xfrm>
              <a:off x="7020272" y="1052737"/>
              <a:ext cx="1810014" cy="1810014"/>
              <a:chOff x="2314" y="1828"/>
              <a:chExt cx="548" cy="548"/>
            </a:xfrm>
          </p:grpSpPr>
          <p:sp>
            <p:nvSpPr>
              <p:cNvPr id="488" name="Freeform 25"/>
              <p:cNvSpPr>
                <a:spLocks/>
              </p:cNvSpPr>
              <p:nvPr/>
            </p:nvSpPr>
            <p:spPr bwMode="auto">
              <a:xfrm>
                <a:off x="2314" y="1828"/>
                <a:ext cx="548" cy="548"/>
              </a:xfrm>
              <a:custGeom>
                <a:avLst/>
                <a:gdLst>
                  <a:gd name="T0" fmla="*/ 1095 w 1097"/>
                  <a:gd name="T1" fmla="*/ 605 h 1096"/>
                  <a:gd name="T2" fmla="*/ 1073 w 1097"/>
                  <a:gd name="T3" fmla="*/ 712 h 1096"/>
                  <a:gd name="T4" fmla="*/ 1031 w 1097"/>
                  <a:gd name="T5" fmla="*/ 809 h 1096"/>
                  <a:gd name="T6" fmla="*/ 971 w 1097"/>
                  <a:gd name="T7" fmla="*/ 897 h 1096"/>
                  <a:gd name="T8" fmla="*/ 898 w 1097"/>
                  <a:gd name="T9" fmla="*/ 971 h 1096"/>
                  <a:gd name="T10" fmla="*/ 810 w 1097"/>
                  <a:gd name="T11" fmla="*/ 1030 h 1096"/>
                  <a:gd name="T12" fmla="*/ 711 w 1097"/>
                  <a:gd name="T13" fmla="*/ 1072 h 1096"/>
                  <a:gd name="T14" fmla="*/ 604 w 1097"/>
                  <a:gd name="T15" fmla="*/ 1094 h 1096"/>
                  <a:gd name="T16" fmla="*/ 491 w 1097"/>
                  <a:gd name="T17" fmla="*/ 1094 h 1096"/>
                  <a:gd name="T18" fmla="*/ 384 w 1097"/>
                  <a:gd name="T19" fmla="*/ 1072 h 1096"/>
                  <a:gd name="T20" fmla="*/ 287 w 1097"/>
                  <a:gd name="T21" fmla="*/ 1030 h 1096"/>
                  <a:gd name="T22" fmla="*/ 199 w 1097"/>
                  <a:gd name="T23" fmla="*/ 971 h 1096"/>
                  <a:gd name="T24" fmla="*/ 125 w 1097"/>
                  <a:gd name="T25" fmla="*/ 897 h 1096"/>
                  <a:gd name="T26" fmla="*/ 66 w 1097"/>
                  <a:gd name="T27" fmla="*/ 809 h 1096"/>
                  <a:gd name="T28" fmla="*/ 24 w 1097"/>
                  <a:gd name="T29" fmla="*/ 712 h 1096"/>
                  <a:gd name="T30" fmla="*/ 2 w 1097"/>
                  <a:gd name="T31" fmla="*/ 605 h 1096"/>
                  <a:gd name="T32" fmla="*/ 2 w 1097"/>
                  <a:gd name="T33" fmla="*/ 492 h 1096"/>
                  <a:gd name="T34" fmla="*/ 24 w 1097"/>
                  <a:gd name="T35" fmla="*/ 385 h 1096"/>
                  <a:gd name="T36" fmla="*/ 66 w 1097"/>
                  <a:gd name="T37" fmla="*/ 287 h 1096"/>
                  <a:gd name="T38" fmla="*/ 125 w 1097"/>
                  <a:gd name="T39" fmla="*/ 199 h 1096"/>
                  <a:gd name="T40" fmla="*/ 199 w 1097"/>
                  <a:gd name="T41" fmla="*/ 126 h 1096"/>
                  <a:gd name="T42" fmla="*/ 287 w 1097"/>
                  <a:gd name="T43" fmla="*/ 66 h 1096"/>
                  <a:gd name="T44" fmla="*/ 384 w 1097"/>
                  <a:gd name="T45" fmla="*/ 24 h 1096"/>
                  <a:gd name="T46" fmla="*/ 491 w 1097"/>
                  <a:gd name="T47" fmla="*/ 3 h 1096"/>
                  <a:gd name="T48" fmla="*/ 610 w 1097"/>
                  <a:gd name="T49" fmla="*/ 3 h 1096"/>
                  <a:gd name="T50" fmla="*/ 724 w 1097"/>
                  <a:gd name="T51" fmla="*/ 24 h 1096"/>
                  <a:gd name="T52" fmla="*/ 825 w 1097"/>
                  <a:gd name="T53" fmla="*/ 65 h 1096"/>
                  <a:gd name="T54" fmla="*/ 912 w 1097"/>
                  <a:gd name="T55" fmla="*/ 123 h 1096"/>
                  <a:gd name="T56" fmla="*/ 983 w 1097"/>
                  <a:gd name="T57" fmla="*/ 197 h 1096"/>
                  <a:gd name="T58" fmla="*/ 1038 w 1097"/>
                  <a:gd name="T59" fmla="*/ 285 h 1096"/>
                  <a:gd name="T60" fmla="*/ 1075 w 1097"/>
                  <a:gd name="T61" fmla="*/ 384 h 1096"/>
                  <a:gd name="T62" fmla="*/ 1095 w 1097"/>
                  <a:gd name="T63" fmla="*/ 491 h 10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97" h="1096">
                    <a:moveTo>
                      <a:pt x="1097" y="548"/>
                    </a:moveTo>
                    <a:lnTo>
                      <a:pt x="1095" y="605"/>
                    </a:lnTo>
                    <a:lnTo>
                      <a:pt x="1085" y="659"/>
                    </a:lnTo>
                    <a:lnTo>
                      <a:pt x="1073" y="712"/>
                    </a:lnTo>
                    <a:lnTo>
                      <a:pt x="1054" y="761"/>
                    </a:lnTo>
                    <a:lnTo>
                      <a:pt x="1031" y="809"/>
                    </a:lnTo>
                    <a:lnTo>
                      <a:pt x="1004" y="854"/>
                    </a:lnTo>
                    <a:lnTo>
                      <a:pt x="971" y="897"/>
                    </a:lnTo>
                    <a:lnTo>
                      <a:pt x="937" y="936"/>
                    </a:lnTo>
                    <a:lnTo>
                      <a:pt x="898" y="971"/>
                    </a:lnTo>
                    <a:lnTo>
                      <a:pt x="855" y="1003"/>
                    </a:lnTo>
                    <a:lnTo>
                      <a:pt x="810" y="1030"/>
                    </a:lnTo>
                    <a:lnTo>
                      <a:pt x="762" y="1053"/>
                    </a:lnTo>
                    <a:lnTo>
                      <a:pt x="711" y="1072"/>
                    </a:lnTo>
                    <a:lnTo>
                      <a:pt x="658" y="1085"/>
                    </a:lnTo>
                    <a:lnTo>
                      <a:pt x="604" y="1094"/>
                    </a:lnTo>
                    <a:lnTo>
                      <a:pt x="548" y="1096"/>
                    </a:lnTo>
                    <a:lnTo>
                      <a:pt x="491" y="1094"/>
                    </a:lnTo>
                    <a:lnTo>
                      <a:pt x="437" y="1085"/>
                    </a:lnTo>
                    <a:lnTo>
                      <a:pt x="384" y="1072"/>
                    </a:lnTo>
                    <a:lnTo>
                      <a:pt x="335" y="1053"/>
                    </a:lnTo>
                    <a:lnTo>
                      <a:pt x="287" y="1030"/>
                    </a:lnTo>
                    <a:lnTo>
                      <a:pt x="242" y="1003"/>
                    </a:lnTo>
                    <a:lnTo>
                      <a:pt x="199" y="971"/>
                    </a:lnTo>
                    <a:lnTo>
                      <a:pt x="160" y="936"/>
                    </a:lnTo>
                    <a:lnTo>
                      <a:pt x="125" y="897"/>
                    </a:lnTo>
                    <a:lnTo>
                      <a:pt x="93" y="854"/>
                    </a:lnTo>
                    <a:lnTo>
                      <a:pt x="66" y="809"/>
                    </a:lnTo>
                    <a:lnTo>
                      <a:pt x="43" y="761"/>
                    </a:lnTo>
                    <a:lnTo>
                      <a:pt x="24" y="712"/>
                    </a:lnTo>
                    <a:lnTo>
                      <a:pt x="12" y="659"/>
                    </a:lnTo>
                    <a:lnTo>
                      <a:pt x="2" y="605"/>
                    </a:lnTo>
                    <a:lnTo>
                      <a:pt x="0" y="548"/>
                    </a:lnTo>
                    <a:lnTo>
                      <a:pt x="2" y="492"/>
                    </a:lnTo>
                    <a:lnTo>
                      <a:pt x="12" y="438"/>
                    </a:lnTo>
                    <a:lnTo>
                      <a:pt x="24" y="385"/>
                    </a:lnTo>
                    <a:lnTo>
                      <a:pt x="43" y="335"/>
                    </a:lnTo>
                    <a:lnTo>
                      <a:pt x="66" y="287"/>
                    </a:lnTo>
                    <a:lnTo>
                      <a:pt x="93" y="242"/>
                    </a:lnTo>
                    <a:lnTo>
                      <a:pt x="125" y="199"/>
                    </a:lnTo>
                    <a:lnTo>
                      <a:pt x="160" y="160"/>
                    </a:lnTo>
                    <a:lnTo>
                      <a:pt x="199" y="126"/>
                    </a:lnTo>
                    <a:lnTo>
                      <a:pt x="242" y="93"/>
                    </a:lnTo>
                    <a:lnTo>
                      <a:pt x="287" y="66"/>
                    </a:lnTo>
                    <a:lnTo>
                      <a:pt x="335" y="43"/>
                    </a:lnTo>
                    <a:lnTo>
                      <a:pt x="384" y="24"/>
                    </a:lnTo>
                    <a:lnTo>
                      <a:pt x="437" y="12"/>
                    </a:lnTo>
                    <a:lnTo>
                      <a:pt x="491" y="3"/>
                    </a:lnTo>
                    <a:lnTo>
                      <a:pt x="548" y="0"/>
                    </a:lnTo>
                    <a:lnTo>
                      <a:pt x="610" y="3"/>
                    </a:lnTo>
                    <a:lnTo>
                      <a:pt x="669" y="11"/>
                    </a:lnTo>
                    <a:lnTo>
                      <a:pt x="724" y="24"/>
                    </a:lnTo>
                    <a:lnTo>
                      <a:pt x="777" y="43"/>
                    </a:lnTo>
                    <a:lnTo>
                      <a:pt x="825" y="65"/>
                    </a:lnTo>
                    <a:lnTo>
                      <a:pt x="870" y="92"/>
                    </a:lnTo>
                    <a:lnTo>
                      <a:pt x="912" y="123"/>
                    </a:lnTo>
                    <a:lnTo>
                      <a:pt x="950" y="158"/>
                    </a:lnTo>
                    <a:lnTo>
                      <a:pt x="983" y="197"/>
                    </a:lnTo>
                    <a:lnTo>
                      <a:pt x="1013" y="240"/>
                    </a:lnTo>
                    <a:lnTo>
                      <a:pt x="1038" y="285"/>
                    </a:lnTo>
                    <a:lnTo>
                      <a:pt x="1059" y="333"/>
                    </a:lnTo>
                    <a:lnTo>
                      <a:pt x="1075" y="384"/>
                    </a:lnTo>
                    <a:lnTo>
                      <a:pt x="1088" y="437"/>
                    </a:lnTo>
                    <a:lnTo>
                      <a:pt x="1095" y="491"/>
                    </a:lnTo>
                    <a:lnTo>
                      <a:pt x="1097" y="54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89" name="Freeform 26"/>
              <p:cNvSpPr>
                <a:spLocks/>
              </p:cNvSpPr>
              <p:nvPr/>
            </p:nvSpPr>
            <p:spPr bwMode="auto">
              <a:xfrm>
                <a:off x="2371" y="1928"/>
                <a:ext cx="470" cy="426"/>
              </a:xfrm>
              <a:custGeom>
                <a:avLst/>
                <a:gdLst>
                  <a:gd name="T0" fmla="*/ 816 w 939"/>
                  <a:gd name="T1" fmla="*/ 28 h 850"/>
                  <a:gd name="T2" fmla="*/ 841 w 939"/>
                  <a:gd name="T3" fmla="*/ 89 h 850"/>
                  <a:gd name="T4" fmla="*/ 860 w 939"/>
                  <a:gd name="T5" fmla="*/ 154 h 850"/>
                  <a:gd name="T6" fmla="*/ 869 w 939"/>
                  <a:gd name="T7" fmla="*/ 222 h 850"/>
                  <a:gd name="T8" fmla="*/ 868 w 939"/>
                  <a:gd name="T9" fmla="*/ 308 h 850"/>
                  <a:gd name="T10" fmla="*/ 847 w 939"/>
                  <a:gd name="T11" fmla="*/ 406 h 850"/>
                  <a:gd name="T12" fmla="*/ 809 w 939"/>
                  <a:gd name="T13" fmla="*/ 496 h 850"/>
                  <a:gd name="T14" fmla="*/ 755 w 939"/>
                  <a:gd name="T15" fmla="*/ 576 h 850"/>
                  <a:gd name="T16" fmla="*/ 687 w 939"/>
                  <a:gd name="T17" fmla="*/ 644 h 850"/>
                  <a:gd name="T18" fmla="*/ 607 w 939"/>
                  <a:gd name="T19" fmla="*/ 698 h 850"/>
                  <a:gd name="T20" fmla="*/ 516 w 939"/>
                  <a:gd name="T21" fmla="*/ 736 h 850"/>
                  <a:gd name="T22" fmla="*/ 418 w 939"/>
                  <a:gd name="T23" fmla="*/ 757 h 850"/>
                  <a:gd name="T24" fmla="*/ 339 w 939"/>
                  <a:gd name="T25" fmla="*/ 758 h 850"/>
                  <a:gd name="T26" fmla="*/ 287 w 939"/>
                  <a:gd name="T27" fmla="*/ 754 h 850"/>
                  <a:gd name="T28" fmla="*/ 236 w 939"/>
                  <a:gd name="T29" fmla="*/ 742 h 850"/>
                  <a:gd name="T30" fmla="*/ 188 w 939"/>
                  <a:gd name="T31" fmla="*/ 727 h 850"/>
                  <a:gd name="T32" fmla="*/ 140 w 939"/>
                  <a:gd name="T33" fmla="*/ 706 h 850"/>
                  <a:gd name="T34" fmla="*/ 97 w 939"/>
                  <a:gd name="T35" fmla="*/ 682 h 850"/>
                  <a:gd name="T36" fmla="*/ 55 w 939"/>
                  <a:gd name="T37" fmla="*/ 654 h 850"/>
                  <a:gd name="T38" fmla="*/ 17 w 939"/>
                  <a:gd name="T39" fmla="*/ 620 h 850"/>
                  <a:gd name="T40" fmla="*/ 17 w 939"/>
                  <a:gd name="T41" fmla="*/ 630 h 850"/>
                  <a:gd name="T42" fmla="*/ 56 w 939"/>
                  <a:gd name="T43" fmla="*/ 681 h 850"/>
                  <a:gd name="T44" fmla="*/ 102 w 939"/>
                  <a:gd name="T45" fmla="*/ 726 h 850"/>
                  <a:gd name="T46" fmla="*/ 153 w 939"/>
                  <a:gd name="T47" fmla="*/ 765 h 850"/>
                  <a:gd name="T48" fmla="*/ 209 w 939"/>
                  <a:gd name="T49" fmla="*/ 797 h 850"/>
                  <a:gd name="T50" fmla="*/ 269 w 939"/>
                  <a:gd name="T51" fmla="*/ 823 h 850"/>
                  <a:gd name="T52" fmla="*/ 333 w 939"/>
                  <a:gd name="T53" fmla="*/ 840 h 850"/>
                  <a:gd name="T54" fmla="*/ 399 w 939"/>
                  <a:gd name="T55" fmla="*/ 849 h 850"/>
                  <a:gd name="T56" fmla="*/ 486 w 939"/>
                  <a:gd name="T57" fmla="*/ 848 h 850"/>
                  <a:gd name="T58" fmla="*/ 584 w 939"/>
                  <a:gd name="T59" fmla="*/ 827 h 850"/>
                  <a:gd name="T60" fmla="*/ 674 w 939"/>
                  <a:gd name="T61" fmla="*/ 789 h 850"/>
                  <a:gd name="T62" fmla="*/ 755 w 939"/>
                  <a:gd name="T63" fmla="*/ 735 h 850"/>
                  <a:gd name="T64" fmla="*/ 824 w 939"/>
                  <a:gd name="T65" fmla="*/ 667 h 850"/>
                  <a:gd name="T66" fmla="*/ 878 w 939"/>
                  <a:gd name="T67" fmla="*/ 587 h 850"/>
                  <a:gd name="T68" fmla="*/ 916 w 939"/>
                  <a:gd name="T69" fmla="*/ 496 h 850"/>
                  <a:gd name="T70" fmla="*/ 937 w 939"/>
                  <a:gd name="T71" fmla="*/ 398 h 850"/>
                  <a:gd name="T72" fmla="*/ 937 w 939"/>
                  <a:gd name="T73" fmla="*/ 297 h 850"/>
                  <a:gd name="T74" fmla="*/ 917 w 939"/>
                  <a:gd name="T75" fmla="*/ 202 h 850"/>
                  <a:gd name="T76" fmla="*/ 882 w 939"/>
                  <a:gd name="T77" fmla="*/ 114 h 850"/>
                  <a:gd name="T78" fmla="*/ 831 w 939"/>
                  <a:gd name="T79" fmla="*/ 35 h 8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39" h="850">
                    <a:moveTo>
                      <a:pt x="800" y="0"/>
                    </a:moveTo>
                    <a:lnTo>
                      <a:pt x="816" y="28"/>
                    </a:lnTo>
                    <a:lnTo>
                      <a:pt x="830" y="58"/>
                    </a:lnTo>
                    <a:lnTo>
                      <a:pt x="841" y="89"/>
                    </a:lnTo>
                    <a:lnTo>
                      <a:pt x="852" y="121"/>
                    </a:lnTo>
                    <a:lnTo>
                      <a:pt x="860" y="154"/>
                    </a:lnTo>
                    <a:lnTo>
                      <a:pt x="865" y="187"/>
                    </a:lnTo>
                    <a:lnTo>
                      <a:pt x="869" y="222"/>
                    </a:lnTo>
                    <a:lnTo>
                      <a:pt x="870" y="256"/>
                    </a:lnTo>
                    <a:lnTo>
                      <a:pt x="868" y="308"/>
                    </a:lnTo>
                    <a:lnTo>
                      <a:pt x="860" y="358"/>
                    </a:lnTo>
                    <a:lnTo>
                      <a:pt x="847" y="406"/>
                    </a:lnTo>
                    <a:lnTo>
                      <a:pt x="831" y="452"/>
                    </a:lnTo>
                    <a:lnTo>
                      <a:pt x="809" y="496"/>
                    </a:lnTo>
                    <a:lnTo>
                      <a:pt x="784" y="537"/>
                    </a:lnTo>
                    <a:lnTo>
                      <a:pt x="755" y="576"/>
                    </a:lnTo>
                    <a:lnTo>
                      <a:pt x="723" y="612"/>
                    </a:lnTo>
                    <a:lnTo>
                      <a:pt x="687" y="644"/>
                    </a:lnTo>
                    <a:lnTo>
                      <a:pt x="648" y="673"/>
                    </a:lnTo>
                    <a:lnTo>
                      <a:pt x="607" y="698"/>
                    </a:lnTo>
                    <a:lnTo>
                      <a:pt x="563" y="720"/>
                    </a:lnTo>
                    <a:lnTo>
                      <a:pt x="516" y="736"/>
                    </a:lnTo>
                    <a:lnTo>
                      <a:pt x="467" y="749"/>
                    </a:lnTo>
                    <a:lnTo>
                      <a:pt x="418" y="757"/>
                    </a:lnTo>
                    <a:lnTo>
                      <a:pt x="366" y="759"/>
                    </a:lnTo>
                    <a:lnTo>
                      <a:pt x="339" y="758"/>
                    </a:lnTo>
                    <a:lnTo>
                      <a:pt x="313" y="757"/>
                    </a:lnTo>
                    <a:lnTo>
                      <a:pt x="287" y="754"/>
                    </a:lnTo>
                    <a:lnTo>
                      <a:pt x="261" y="749"/>
                    </a:lnTo>
                    <a:lnTo>
                      <a:pt x="236" y="742"/>
                    </a:lnTo>
                    <a:lnTo>
                      <a:pt x="212" y="735"/>
                    </a:lnTo>
                    <a:lnTo>
                      <a:pt x="188" y="727"/>
                    </a:lnTo>
                    <a:lnTo>
                      <a:pt x="163" y="717"/>
                    </a:lnTo>
                    <a:lnTo>
                      <a:pt x="140" y="706"/>
                    </a:lnTo>
                    <a:lnTo>
                      <a:pt x="119" y="695"/>
                    </a:lnTo>
                    <a:lnTo>
                      <a:pt x="97" y="682"/>
                    </a:lnTo>
                    <a:lnTo>
                      <a:pt x="76" y="668"/>
                    </a:lnTo>
                    <a:lnTo>
                      <a:pt x="55" y="654"/>
                    </a:lnTo>
                    <a:lnTo>
                      <a:pt x="37" y="637"/>
                    </a:lnTo>
                    <a:lnTo>
                      <a:pt x="17" y="620"/>
                    </a:lnTo>
                    <a:lnTo>
                      <a:pt x="0" y="603"/>
                    </a:lnTo>
                    <a:lnTo>
                      <a:pt x="17" y="630"/>
                    </a:lnTo>
                    <a:lnTo>
                      <a:pt x="36" y="656"/>
                    </a:lnTo>
                    <a:lnTo>
                      <a:pt x="56" y="681"/>
                    </a:lnTo>
                    <a:lnTo>
                      <a:pt x="78" y="704"/>
                    </a:lnTo>
                    <a:lnTo>
                      <a:pt x="102" y="726"/>
                    </a:lnTo>
                    <a:lnTo>
                      <a:pt x="127" y="747"/>
                    </a:lnTo>
                    <a:lnTo>
                      <a:pt x="153" y="765"/>
                    </a:lnTo>
                    <a:lnTo>
                      <a:pt x="181" y="782"/>
                    </a:lnTo>
                    <a:lnTo>
                      <a:pt x="209" y="797"/>
                    </a:lnTo>
                    <a:lnTo>
                      <a:pt x="238" y="811"/>
                    </a:lnTo>
                    <a:lnTo>
                      <a:pt x="269" y="823"/>
                    </a:lnTo>
                    <a:lnTo>
                      <a:pt x="300" y="833"/>
                    </a:lnTo>
                    <a:lnTo>
                      <a:pt x="333" y="840"/>
                    </a:lnTo>
                    <a:lnTo>
                      <a:pt x="366" y="846"/>
                    </a:lnTo>
                    <a:lnTo>
                      <a:pt x="399" y="849"/>
                    </a:lnTo>
                    <a:lnTo>
                      <a:pt x="434" y="850"/>
                    </a:lnTo>
                    <a:lnTo>
                      <a:pt x="486" y="848"/>
                    </a:lnTo>
                    <a:lnTo>
                      <a:pt x="535" y="840"/>
                    </a:lnTo>
                    <a:lnTo>
                      <a:pt x="584" y="827"/>
                    </a:lnTo>
                    <a:lnTo>
                      <a:pt x="631" y="811"/>
                    </a:lnTo>
                    <a:lnTo>
                      <a:pt x="674" y="789"/>
                    </a:lnTo>
                    <a:lnTo>
                      <a:pt x="716" y="764"/>
                    </a:lnTo>
                    <a:lnTo>
                      <a:pt x="755" y="735"/>
                    </a:lnTo>
                    <a:lnTo>
                      <a:pt x="791" y="703"/>
                    </a:lnTo>
                    <a:lnTo>
                      <a:pt x="824" y="667"/>
                    </a:lnTo>
                    <a:lnTo>
                      <a:pt x="853" y="628"/>
                    </a:lnTo>
                    <a:lnTo>
                      <a:pt x="878" y="587"/>
                    </a:lnTo>
                    <a:lnTo>
                      <a:pt x="899" y="543"/>
                    </a:lnTo>
                    <a:lnTo>
                      <a:pt x="916" y="496"/>
                    </a:lnTo>
                    <a:lnTo>
                      <a:pt x="929" y="447"/>
                    </a:lnTo>
                    <a:lnTo>
                      <a:pt x="937" y="398"/>
                    </a:lnTo>
                    <a:lnTo>
                      <a:pt x="939" y="346"/>
                    </a:lnTo>
                    <a:lnTo>
                      <a:pt x="937" y="297"/>
                    </a:lnTo>
                    <a:lnTo>
                      <a:pt x="930" y="248"/>
                    </a:lnTo>
                    <a:lnTo>
                      <a:pt x="917" y="202"/>
                    </a:lnTo>
                    <a:lnTo>
                      <a:pt x="902" y="157"/>
                    </a:lnTo>
                    <a:lnTo>
                      <a:pt x="882" y="114"/>
                    </a:lnTo>
                    <a:lnTo>
                      <a:pt x="859" y="73"/>
                    </a:lnTo>
                    <a:lnTo>
                      <a:pt x="831" y="35"/>
                    </a:lnTo>
                    <a:lnTo>
                      <a:pt x="800" y="0"/>
                    </a:lnTo>
                    <a:close/>
                  </a:path>
                </a:pathLst>
              </a:custGeom>
              <a:solidFill>
                <a:srgbClr val="C4C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90" name="Freeform 27"/>
              <p:cNvSpPr>
                <a:spLocks/>
              </p:cNvSpPr>
              <p:nvPr/>
            </p:nvSpPr>
            <p:spPr bwMode="auto">
              <a:xfrm>
                <a:off x="2336" y="1850"/>
                <a:ext cx="470" cy="458"/>
              </a:xfrm>
              <a:custGeom>
                <a:avLst/>
                <a:gdLst>
                  <a:gd name="T0" fmla="*/ 488 w 940"/>
                  <a:gd name="T1" fmla="*/ 915 h 917"/>
                  <a:gd name="T2" fmla="*/ 586 w 940"/>
                  <a:gd name="T3" fmla="*/ 894 h 917"/>
                  <a:gd name="T4" fmla="*/ 677 w 940"/>
                  <a:gd name="T5" fmla="*/ 856 h 917"/>
                  <a:gd name="T6" fmla="*/ 757 w 940"/>
                  <a:gd name="T7" fmla="*/ 802 h 917"/>
                  <a:gd name="T8" fmla="*/ 825 w 940"/>
                  <a:gd name="T9" fmla="*/ 734 h 917"/>
                  <a:gd name="T10" fmla="*/ 879 w 940"/>
                  <a:gd name="T11" fmla="*/ 654 h 917"/>
                  <a:gd name="T12" fmla="*/ 917 w 940"/>
                  <a:gd name="T13" fmla="*/ 564 h 917"/>
                  <a:gd name="T14" fmla="*/ 938 w 940"/>
                  <a:gd name="T15" fmla="*/ 466 h 917"/>
                  <a:gd name="T16" fmla="*/ 939 w 940"/>
                  <a:gd name="T17" fmla="*/ 380 h 917"/>
                  <a:gd name="T18" fmla="*/ 930 w 940"/>
                  <a:gd name="T19" fmla="*/ 312 h 917"/>
                  <a:gd name="T20" fmla="*/ 911 w 940"/>
                  <a:gd name="T21" fmla="*/ 247 h 917"/>
                  <a:gd name="T22" fmla="*/ 886 w 940"/>
                  <a:gd name="T23" fmla="*/ 186 h 917"/>
                  <a:gd name="T24" fmla="*/ 853 w 940"/>
                  <a:gd name="T25" fmla="*/ 140 h 917"/>
                  <a:gd name="T26" fmla="*/ 815 w 940"/>
                  <a:gd name="T27" fmla="*/ 107 h 917"/>
                  <a:gd name="T28" fmla="*/ 773 w 940"/>
                  <a:gd name="T29" fmla="*/ 78 h 917"/>
                  <a:gd name="T30" fmla="*/ 729 w 940"/>
                  <a:gd name="T31" fmla="*/ 53 h 917"/>
                  <a:gd name="T32" fmla="*/ 682 w 940"/>
                  <a:gd name="T33" fmla="*/ 33 h 917"/>
                  <a:gd name="T34" fmla="*/ 634 w 940"/>
                  <a:gd name="T35" fmla="*/ 17 h 917"/>
                  <a:gd name="T36" fmla="*/ 583 w 940"/>
                  <a:gd name="T37" fmla="*/ 6 h 917"/>
                  <a:gd name="T38" fmla="*/ 530 w 940"/>
                  <a:gd name="T39" fmla="*/ 1 h 917"/>
                  <a:gd name="T40" fmla="*/ 452 w 940"/>
                  <a:gd name="T41" fmla="*/ 2 h 917"/>
                  <a:gd name="T42" fmla="*/ 354 w 940"/>
                  <a:gd name="T43" fmla="*/ 23 h 917"/>
                  <a:gd name="T44" fmla="*/ 263 w 940"/>
                  <a:gd name="T45" fmla="*/ 61 h 917"/>
                  <a:gd name="T46" fmla="*/ 183 w 940"/>
                  <a:gd name="T47" fmla="*/ 115 h 917"/>
                  <a:gd name="T48" fmla="*/ 115 w 940"/>
                  <a:gd name="T49" fmla="*/ 184 h 917"/>
                  <a:gd name="T50" fmla="*/ 61 w 940"/>
                  <a:gd name="T51" fmla="*/ 265 h 917"/>
                  <a:gd name="T52" fmla="*/ 23 w 940"/>
                  <a:gd name="T53" fmla="*/ 355 h 917"/>
                  <a:gd name="T54" fmla="*/ 2 w 940"/>
                  <a:gd name="T55" fmla="*/ 452 h 917"/>
                  <a:gd name="T56" fmla="*/ 1 w 940"/>
                  <a:gd name="T57" fmla="*/ 539 h 917"/>
                  <a:gd name="T58" fmla="*/ 10 w 940"/>
                  <a:gd name="T59" fmla="*/ 607 h 917"/>
                  <a:gd name="T60" fmla="*/ 29 w 940"/>
                  <a:gd name="T61" fmla="*/ 671 h 917"/>
                  <a:gd name="T62" fmla="*/ 54 w 940"/>
                  <a:gd name="T63" fmla="*/ 732 h 917"/>
                  <a:gd name="T64" fmla="*/ 87 w 940"/>
                  <a:gd name="T65" fmla="*/ 778 h 917"/>
                  <a:gd name="T66" fmla="*/ 125 w 940"/>
                  <a:gd name="T67" fmla="*/ 812 h 917"/>
                  <a:gd name="T68" fmla="*/ 167 w 940"/>
                  <a:gd name="T69" fmla="*/ 840 h 917"/>
                  <a:gd name="T70" fmla="*/ 210 w 940"/>
                  <a:gd name="T71" fmla="*/ 864 h 917"/>
                  <a:gd name="T72" fmla="*/ 258 w 940"/>
                  <a:gd name="T73" fmla="*/ 885 h 917"/>
                  <a:gd name="T74" fmla="*/ 306 w 940"/>
                  <a:gd name="T75" fmla="*/ 900 h 917"/>
                  <a:gd name="T76" fmla="*/ 357 w 940"/>
                  <a:gd name="T77" fmla="*/ 912 h 917"/>
                  <a:gd name="T78" fmla="*/ 409 w 940"/>
                  <a:gd name="T79" fmla="*/ 916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40" h="917">
                    <a:moveTo>
                      <a:pt x="436" y="917"/>
                    </a:moveTo>
                    <a:lnTo>
                      <a:pt x="488" y="915"/>
                    </a:lnTo>
                    <a:lnTo>
                      <a:pt x="537" y="907"/>
                    </a:lnTo>
                    <a:lnTo>
                      <a:pt x="586" y="894"/>
                    </a:lnTo>
                    <a:lnTo>
                      <a:pt x="633" y="878"/>
                    </a:lnTo>
                    <a:lnTo>
                      <a:pt x="677" y="856"/>
                    </a:lnTo>
                    <a:lnTo>
                      <a:pt x="718" y="831"/>
                    </a:lnTo>
                    <a:lnTo>
                      <a:pt x="757" y="802"/>
                    </a:lnTo>
                    <a:lnTo>
                      <a:pt x="793" y="770"/>
                    </a:lnTo>
                    <a:lnTo>
                      <a:pt x="825" y="734"/>
                    </a:lnTo>
                    <a:lnTo>
                      <a:pt x="854" y="695"/>
                    </a:lnTo>
                    <a:lnTo>
                      <a:pt x="879" y="654"/>
                    </a:lnTo>
                    <a:lnTo>
                      <a:pt x="901" y="610"/>
                    </a:lnTo>
                    <a:lnTo>
                      <a:pt x="917" y="564"/>
                    </a:lnTo>
                    <a:lnTo>
                      <a:pt x="930" y="516"/>
                    </a:lnTo>
                    <a:lnTo>
                      <a:pt x="938" y="466"/>
                    </a:lnTo>
                    <a:lnTo>
                      <a:pt x="940" y="414"/>
                    </a:lnTo>
                    <a:lnTo>
                      <a:pt x="939" y="380"/>
                    </a:lnTo>
                    <a:lnTo>
                      <a:pt x="935" y="345"/>
                    </a:lnTo>
                    <a:lnTo>
                      <a:pt x="930" y="312"/>
                    </a:lnTo>
                    <a:lnTo>
                      <a:pt x="922" y="279"/>
                    </a:lnTo>
                    <a:lnTo>
                      <a:pt x="911" y="247"/>
                    </a:lnTo>
                    <a:lnTo>
                      <a:pt x="900" y="216"/>
                    </a:lnTo>
                    <a:lnTo>
                      <a:pt x="886" y="186"/>
                    </a:lnTo>
                    <a:lnTo>
                      <a:pt x="870" y="158"/>
                    </a:lnTo>
                    <a:lnTo>
                      <a:pt x="853" y="140"/>
                    </a:lnTo>
                    <a:lnTo>
                      <a:pt x="833" y="123"/>
                    </a:lnTo>
                    <a:lnTo>
                      <a:pt x="815" y="107"/>
                    </a:lnTo>
                    <a:lnTo>
                      <a:pt x="794" y="92"/>
                    </a:lnTo>
                    <a:lnTo>
                      <a:pt x="773" y="78"/>
                    </a:lnTo>
                    <a:lnTo>
                      <a:pt x="751" y="66"/>
                    </a:lnTo>
                    <a:lnTo>
                      <a:pt x="729" y="53"/>
                    </a:lnTo>
                    <a:lnTo>
                      <a:pt x="706" y="43"/>
                    </a:lnTo>
                    <a:lnTo>
                      <a:pt x="682" y="33"/>
                    </a:lnTo>
                    <a:lnTo>
                      <a:pt x="658" y="24"/>
                    </a:lnTo>
                    <a:lnTo>
                      <a:pt x="634" y="17"/>
                    </a:lnTo>
                    <a:lnTo>
                      <a:pt x="609" y="12"/>
                    </a:lnTo>
                    <a:lnTo>
                      <a:pt x="583" y="6"/>
                    </a:lnTo>
                    <a:lnTo>
                      <a:pt x="557" y="2"/>
                    </a:lnTo>
                    <a:lnTo>
                      <a:pt x="530" y="1"/>
                    </a:lnTo>
                    <a:lnTo>
                      <a:pt x="504" y="0"/>
                    </a:lnTo>
                    <a:lnTo>
                      <a:pt x="452" y="2"/>
                    </a:lnTo>
                    <a:lnTo>
                      <a:pt x="403" y="10"/>
                    </a:lnTo>
                    <a:lnTo>
                      <a:pt x="354" y="23"/>
                    </a:lnTo>
                    <a:lnTo>
                      <a:pt x="307" y="40"/>
                    </a:lnTo>
                    <a:lnTo>
                      <a:pt x="263" y="61"/>
                    </a:lnTo>
                    <a:lnTo>
                      <a:pt x="222" y="86"/>
                    </a:lnTo>
                    <a:lnTo>
                      <a:pt x="183" y="115"/>
                    </a:lnTo>
                    <a:lnTo>
                      <a:pt x="147" y="148"/>
                    </a:lnTo>
                    <a:lnTo>
                      <a:pt x="115" y="184"/>
                    </a:lnTo>
                    <a:lnTo>
                      <a:pt x="86" y="223"/>
                    </a:lnTo>
                    <a:lnTo>
                      <a:pt x="61" y="265"/>
                    </a:lnTo>
                    <a:lnTo>
                      <a:pt x="39" y="308"/>
                    </a:lnTo>
                    <a:lnTo>
                      <a:pt x="23" y="355"/>
                    </a:lnTo>
                    <a:lnTo>
                      <a:pt x="10" y="403"/>
                    </a:lnTo>
                    <a:lnTo>
                      <a:pt x="2" y="452"/>
                    </a:lnTo>
                    <a:lnTo>
                      <a:pt x="0" y="504"/>
                    </a:lnTo>
                    <a:lnTo>
                      <a:pt x="1" y="539"/>
                    </a:lnTo>
                    <a:lnTo>
                      <a:pt x="4" y="573"/>
                    </a:lnTo>
                    <a:lnTo>
                      <a:pt x="10" y="607"/>
                    </a:lnTo>
                    <a:lnTo>
                      <a:pt x="18" y="639"/>
                    </a:lnTo>
                    <a:lnTo>
                      <a:pt x="29" y="671"/>
                    </a:lnTo>
                    <a:lnTo>
                      <a:pt x="40" y="702"/>
                    </a:lnTo>
                    <a:lnTo>
                      <a:pt x="54" y="732"/>
                    </a:lnTo>
                    <a:lnTo>
                      <a:pt x="70" y="761"/>
                    </a:lnTo>
                    <a:lnTo>
                      <a:pt x="87" y="778"/>
                    </a:lnTo>
                    <a:lnTo>
                      <a:pt x="107" y="795"/>
                    </a:lnTo>
                    <a:lnTo>
                      <a:pt x="125" y="812"/>
                    </a:lnTo>
                    <a:lnTo>
                      <a:pt x="146" y="826"/>
                    </a:lnTo>
                    <a:lnTo>
                      <a:pt x="167" y="840"/>
                    </a:lnTo>
                    <a:lnTo>
                      <a:pt x="189" y="853"/>
                    </a:lnTo>
                    <a:lnTo>
                      <a:pt x="210" y="864"/>
                    </a:lnTo>
                    <a:lnTo>
                      <a:pt x="233" y="875"/>
                    </a:lnTo>
                    <a:lnTo>
                      <a:pt x="258" y="885"/>
                    </a:lnTo>
                    <a:lnTo>
                      <a:pt x="282" y="893"/>
                    </a:lnTo>
                    <a:lnTo>
                      <a:pt x="306" y="900"/>
                    </a:lnTo>
                    <a:lnTo>
                      <a:pt x="331" y="907"/>
                    </a:lnTo>
                    <a:lnTo>
                      <a:pt x="357" y="912"/>
                    </a:lnTo>
                    <a:lnTo>
                      <a:pt x="383" y="915"/>
                    </a:lnTo>
                    <a:lnTo>
                      <a:pt x="409" y="916"/>
                    </a:lnTo>
                    <a:lnTo>
                      <a:pt x="436" y="9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91" name="Freeform 28"/>
              <p:cNvSpPr>
                <a:spLocks/>
              </p:cNvSpPr>
              <p:nvPr/>
            </p:nvSpPr>
            <p:spPr bwMode="auto">
              <a:xfrm>
                <a:off x="2437" y="1884"/>
                <a:ext cx="237" cy="161"/>
              </a:xfrm>
              <a:custGeom>
                <a:avLst/>
                <a:gdLst>
                  <a:gd name="T0" fmla="*/ 0 w 475"/>
                  <a:gd name="T1" fmla="*/ 2 h 321"/>
                  <a:gd name="T2" fmla="*/ 6 w 475"/>
                  <a:gd name="T3" fmla="*/ 29 h 321"/>
                  <a:gd name="T4" fmla="*/ 10 w 475"/>
                  <a:gd name="T5" fmla="*/ 29 h 321"/>
                  <a:gd name="T6" fmla="*/ 16 w 475"/>
                  <a:gd name="T7" fmla="*/ 28 h 321"/>
                  <a:gd name="T8" fmla="*/ 29 w 475"/>
                  <a:gd name="T9" fmla="*/ 28 h 321"/>
                  <a:gd name="T10" fmla="*/ 46 w 475"/>
                  <a:gd name="T11" fmla="*/ 28 h 321"/>
                  <a:gd name="T12" fmla="*/ 67 w 475"/>
                  <a:gd name="T13" fmla="*/ 30 h 321"/>
                  <a:gd name="T14" fmla="*/ 91 w 475"/>
                  <a:gd name="T15" fmla="*/ 35 h 321"/>
                  <a:gd name="T16" fmla="*/ 118 w 475"/>
                  <a:gd name="T17" fmla="*/ 42 h 321"/>
                  <a:gd name="T18" fmla="*/ 149 w 475"/>
                  <a:gd name="T19" fmla="*/ 51 h 321"/>
                  <a:gd name="T20" fmla="*/ 181 w 475"/>
                  <a:gd name="T21" fmla="*/ 66 h 321"/>
                  <a:gd name="T22" fmla="*/ 216 w 475"/>
                  <a:gd name="T23" fmla="*/ 84 h 321"/>
                  <a:gd name="T24" fmla="*/ 252 w 475"/>
                  <a:gd name="T25" fmla="*/ 107 h 321"/>
                  <a:gd name="T26" fmla="*/ 292 w 475"/>
                  <a:gd name="T27" fmla="*/ 137 h 321"/>
                  <a:gd name="T28" fmla="*/ 331 w 475"/>
                  <a:gd name="T29" fmla="*/ 172 h 321"/>
                  <a:gd name="T30" fmla="*/ 371 w 475"/>
                  <a:gd name="T31" fmla="*/ 214 h 321"/>
                  <a:gd name="T32" fmla="*/ 411 w 475"/>
                  <a:gd name="T33" fmla="*/ 264 h 321"/>
                  <a:gd name="T34" fmla="*/ 453 w 475"/>
                  <a:gd name="T35" fmla="*/ 321 h 321"/>
                  <a:gd name="T36" fmla="*/ 475 w 475"/>
                  <a:gd name="T37" fmla="*/ 307 h 321"/>
                  <a:gd name="T38" fmla="*/ 432 w 475"/>
                  <a:gd name="T39" fmla="*/ 248 h 321"/>
                  <a:gd name="T40" fmla="*/ 389 w 475"/>
                  <a:gd name="T41" fmla="*/ 195 h 321"/>
                  <a:gd name="T42" fmla="*/ 347 w 475"/>
                  <a:gd name="T43" fmla="*/ 151 h 321"/>
                  <a:gd name="T44" fmla="*/ 305 w 475"/>
                  <a:gd name="T45" fmla="*/ 114 h 321"/>
                  <a:gd name="T46" fmla="*/ 265 w 475"/>
                  <a:gd name="T47" fmla="*/ 83 h 321"/>
                  <a:gd name="T48" fmla="*/ 227 w 475"/>
                  <a:gd name="T49" fmla="*/ 59 h 321"/>
                  <a:gd name="T50" fmla="*/ 190 w 475"/>
                  <a:gd name="T51" fmla="*/ 39 h 321"/>
                  <a:gd name="T52" fmla="*/ 156 w 475"/>
                  <a:gd name="T53" fmla="*/ 24 h 321"/>
                  <a:gd name="T54" fmla="*/ 123 w 475"/>
                  <a:gd name="T55" fmla="*/ 14 h 321"/>
                  <a:gd name="T56" fmla="*/ 95 w 475"/>
                  <a:gd name="T57" fmla="*/ 7 h 321"/>
                  <a:gd name="T58" fmla="*/ 68 w 475"/>
                  <a:gd name="T59" fmla="*/ 2 h 321"/>
                  <a:gd name="T60" fmla="*/ 46 w 475"/>
                  <a:gd name="T61" fmla="*/ 0 h 321"/>
                  <a:gd name="T62" fmla="*/ 28 w 475"/>
                  <a:gd name="T63" fmla="*/ 0 h 321"/>
                  <a:gd name="T64" fmla="*/ 14 w 475"/>
                  <a:gd name="T65" fmla="*/ 1 h 321"/>
                  <a:gd name="T66" fmla="*/ 5 w 475"/>
                  <a:gd name="T67" fmla="*/ 1 h 321"/>
                  <a:gd name="T68" fmla="*/ 0 w 475"/>
                  <a:gd name="T69" fmla="*/ 2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75" h="321">
                    <a:moveTo>
                      <a:pt x="0" y="2"/>
                    </a:moveTo>
                    <a:lnTo>
                      <a:pt x="6" y="29"/>
                    </a:lnTo>
                    <a:lnTo>
                      <a:pt x="10" y="29"/>
                    </a:lnTo>
                    <a:lnTo>
                      <a:pt x="16" y="28"/>
                    </a:lnTo>
                    <a:lnTo>
                      <a:pt x="29" y="28"/>
                    </a:lnTo>
                    <a:lnTo>
                      <a:pt x="46" y="28"/>
                    </a:lnTo>
                    <a:lnTo>
                      <a:pt x="67" y="30"/>
                    </a:lnTo>
                    <a:lnTo>
                      <a:pt x="91" y="35"/>
                    </a:lnTo>
                    <a:lnTo>
                      <a:pt x="118" y="42"/>
                    </a:lnTo>
                    <a:lnTo>
                      <a:pt x="149" y="51"/>
                    </a:lnTo>
                    <a:lnTo>
                      <a:pt x="181" y="66"/>
                    </a:lnTo>
                    <a:lnTo>
                      <a:pt x="216" y="84"/>
                    </a:lnTo>
                    <a:lnTo>
                      <a:pt x="252" y="107"/>
                    </a:lnTo>
                    <a:lnTo>
                      <a:pt x="292" y="137"/>
                    </a:lnTo>
                    <a:lnTo>
                      <a:pt x="331" y="172"/>
                    </a:lnTo>
                    <a:lnTo>
                      <a:pt x="371" y="214"/>
                    </a:lnTo>
                    <a:lnTo>
                      <a:pt x="411" y="264"/>
                    </a:lnTo>
                    <a:lnTo>
                      <a:pt x="453" y="321"/>
                    </a:lnTo>
                    <a:lnTo>
                      <a:pt x="475" y="307"/>
                    </a:lnTo>
                    <a:lnTo>
                      <a:pt x="432" y="248"/>
                    </a:lnTo>
                    <a:lnTo>
                      <a:pt x="389" y="195"/>
                    </a:lnTo>
                    <a:lnTo>
                      <a:pt x="347" y="151"/>
                    </a:lnTo>
                    <a:lnTo>
                      <a:pt x="305" y="114"/>
                    </a:lnTo>
                    <a:lnTo>
                      <a:pt x="265" y="83"/>
                    </a:lnTo>
                    <a:lnTo>
                      <a:pt x="227" y="59"/>
                    </a:lnTo>
                    <a:lnTo>
                      <a:pt x="190" y="39"/>
                    </a:lnTo>
                    <a:lnTo>
                      <a:pt x="156" y="24"/>
                    </a:lnTo>
                    <a:lnTo>
                      <a:pt x="123" y="14"/>
                    </a:lnTo>
                    <a:lnTo>
                      <a:pt x="95" y="7"/>
                    </a:lnTo>
                    <a:lnTo>
                      <a:pt x="68" y="2"/>
                    </a:lnTo>
                    <a:lnTo>
                      <a:pt x="46" y="0"/>
                    </a:lnTo>
                    <a:lnTo>
                      <a:pt x="28" y="0"/>
                    </a:lnTo>
                    <a:lnTo>
                      <a:pt x="14" y="1"/>
                    </a:lnTo>
                    <a:lnTo>
                      <a:pt x="5" y="1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92" name="Freeform 29"/>
              <p:cNvSpPr>
                <a:spLocks/>
              </p:cNvSpPr>
              <p:nvPr/>
            </p:nvSpPr>
            <p:spPr bwMode="auto">
              <a:xfrm>
                <a:off x="2522" y="1844"/>
                <a:ext cx="228" cy="155"/>
              </a:xfrm>
              <a:custGeom>
                <a:avLst/>
                <a:gdLst>
                  <a:gd name="T0" fmla="*/ 3 w 454"/>
                  <a:gd name="T1" fmla="*/ 5 h 310"/>
                  <a:gd name="T2" fmla="*/ 0 w 454"/>
                  <a:gd name="T3" fmla="*/ 21 h 310"/>
                  <a:gd name="T4" fmla="*/ 2 w 454"/>
                  <a:gd name="T5" fmla="*/ 21 h 310"/>
                  <a:gd name="T6" fmla="*/ 10 w 454"/>
                  <a:gd name="T7" fmla="*/ 20 h 310"/>
                  <a:gd name="T8" fmla="*/ 22 w 454"/>
                  <a:gd name="T9" fmla="*/ 19 h 310"/>
                  <a:gd name="T10" fmla="*/ 38 w 454"/>
                  <a:gd name="T11" fmla="*/ 20 h 310"/>
                  <a:gd name="T12" fmla="*/ 57 w 454"/>
                  <a:gd name="T13" fmla="*/ 21 h 310"/>
                  <a:gd name="T14" fmla="*/ 80 w 454"/>
                  <a:gd name="T15" fmla="*/ 26 h 310"/>
                  <a:gd name="T16" fmla="*/ 107 w 454"/>
                  <a:gd name="T17" fmla="*/ 33 h 310"/>
                  <a:gd name="T18" fmla="*/ 135 w 454"/>
                  <a:gd name="T19" fmla="*/ 42 h 310"/>
                  <a:gd name="T20" fmla="*/ 167 w 454"/>
                  <a:gd name="T21" fmla="*/ 56 h 310"/>
                  <a:gd name="T22" fmla="*/ 201 w 454"/>
                  <a:gd name="T23" fmla="*/ 74 h 310"/>
                  <a:gd name="T24" fmla="*/ 236 w 454"/>
                  <a:gd name="T25" fmla="*/ 97 h 310"/>
                  <a:gd name="T26" fmla="*/ 274 w 454"/>
                  <a:gd name="T27" fmla="*/ 126 h 310"/>
                  <a:gd name="T28" fmla="*/ 312 w 454"/>
                  <a:gd name="T29" fmla="*/ 162 h 310"/>
                  <a:gd name="T30" fmla="*/ 352 w 454"/>
                  <a:gd name="T31" fmla="*/ 203 h 310"/>
                  <a:gd name="T32" fmla="*/ 392 w 454"/>
                  <a:gd name="T33" fmla="*/ 253 h 310"/>
                  <a:gd name="T34" fmla="*/ 432 w 454"/>
                  <a:gd name="T35" fmla="*/ 310 h 310"/>
                  <a:gd name="T36" fmla="*/ 454 w 454"/>
                  <a:gd name="T37" fmla="*/ 296 h 310"/>
                  <a:gd name="T38" fmla="*/ 412 w 454"/>
                  <a:gd name="T39" fmla="*/ 236 h 310"/>
                  <a:gd name="T40" fmla="*/ 369 w 454"/>
                  <a:gd name="T41" fmla="*/ 185 h 310"/>
                  <a:gd name="T42" fmla="*/ 329 w 454"/>
                  <a:gd name="T43" fmla="*/ 141 h 310"/>
                  <a:gd name="T44" fmla="*/ 289 w 454"/>
                  <a:gd name="T45" fmla="*/ 104 h 310"/>
                  <a:gd name="T46" fmla="*/ 251 w 454"/>
                  <a:gd name="T47" fmla="*/ 74 h 310"/>
                  <a:gd name="T48" fmla="*/ 214 w 454"/>
                  <a:gd name="T49" fmla="*/ 51 h 310"/>
                  <a:gd name="T50" fmla="*/ 179 w 454"/>
                  <a:gd name="T51" fmla="*/ 33 h 310"/>
                  <a:gd name="T52" fmla="*/ 146 w 454"/>
                  <a:gd name="T53" fmla="*/ 19 h 310"/>
                  <a:gd name="T54" fmla="*/ 116 w 454"/>
                  <a:gd name="T55" fmla="*/ 10 h 310"/>
                  <a:gd name="T56" fmla="*/ 89 w 454"/>
                  <a:gd name="T57" fmla="*/ 4 h 310"/>
                  <a:gd name="T58" fmla="*/ 65 w 454"/>
                  <a:gd name="T59" fmla="*/ 2 h 310"/>
                  <a:gd name="T60" fmla="*/ 46 w 454"/>
                  <a:gd name="T61" fmla="*/ 0 h 310"/>
                  <a:gd name="T62" fmla="*/ 28 w 454"/>
                  <a:gd name="T63" fmla="*/ 0 h 310"/>
                  <a:gd name="T64" fmla="*/ 16 w 454"/>
                  <a:gd name="T65" fmla="*/ 3 h 310"/>
                  <a:gd name="T66" fmla="*/ 8 w 454"/>
                  <a:gd name="T67" fmla="*/ 4 h 310"/>
                  <a:gd name="T68" fmla="*/ 3 w 454"/>
                  <a:gd name="T69" fmla="*/ 5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54" h="310">
                    <a:moveTo>
                      <a:pt x="3" y="5"/>
                    </a:moveTo>
                    <a:lnTo>
                      <a:pt x="0" y="21"/>
                    </a:lnTo>
                    <a:lnTo>
                      <a:pt x="2" y="21"/>
                    </a:lnTo>
                    <a:lnTo>
                      <a:pt x="10" y="20"/>
                    </a:lnTo>
                    <a:lnTo>
                      <a:pt x="22" y="19"/>
                    </a:lnTo>
                    <a:lnTo>
                      <a:pt x="38" y="20"/>
                    </a:lnTo>
                    <a:lnTo>
                      <a:pt x="57" y="21"/>
                    </a:lnTo>
                    <a:lnTo>
                      <a:pt x="80" y="26"/>
                    </a:lnTo>
                    <a:lnTo>
                      <a:pt x="107" y="33"/>
                    </a:lnTo>
                    <a:lnTo>
                      <a:pt x="135" y="42"/>
                    </a:lnTo>
                    <a:lnTo>
                      <a:pt x="167" y="56"/>
                    </a:lnTo>
                    <a:lnTo>
                      <a:pt x="201" y="74"/>
                    </a:lnTo>
                    <a:lnTo>
                      <a:pt x="236" y="97"/>
                    </a:lnTo>
                    <a:lnTo>
                      <a:pt x="274" y="126"/>
                    </a:lnTo>
                    <a:lnTo>
                      <a:pt x="312" y="162"/>
                    </a:lnTo>
                    <a:lnTo>
                      <a:pt x="352" y="203"/>
                    </a:lnTo>
                    <a:lnTo>
                      <a:pt x="392" y="253"/>
                    </a:lnTo>
                    <a:lnTo>
                      <a:pt x="432" y="310"/>
                    </a:lnTo>
                    <a:lnTo>
                      <a:pt x="454" y="296"/>
                    </a:lnTo>
                    <a:lnTo>
                      <a:pt x="412" y="236"/>
                    </a:lnTo>
                    <a:lnTo>
                      <a:pt x="369" y="185"/>
                    </a:lnTo>
                    <a:lnTo>
                      <a:pt x="329" y="141"/>
                    </a:lnTo>
                    <a:lnTo>
                      <a:pt x="289" y="104"/>
                    </a:lnTo>
                    <a:lnTo>
                      <a:pt x="251" y="74"/>
                    </a:lnTo>
                    <a:lnTo>
                      <a:pt x="214" y="51"/>
                    </a:lnTo>
                    <a:lnTo>
                      <a:pt x="179" y="33"/>
                    </a:lnTo>
                    <a:lnTo>
                      <a:pt x="146" y="19"/>
                    </a:lnTo>
                    <a:lnTo>
                      <a:pt x="116" y="10"/>
                    </a:lnTo>
                    <a:lnTo>
                      <a:pt x="89" y="4"/>
                    </a:lnTo>
                    <a:lnTo>
                      <a:pt x="65" y="2"/>
                    </a:lnTo>
                    <a:lnTo>
                      <a:pt x="46" y="0"/>
                    </a:lnTo>
                    <a:lnTo>
                      <a:pt x="28" y="0"/>
                    </a:lnTo>
                    <a:lnTo>
                      <a:pt x="16" y="3"/>
                    </a:lnTo>
                    <a:lnTo>
                      <a:pt x="8" y="4"/>
                    </a:lnTo>
                    <a:lnTo>
                      <a:pt x="3" y="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93" name="Freeform 30"/>
              <p:cNvSpPr>
                <a:spLocks/>
              </p:cNvSpPr>
              <p:nvPr/>
            </p:nvSpPr>
            <p:spPr bwMode="auto">
              <a:xfrm>
                <a:off x="2357" y="1953"/>
                <a:ext cx="214" cy="152"/>
              </a:xfrm>
              <a:custGeom>
                <a:avLst/>
                <a:gdLst>
                  <a:gd name="T0" fmla="*/ 0 w 428"/>
                  <a:gd name="T1" fmla="*/ 3 h 305"/>
                  <a:gd name="T2" fmla="*/ 6 w 428"/>
                  <a:gd name="T3" fmla="*/ 29 h 305"/>
                  <a:gd name="T4" fmla="*/ 8 w 428"/>
                  <a:gd name="T5" fmla="*/ 29 h 305"/>
                  <a:gd name="T6" fmla="*/ 15 w 428"/>
                  <a:gd name="T7" fmla="*/ 28 h 305"/>
                  <a:gd name="T8" fmla="*/ 27 w 428"/>
                  <a:gd name="T9" fmla="*/ 27 h 305"/>
                  <a:gd name="T10" fmla="*/ 42 w 428"/>
                  <a:gd name="T11" fmla="*/ 28 h 305"/>
                  <a:gd name="T12" fmla="*/ 60 w 428"/>
                  <a:gd name="T13" fmla="*/ 29 h 305"/>
                  <a:gd name="T14" fmla="*/ 81 w 428"/>
                  <a:gd name="T15" fmla="*/ 32 h 305"/>
                  <a:gd name="T16" fmla="*/ 105 w 428"/>
                  <a:gd name="T17" fmla="*/ 38 h 305"/>
                  <a:gd name="T18" fmla="*/ 133 w 428"/>
                  <a:gd name="T19" fmla="*/ 47 h 305"/>
                  <a:gd name="T20" fmla="*/ 161 w 428"/>
                  <a:gd name="T21" fmla="*/ 61 h 305"/>
                  <a:gd name="T22" fmla="*/ 192 w 428"/>
                  <a:gd name="T23" fmla="*/ 78 h 305"/>
                  <a:gd name="T24" fmla="*/ 226 w 428"/>
                  <a:gd name="T25" fmla="*/ 100 h 305"/>
                  <a:gd name="T26" fmla="*/ 260 w 428"/>
                  <a:gd name="T27" fmla="*/ 128 h 305"/>
                  <a:gd name="T28" fmla="*/ 296 w 428"/>
                  <a:gd name="T29" fmla="*/ 161 h 305"/>
                  <a:gd name="T30" fmla="*/ 332 w 428"/>
                  <a:gd name="T31" fmla="*/ 201 h 305"/>
                  <a:gd name="T32" fmla="*/ 370 w 428"/>
                  <a:gd name="T33" fmla="*/ 250 h 305"/>
                  <a:gd name="T34" fmla="*/ 406 w 428"/>
                  <a:gd name="T35" fmla="*/ 305 h 305"/>
                  <a:gd name="T36" fmla="*/ 428 w 428"/>
                  <a:gd name="T37" fmla="*/ 291 h 305"/>
                  <a:gd name="T38" fmla="*/ 389 w 428"/>
                  <a:gd name="T39" fmla="*/ 233 h 305"/>
                  <a:gd name="T40" fmla="*/ 350 w 428"/>
                  <a:gd name="T41" fmla="*/ 183 h 305"/>
                  <a:gd name="T42" fmla="*/ 312 w 428"/>
                  <a:gd name="T43" fmla="*/ 140 h 305"/>
                  <a:gd name="T44" fmla="*/ 274 w 428"/>
                  <a:gd name="T45" fmla="*/ 105 h 305"/>
                  <a:gd name="T46" fmla="*/ 238 w 428"/>
                  <a:gd name="T47" fmla="*/ 76 h 305"/>
                  <a:gd name="T48" fmla="*/ 203 w 428"/>
                  <a:gd name="T49" fmla="*/ 52 h 305"/>
                  <a:gd name="T50" fmla="*/ 171 w 428"/>
                  <a:gd name="T51" fmla="*/ 35 h 305"/>
                  <a:gd name="T52" fmla="*/ 139 w 428"/>
                  <a:gd name="T53" fmla="*/ 21 h 305"/>
                  <a:gd name="T54" fmla="*/ 111 w 428"/>
                  <a:gd name="T55" fmla="*/ 12 h 305"/>
                  <a:gd name="T56" fmla="*/ 84 w 428"/>
                  <a:gd name="T57" fmla="*/ 5 h 305"/>
                  <a:gd name="T58" fmla="*/ 61 w 428"/>
                  <a:gd name="T59" fmla="*/ 1 h 305"/>
                  <a:gd name="T60" fmla="*/ 42 w 428"/>
                  <a:gd name="T61" fmla="*/ 0 h 305"/>
                  <a:gd name="T62" fmla="*/ 25 w 428"/>
                  <a:gd name="T63" fmla="*/ 0 h 305"/>
                  <a:gd name="T64" fmla="*/ 13 w 428"/>
                  <a:gd name="T65" fmla="*/ 1 h 305"/>
                  <a:gd name="T66" fmla="*/ 4 w 428"/>
                  <a:gd name="T67" fmla="*/ 2 h 305"/>
                  <a:gd name="T68" fmla="*/ 0 w 428"/>
                  <a:gd name="T69" fmla="*/ 3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28" h="305">
                    <a:moveTo>
                      <a:pt x="0" y="3"/>
                    </a:moveTo>
                    <a:lnTo>
                      <a:pt x="6" y="29"/>
                    </a:lnTo>
                    <a:lnTo>
                      <a:pt x="8" y="29"/>
                    </a:lnTo>
                    <a:lnTo>
                      <a:pt x="15" y="28"/>
                    </a:lnTo>
                    <a:lnTo>
                      <a:pt x="27" y="27"/>
                    </a:lnTo>
                    <a:lnTo>
                      <a:pt x="42" y="28"/>
                    </a:lnTo>
                    <a:lnTo>
                      <a:pt x="60" y="29"/>
                    </a:lnTo>
                    <a:lnTo>
                      <a:pt x="81" y="32"/>
                    </a:lnTo>
                    <a:lnTo>
                      <a:pt x="105" y="38"/>
                    </a:lnTo>
                    <a:lnTo>
                      <a:pt x="133" y="47"/>
                    </a:lnTo>
                    <a:lnTo>
                      <a:pt x="161" y="61"/>
                    </a:lnTo>
                    <a:lnTo>
                      <a:pt x="192" y="78"/>
                    </a:lnTo>
                    <a:lnTo>
                      <a:pt x="226" y="100"/>
                    </a:lnTo>
                    <a:lnTo>
                      <a:pt x="260" y="128"/>
                    </a:lnTo>
                    <a:lnTo>
                      <a:pt x="296" y="161"/>
                    </a:lnTo>
                    <a:lnTo>
                      <a:pt x="332" y="201"/>
                    </a:lnTo>
                    <a:lnTo>
                      <a:pt x="370" y="250"/>
                    </a:lnTo>
                    <a:lnTo>
                      <a:pt x="406" y="305"/>
                    </a:lnTo>
                    <a:lnTo>
                      <a:pt x="428" y="291"/>
                    </a:lnTo>
                    <a:lnTo>
                      <a:pt x="389" y="233"/>
                    </a:lnTo>
                    <a:lnTo>
                      <a:pt x="350" y="183"/>
                    </a:lnTo>
                    <a:lnTo>
                      <a:pt x="312" y="140"/>
                    </a:lnTo>
                    <a:lnTo>
                      <a:pt x="274" y="105"/>
                    </a:lnTo>
                    <a:lnTo>
                      <a:pt x="238" y="76"/>
                    </a:lnTo>
                    <a:lnTo>
                      <a:pt x="203" y="52"/>
                    </a:lnTo>
                    <a:lnTo>
                      <a:pt x="171" y="35"/>
                    </a:lnTo>
                    <a:lnTo>
                      <a:pt x="139" y="21"/>
                    </a:lnTo>
                    <a:lnTo>
                      <a:pt x="111" y="12"/>
                    </a:lnTo>
                    <a:lnTo>
                      <a:pt x="84" y="5"/>
                    </a:lnTo>
                    <a:lnTo>
                      <a:pt x="61" y="1"/>
                    </a:lnTo>
                    <a:lnTo>
                      <a:pt x="42" y="0"/>
                    </a:lnTo>
                    <a:lnTo>
                      <a:pt x="25" y="0"/>
                    </a:lnTo>
                    <a:lnTo>
                      <a:pt x="13" y="1"/>
                    </a:lnTo>
                    <a:lnTo>
                      <a:pt x="4" y="2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94" name="Freeform 31"/>
              <p:cNvSpPr>
                <a:spLocks/>
              </p:cNvSpPr>
              <p:nvPr/>
            </p:nvSpPr>
            <p:spPr bwMode="auto">
              <a:xfrm>
                <a:off x="2561" y="1942"/>
                <a:ext cx="234" cy="159"/>
              </a:xfrm>
              <a:custGeom>
                <a:avLst/>
                <a:gdLst>
                  <a:gd name="T0" fmla="*/ 0 w 467"/>
                  <a:gd name="T1" fmla="*/ 295 h 319"/>
                  <a:gd name="T2" fmla="*/ 8 w 467"/>
                  <a:gd name="T3" fmla="*/ 319 h 319"/>
                  <a:gd name="T4" fmla="*/ 59 w 467"/>
                  <a:gd name="T5" fmla="*/ 302 h 319"/>
                  <a:gd name="T6" fmla="*/ 106 w 467"/>
                  <a:gd name="T7" fmla="*/ 281 h 319"/>
                  <a:gd name="T8" fmla="*/ 152 w 467"/>
                  <a:gd name="T9" fmla="*/ 259 h 319"/>
                  <a:gd name="T10" fmla="*/ 194 w 467"/>
                  <a:gd name="T11" fmla="*/ 235 h 319"/>
                  <a:gd name="T12" fmla="*/ 235 w 467"/>
                  <a:gd name="T13" fmla="*/ 211 h 319"/>
                  <a:gd name="T14" fmla="*/ 273 w 467"/>
                  <a:gd name="T15" fmla="*/ 185 h 319"/>
                  <a:gd name="T16" fmla="*/ 307 w 467"/>
                  <a:gd name="T17" fmla="*/ 161 h 319"/>
                  <a:gd name="T18" fmla="*/ 339 w 467"/>
                  <a:gd name="T19" fmla="*/ 136 h 319"/>
                  <a:gd name="T20" fmla="*/ 368 w 467"/>
                  <a:gd name="T21" fmla="*/ 113 h 319"/>
                  <a:gd name="T22" fmla="*/ 394 w 467"/>
                  <a:gd name="T23" fmla="*/ 91 h 319"/>
                  <a:gd name="T24" fmla="*/ 415 w 467"/>
                  <a:gd name="T25" fmla="*/ 70 h 319"/>
                  <a:gd name="T26" fmla="*/ 434 w 467"/>
                  <a:gd name="T27" fmla="*/ 53 h 319"/>
                  <a:gd name="T28" fmla="*/ 448 w 467"/>
                  <a:gd name="T29" fmla="*/ 38 h 319"/>
                  <a:gd name="T30" fmla="*/ 458 w 467"/>
                  <a:gd name="T31" fmla="*/ 28 h 319"/>
                  <a:gd name="T32" fmla="*/ 465 w 467"/>
                  <a:gd name="T33" fmla="*/ 20 h 319"/>
                  <a:gd name="T34" fmla="*/ 467 w 467"/>
                  <a:gd name="T35" fmla="*/ 17 h 319"/>
                  <a:gd name="T36" fmla="*/ 448 w 467"/>
                  <a:gd name="T37" fmla="*/ 0 h 319"/>
                  <a:gd name="T38" fmla="*/ 445 w 467"/>
                  <a:gd name="T39" fmla="*/ 2 h 319"/>
                  <a:gd name="T40" fmla="*/ 438 w 467"/>
                  <a:gd name="T41" fmla="*/ 9 h 319"/>
                  <a:gd name="T42" fmla="*/ 428 w 467"/>
                  <a:gd name="T43" fmla="*/ 21 h 319"/>
                  <a:gd name="T44" fmla="*/ 414 w 467"/>
                  <a:gd name="T45" fmla="*/ 35 h 319"/>
                  <a:gd name="T46" fmla="*/ 396 w 467"/>
                  <a:gd name="T47" fmla="*/ 52 h 319"/>
                  <a:gd name="T48" fmla="*/ 375 w 467"/>
                  <a:gd name="T49" fmla="*/ 72 h 319"/>
                  <a:gd name="T50" fmla="*/ 351 w 467"/>
                  <a:gd name="T51" fmla="*/ 93 h 319"/>
                  <a:gd name="T52" fmla="*/ 322 w 467"/>
                  <a:gd name="T53" fmla="*/ 116 h 319"/>
                  <a:gd name="T54" fmla="*/ 292 w 467"/>
                  <a:gd name="T55" fmla="*/ 139 h 319"/>
                  <a:gd name="T56" fmla="*/ 258 w 467"/>
                  <a:gd name="T57" fmla="*/ 165 h 319"/>
                  <a:gd name="T58" fmla="*/ 221 w 467"/>
                  <a:gd name="T59" fmla="*/ 189 h 319"/>
                  <a:gd name="T60" fmla="*/ 182 w 467"/>
                  <a:gd name="T61" fmla="*/ 213 h 319"/>
                  <a:gd name="T62" fmla="*/ 140 w 467"/>
                  <a:gd name="T63" fmla="*/ 236 h 319"/>
                  <a:gd name="T64" fmla="*/ 95 w 467"/>
                  <a:gd name="T65" fmla="*/ 258 h 319"/>
                  <a:gd name="T66" fmla="*/ 48 w 467"/>
                  <a:gd name="T67" fmla="*/ 278 h 319"/>
                  <a:gd name="T68" fmla="*/ 0 w 467"/>
                  <a:gd name="T69" fmla="*/ 295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67" h="319">
                    <a:moveTo>
                      <a:pt x="0" y="295"/>
                    </a:moveTo>
                    <a:lnTo>
                      <a:pt x="8" y="319"/>
                    </a:lnTo>
                    <a:lnTo>
                      <a:pt x="59" y="302"/>
                    </a:lnTo>
                    <a:lnTo>
                      <a:pt x="106" y="281"/>
                    </a:lnTo>
                    <a:lnTo>
                      <a:pt x="152" y="259"/>
                    </a:lnTo>
                    <a:lnTo>
                      <a:pt x="194" y="235"/>
                    </a:lnTo>
                    <a:lnTo>
                      <a:pt x="235" y="211"/>
                    </a:lnTo>
                    <a:lnTo>
                      <a:pt x="273" y="185"/>
                    </a:lnTo>
                    <a:lnTo>
                      <a:pt x="307" y="161"/>
                    </a:lnTo>
                    <a:lnTo>
                      <a:pt x="339" y="136"/>
                    </a:lnTo>
                    <a:lnTo>
                      <a:pt x="368" y="113"/>
                    </a:lnTo>
                    <a:lnTo>
                      <a:pt x="394" y="91"/>
                    </a:lnTo>
                    <a:lnTo>
                      <a:pt x="415" y="70"/>
                    </a:lnTo>
                    <a:lnTo>
                      <a:pt x="434" y="53"/>
                    </a:lnTo>
                    <a:lnTo>
                      <a:pt x="448" y="38"/>
                    </a:lnTo>
                    <a:lnTo>
                      <a:pt x="458" y="28"/>
                    </a:lnTo>
                    <a:lnTo>
                      <a:pt x="465" y="20"/>
                    </a:lnTo>
                    <a:lnTo>
                      <a:pt x="467" y="17"/>
                    </a:lnTo>
                    <a:lnTo>
                      <a:pt x="448" y="0"/>
                    </a:lnTo>
                    <a:lnTo>
                      <a:pt x="445" y="2"/>
                    </a:lnTo>
                    <a:lnTo>
                      <a:pt x="438" y="9"/>
                    </a:lnTo>
                    <a:lnTo>
                      <a:pt x="428" y="21"/>
                    </a:lnTo>
                    <a:lnTo>
                      <a:pt x="414" y="35"/>
                    </a:lnTo>
                    <a:lnTo>
                      <a:pt x="396" y="52"/>
                    </a:lnTo>
                    <a:lnTo>
                      <a:pt x="375" y="72"/>
                    </a:lnTo>
                    <a:lnTo>
                      <a:pt x="351" y="93"/>
                    </a:lnTo>
                    <a:lnTo>
                      <a:pt x="322" y="116"/>
                    </a:lnTo>
                    <a:lnTo>
                      <a:pt x="292" y="139"/>
                    </a:lnTo>
                    <a:lnTo>
                      <a:pt x="258" y="165"/>
                    </a:lnTo>
                    <a:lnTo>
                      <a:pt x="221" y="189"/>
                    </a:lnTo>
                    <a:lnTo>
                      <a:pt x="182" y="213"/>
                    </a:lnTo>
                    <a:lnTo>
                      <a:pt x="140" y="236"/>
                    </a:lnTo>
                    <a:lnTo>
                      <a:pt x="95" y="258"/>
                    </a:lnTo>
                    <a:lnTo>
                      <a:pt x="48" y="278"/>
                    </a:lnTo>
                    <a:lnTo>
                      <a:pt x="0" y="29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95" name="Freeform 32"/>
              <p:cNvSpPr>
                <a:spLocks/>
              </p:cNvSpPr>
              <p:nvPr/>
            </p:nvSpPr>
            <p:spPr bwMode="auto">
              <a:xfrm>
                <a:off x="2601" y="2171"/>
                <a:ext cx="243" cy="159"/>
              </a:xfrm>
              <a:custGeom>
                <a:avLst/>
                <a:gdLst>
                  <a:gd name="T0" fmla="*/ 1 w 486"/>
                  <a:gd name="T1" fmla="*/ 293 h 319"/>
                  <a:gd name="T2" fmla="*/ 0 w 486"/>
                  <a:gd name="T3" fmla="*/ 319 h 319"/>
                  <a:gd name="T4" fmla="*/ 5 w 486"/>
                  <a:gd name="T5" fmla="*/ 319 h 319"/>
                  <a:gd name="T6" fmla="*/ 16 w 486"/>
                  <a:gd name="T7" fmla="*/ 319 h 319"/>
                  <a:gd name="T8" fmla="*/ 34 w 486"/>
                  <a:gd name="T9" fmla="*/ 318 h 319"/>
                  <a:gd name="T10" fmla="*/ 57 w 486"/>
                  <a:gd name="T11" fmla="*/ 316 h 319"/>
                  <a:gd name="T12" fmla="*/ 84 w 486"/>
                  <a:gd name="T13" fmla="*/ 311 h 319"/>
                  <a:gd name="T14" fmla="*/ 115 w 486"/>
                  <a:gd name="T15" fmla="*/ 305 h 319"/>
                  <a:gd name="T16" fmla="*/ 151 w 486"/>
                  <a:gd name="T17" fmla="*/ 296 h 319"/>
                  <a:gd name="T18" fmla="*/ 188 w 486"/>
                  <a:gd name="T19" fmla="*/ 285 h 319"/>
                  <a:gd name="T20" fmla="*/ 227 w 486"/>
                  <a:gd name="T21" fmla="*/ 268 h 319"/>
                  <a:gd name="T22" fmla="*/ 267 w 486"/>
                  <a:gd name="T23" fmla="*/ 248 h 319"/>
                  <a:gd name="T24" fmla="*/ 308 w 486"/>
                  <a:gd name="T25" fmla="*/ 224 h 319"/>
                  <a:gd name="T26" fmla="*/ 347 w 486"/>
                  <a:gd name="T27" fmla="*/ 194 h 319"/>
                  <a:gd name="T28" fmla="*/ 386 w 486"/>
                  <a:gd name="T29" fmla="*/ 158 h 319"/>
                  <a:gd name="T30" fmla="*/ 422 w 486"/>
                  <a:gd name="T31" fmla="*/ 115 h 319"/>
                  <a:gd name="T32" fmla="*/ 456 w 486"/>
                  <a:gd name="T33" fmla="*/ 67 h 319"/>
                  <a:gd name="T34" fmla="*/ 486 w 486"/>
                  <a:gd name="T35" fmla="*/ 12 h 319"/>
                  <a:gd name="T36" fmla="*/ 462 w 486"/>
                  <a:gd name="T37" fmla="*/ 0 h 319"/>
                  <a:gd name="T38" fmla="*/ 433 w 486"/>
                  <a:gd name="T39" fmla="*/ 53 h 319"/>
                  <a:gd name="T40" fmla="*/ 401 w 486"/>
                  <a:gd name="T41" fmla="*/ 99 h 319"/>
                  <a:gd name="T42" fmla="*/ 366 w 486"/>
                  <a:gd name="T43" fmla="*/ 138 h 319"/>
                  <a:gd name="T44" fmla="*/ 330 w 486"/>
                  <a:gd name="T45" fmla="*/ 173 h 319"/>
                  <a:gd name="T46" fmla="*/ 293 w 486"/>
                  <a:gd name="T47" fmla="*/ 202 h 319"/>
                  <a:gd name="T48" fmla="*/ 254 w 486"/>
                  <a:gd name="T49" fmla="*/ 225 h 319"/>
                  <a:gd name="T50" fmla="*/ 216 w 486"/>
                  <a:gd name="T51" fmla="*/ 244 h 319"/>
                  <a:gd name="T52" fmla="*/ 179 w 486"/>
                  <a:gd name="T53" fmla="*/ 259 h 319"/>
                  <a:gd name="T54" fmla="*/ 143 w 486"/>
                  <a:gd name="T55" fmla="*/ 271 h 319"/>
                  <a:gd name="T56" fmla="*/ 111 w 486"/>
                  <a:gd name="T57" fmla="*/ 279 h 319"/>
                  <a:gd name="T58" fmla="*/ 81 w 486"/>
                  <a:gd name="T59" fmla="*/ 286 h 319"/>
                  <a:gd name="T60" fmla="*/ 54 w 486"/>
                  <a:gd name="T61" fmla="*/ 289 h 319"/>
                  <a:gd name="T62" fmla="*/ 33 w 486"/>
                  <a:gd name="T63" fmla="*/ 292 h 319"/>
                  <a:gd name="T64" fmla="*/ 16 w 486"/>
                  <a:gd name="T65" fmla="*/ 293 h 319"/>
                  <a:gd name="T66" fmla="*/ 5 w 486"/>
                  <a:gd name="T67" fmla="*/ 293 h 319"/>
                  <a:gd name="T68" fmla="*/ 1 w 486"/>
                  <a:gd name="T69" fmla="*/ 293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86" h="319">
                    <a:moveTo>
                      <a:pt x="1" y="293"/>
                    </a:moveTo>
                    <a:lnTo>
                      <a:pt x="0" y="319"/>
                    </a:lnTo>
                    <a:lnTo>
                      <a:pt x="5" y="319"/>
                    </a:lnTo>
                    <a:lnTo>
                      <a:pt x="16" y="319"/>
                    </a:lnTo>
                    <a:lnTo>
                      <a:pt x="34" y="318"/>
                    </a:lnTo>
                    <a:lnTo>
                      <a:pt x="57" y="316"/>
                    </a:lnTo>
                    <a:lnTo>
                      <a:pt x="84" y="311"/>
                    </a:lnTo>
                    <a:lnTo>
                      <a:pt x="115" y="305"/>
                    </a:lnTo>
                    <a:lnTo>
                      <a:pt x="151" y="296"/>
                    </a:lnTo>
                    <a:lnTo>
                      <a:pt x="188" y="285"/>
                    </a:lnTo>
                    <a:lnTo>
                      <a:pt x="227" y="268"/>
                    </a:lnTo>
                    <a:lnTo>
                      <a:pt x="267" y="248"/>
                    </a:lnTo>
                    <a:lnTo>
                      <a:pt x="308" y="224"/>
                    </a:lnTo>
                    <a:lnTo>
                      <a:pt x="347" y="194"/>
                    </a:lnTo>
                    <a:lnTo>
                      <a:pt x="386" y="158"/>
                    </a:lnTo>
                    <a:lnTo>
                      <a:pt x="422" y="115"/>
                    </a:lnTo>
                    <a:lnTo>
                      <a:pt x="456" y="67"/>
                    </a:lnTo>
                    <a:lnTo>
                      <a:pt x="486" y="12"/>
                    </a:lnTo>
                    <a:lnTo>
                      <a:pt x="462" y="0"/>
                    </a:lnTo>
                    <a:lnTo>
                      <a:pt x="433" y="53"/>
                    </a:lnTo>
                    <a:lnTo>
                      <a:pt x="401" y="99"/>
                    </a:lnTo>
                    <a:lnTo>
                      <a:pt x="366" y="138"/>
                    </a:lnTo>
                    <a:lnTo>
                      <a:pt x="330" y="173"/>
                    </a:lnTo>
                    <a:lnTo>
                      <a:pt x="293" y="202"/>
                    </a:lnTo>
                    <a:lnTo>
                      <a:pt x="254" y="225"/>
                    </a:lnTo>
                    <a:lnTo>
                      <a:pt x="216" y="244"/>
                    </a:lnTo>
                    <a:lnTo>
                      <a:pt x="179" y="259"/>
                    </a:lnTo>
                    <a:lnTo>
                      <a:pt x="143" y="271"/>
                    </a:lnTo>
                    <a:lnTo>
                      <a:pt x="111" y="279"/>
                    </a:lnTo>
                    <a:lnTo>
                      <a:pt x="81" y="286"/>
                    </a:lnTo>
                    <a:lnTo>
                      <a:pt x="54" y="289"/>
                    </a:lnTo>
                    <a:lnTo>
                      <a:pt x="33" y="292"/>
                    </a:lnTo>
                    <a:lnTo>
                      <a:pt x="16" y="293"/>
                    </a:lnTo>
                    <a:lnTo>
                      <a:pt x="5" y="293"/>
                    </a:lnTo>
                    <a:lnTo>
                      <a:pt x="1" y="29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96" name="Freeform 33"/>
              <p:cNvSpPr>
                <a:spLocks/>
              </p:cNvSpPr>
              <p:nvPr/>
            </p:nvSpPr>
            <p:spPr bwMode="auto">
              <a:xfrm>
                <a:off x="2599" y="2097"/>
                <a:ext cx="257" cy="159"/>
              </a:xfrm>
              <a:custGeom>
                <a:avLst/>
                <a:gdLst>
                  <a:gd name="T0" fmla="*/ 1 w 512"/>
                  <a:gd name="T1" fmla="*/ 291 h 318"/>
                  <a:gd name="T2" fmla="*/ 0 w 512"/>
                  <a:gd name="T3" fmla="*/ 318 h 318"/>
                  <a:gd name="T4" fmla="*/ 4 w 512"/>
                  <a:gd name="T5" fmla="*/ 318 h 318"/>
                  <a:gd name="T6" fmla="*/ 17 w 512"/>
                  <a:gd name="T7" fmla="*/ 318 h 318"/>
                  <a:gd name="T8" fmla="*/ 36 w 512"/>
                  <a:gd name="T9" fmla="*/ 317 h 318"/>
                  <a:gd name="T10" fmla="*/ 60 w 512"/>
                  <a:gd name="T11" fmla="*/ 314 h 318"/>
                  <a:gd name="T12" fmla="*/ 90 w 512"/>
                  <a:gd name="T13" fmla="*/ 311 h 318"/>
                  <a:gd name="T14" fmla="*/ 124 w 512"/>
                  <a:gd name="T15" fmla="*/ 304 h 318"/>
                  <a:gd name="T16" fmla="*/ 161 w 512"/>
                  <a:gd name="T17" fmla="*/ 296 h 318"/>
                  <a:gd name="T18" fmla="*/ 201 w 512"/>
                  <a:gd name="T19" fmla="*/ 283 h 318"/>
                  <a:gd name="T20" fmla="*/ 243 w 512"/>
                  <a:gd name="T21" fmla="*/ 267 h 318"/>
                  <a:gd name="T22" fmla="*/ 284 w 512"/>
                  <a:gd name="T23" fmla="*/ 247 h 318"/>
                  <a:gd name="T24" fmla="*/ 327 w 512"/>
                  <a:gd name="T25" fmla="*/ 223 h 318"/>
                  <a:gd name="T26" fmla="*/ 369 w 512"/>
                  <a:gd name="T27" fmla="*/ 193 h 318"/>
                  <a:gd name="T28" fmla="*/ 410 w 512"/>
                  <a:gd name="T29" fmla="*/ 158 h 318"/>
                  <a:gd name="T30" fmla="*/ 446 w 512"/>
                  <a:gd name="T31" fmla="*/ 115 h 318"/>
                  <a:gd name="T32" fmla="*/ 481 w 512"/>
                  <a:gd name="T33" fmla="*/ 67 h 318"/>
                  <a:gd name="T34" fmla="*/ 512 w 512"/>
                  <a:gd name="T35" fmla="*/ 11 h 318"/>
                  <a:gd name="T36" fmla="*/ 488 w 512"/>
                  <a:gd name="T37" fmla="*/ 0 h 318"/>
                  <a:gd name="T38" fmla="*/ 459 w 512"/>
                  <a:gd name="T39" fmla="*/ 53 h 318"/>
                  <a:gd name="T40" fmla="*/ 426 w 512"/>
                  <a:gd name="T41" fmla="*/ 99 h 318"/>
                  <a:gd name="T42" fmla="*/ 390 w 512"/>
                  <a:gd name="T43" fmla="*/ 138 h 318"/>
                  <a:gd name="T44" fmla="*/ 352 w 512"/>
                  <a:gd name="T45" fmla="*/ 173 h 318"/>
                  <a:gd name="T46" fmla="*/ 313 w 512"/>
                  <a:gd name="T47" fmla="*/ 200 h 318"/>
                  <a:gd name="T48" fmla="*/ 272 w 512"/>
                  <a:gd name="T49" fmla="*/ 224 h 318"/>
                  <a:gd name="T50" fmla="*/ 231 w 512"/>
                  <a:gd name="T51" fmla="*/ 243 h 318"/>
                  <a:gd name="T52" fmla="*/ 192 w 512"/>
                  <a:gd name="T53" fmla="*/ 258 h 318"/>
                  <a:gd name="T54" fmla="*/ 154 w 512"/>
                  <a:gd name="T55" fmla="*/ 269 h 318"/>
                  <a:gd name="T56" fmla="*/ 118 w 512"/>
                  <a:gd name="T57" fmla="*/ 279 h 318"/>
                  <a:gd name="T58" fmla="*/ 86 w 512"/>
                  <a:gd name="T59" fmla="*/ 284 h 318"/>
                  <a:gd name="T60" fmla="*/ 59 w 512"/>
                  <a:gd name="T61" fmla="*/ 288 h 318"/>
                  <a:gd name="T62" fmla="*/ 36 w 512"/>
                  <a:gd name="T63" fmla="*/ 290 h 318"/>
                  <a:gd name="T64" fmla="*/ 17 w 512"/>
                  <a:gd name="T65" fmla="*/ 291 h 318"/>
                  <a:gd name="T66" fmla="*/ 6 w 512"/>
                  <a:gd name="T67" fmla="*/ 291 h 318"/>
                  <a:gd name="T68" fmla="*/ 1 w 512"/>
                  <a:gd name="T69" fmla="*/ 291 h 3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12" h="318">
                    <a:moveTo>
                      <a:pt x="1" y="291"/>
                    </a:moveTo>
                    <a:lnTo>
                      <a:pt x="0" y="318"/>
                    </a:lnTo>
                    <a:lnTo>
                      <a:pt x="4" y="318"/>
                    </a:lnTo>
                    <a:lnTo>
                      <a:pt x="17" y="318"/>
                    </a:lnTo>
                    <a:lnTo>
                      <a:pt x="36" y="317"/>
                    </a:lnTo>
                    <a:lnTo>
                      <a:pt x="60" y="314"/>
                    </a:lnTo>
                    <a:lnTo>
                      <a:pt x="90" y="311"/>
                    </a:lnTo>
                    <a:lnTo>
                      <a:pt x="124" y="304"/>
                    </a:lnTo>
                    <a:lnTo>
                      <a:pt x="161" y="296"/>
                    </a:lnTo>
                    <a:lnTo>
                      <a:pt x="201" y="283"/>
                    </a:lnTo>
                    <a:lnTo>
                      <a:pt x="243" y="267"/>
                    </a:lnTo>
                    <a:lnTo>
                      <a:pt x="284" y="247"/>
                    </a:lnTo>
                    <a:lnTo>
                      <a:pt x="327" y="223"/>
                    </a:lnTo>
                    <a:lnTo>
                      <a:pt x="369" y="193"/>
                    </a:lnTo>
                    <a:lnTo>
                      <a:pt x="410" y="158"/>
                    </a:lnTo>
                    <a:lnTo>
                      <a:pt x="446" y="115"/>
                    </a:lnTo>
                    <a:lnTo>
                      <a:pt x="481" y="67"/>
                    </a:lnTo>
                    <a:lnTo>
                      <a:pt x="512" y="11"/>
                    </a:lnTo>
                    <a:lnTo>
                      <a:pt x="488" y="0"/>
                    </a:lnTo>
                    <a:lnTo>
                      <a:pt x="459" y="53"/>
                    </a:lnTo>
                    <a:lnTo>
                      <a:pt x="426" y="99"/>
                    </a:lnTo>
                    <a:lnTo>
                      <a:pt x="390" y="138"/>
                    </a:lnTo>
                    <a:lnTo>
                      <a:pt x="352" y="173"/>
                    </a:lnTo>
                    <a:lnTo>
                      <a:pt x="313" y="200"/>
                    </a:lnTo>
                    <a:lnTo>
                      <a:pt x="272" y="224"/>
                    </a:lnTo>
                    <a:lnTo>
                      <a:pt x="231" y="243"/>
                    </a:lnTo>
                    <a:lnTo>
                      <a:pt x="192" y="258"/>
                    </a:lnTo>
                    <a:lnTo>
                      <a:pt x="154" y="269"/>
                    </a:lnTo>
                    <a:lnTo>
                      <a:pt x="118" y="279"/>
                    </a:lnTo>
                    <a:lnTo>
                      <a:pt x="86" y="284"/>
                    </a:lnTo>
                    <a:lnTo>
                      <a:pt x="59" y="288"/>
                    </a:lnTo>
                    <a:lnTo>
                      <a:pt x="36" y="290"/>
                    </a:lnTo>
                    <a:lnTo>
                      <a:pt x="17" y="291"/>
                    </a:lnTo>
                    <a:lnTo>
                      <a:pt x="6" y="291"/>
                    </a:lnTo>
                    <a:lnTo>
                      <a:pt x="1" y="29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97" name="Freeform 34"/>
              <p:cNvSpPr>
                <a:spLocks/>
              </p:cNvSpPr>
              <p:nvPr/>
            </p:nvSpPr>
            <p:spPr bwMode="auto">
              <a:xfrm>
                <a:off x="2590" y="2010"/>
                <a:ext cx="253" cy="170"/>
              </a:xfrm>
              <a:custGeom>
                <a:avLst/>
                <a:gdLst>
                  <a:gd name="T0" fmla="*/ 0 w 507"/>
                  <a:gd name="T1" fmla="*/ 314 h 341"/>
                  <a:gd name="T2" fmla="*/ 5 w 507"/>
                  <a:gd name="T3" fmla="*/ 341 h 341"/>
                  <a:gd name="T4" fmla="*/ 10 w 507"/>
                  <a:gd name="T5" fmla="*/ 340 h 341"/>
                  <a:gd name="T6" fmla="*/ 21 w 507"/>
                  <a:gd name="T7" fmla="*/ 337 h 341"/>
                  <a:gd name="T8" fmla="*/ 41 w 507"/>
                  <a:gd name="T9" fmla="*/ 334 h 341"/>
                  <a:gd name="T10" fmla="*/ 65 w 507"/>
                  <a:gd name="T11" fmla="*/ 328 h 341"/>
                  <a:gd name="T12" fmla="*/ 94 w 507"/>
                  <a:gd name="T13" fmla="*/ 319 h 341"/>
                  <a:gd name="T14" fmla="*/ 127 w 507"/>
                  <a:gd name="T15" fmla="*/ 309 h 341"/>
                  <a:gd name="T16" fmla="*/ 164 w 507"/>
                  <a:gd name="T17" fmla="*/ 296 h 341"/>
                  <a:gd name="T18" fmla="*/ 203 w 507"/>
                  <a:gd name="T19" fmla="*/ 279 h 341"/>
                  <a:gd name="T20" fmla="*/ 243 w 507"/>
                  <a:gd name="T21" fmla="*/ 259 h 341"/>
                  <a:gd name="T22" fmla="*/ 285 w 507"/>
                  <a:gd name="T23" fmla="*/ 237 h 341"/>
                  <a:gd name="T24" fmla="*/ 327 w 507"/>
                  <a:gd name="T25" fmla="*/ 210 h 341"/>
                  <a:gd name="T26" fmla="*/ 368 w 507"/>
                  <a:gd name="T27" fmla="*/ 180 h 341"/>
                  <a:gd name="T28" fmla="*/ 407 w 507"/>
                  <a:gd name="T29" fmla="*/ 145 h 341"/>
                  <a:gd name="T30" fmla="*/ 444 w 507"/>
                  <a:gd name="T31" fmla="*/ 106 h 341"/>
                  <a:gd name="T32" fmla="*/ 477 w 507"/>
                  <a:gd name="T33" fmla="*/ 61 h 341"/>
                  <a:gd name="T34" fmla="*/ 507 w 507"/>
                  <a:gd name="T35" fmla="*/ 13 h 341"/>
                  <a:gd name="T36" fmla="*/ 484 w 507"/>
                  <a:gd name="T37" fmla="*/ 0 h 341"/>
                  <a:gd name="T38" fmla="*/ 455 w 507"/>
                  <a:gd name="T39" fmla="*/ 47 h 341"/>
                  <a:gd name="T40" fmla="*/ 423 w 507"/>
                  <a:gd name="T41" fmla="*/ 89 h 341"/>
                  <a:gd name="T42" fmla="*/ 388 w 507"/>
                  <a:gd name="T43" fmla="*/ 127 h 341"/>
                  <a:gd name="T44" fmla="*/ 350 w 507"/>
                  <a:gd name="T45" fmla="*/ 160 h 341"/>
                  <a:gd name="T46" fmla="*/ 311 w 507"/>
                  <a:gd name="T47" fmla="*/ 189 h 341"/>
                  <a:gd name="T48" fmla="*/ 271 w 507"/>
                  <a:gd name="T49" fmla="*/ 214 h 341"/>
                  <a:gd name="T50" fmla="*/ 231 w 507"/>
                  <a:gd name="T51" fmla="*/ 236 h 341"/>
                  <a:gd name="T52" fmla="*/ 192 w 507"/>
                  <a:gd name="T53" fmla="*/ 256 h 341"/>
                  <a:gd name="T54" fmla="*/ 154 w 507"/>
                  <a:gd name="T55" fmla="*/ 271 h 341"/>
                  <a:gd name="T56" fmla="*/ 118 w 507"/>
                  <a:gd name="T57" fmla="*/ 283 h 341"/>
                  <a:gd name="T58" fmla="*/ 86 w 507"/>
                  <a:gd name="T59" fmla="*/ 294 h 341"/>
                  <a:gd name="T60" fmla="*/ 58 w 507"/>
                  <a:gd name="T61" fmla="*/ 302 h 341"/>
                  <a:gd name="T62" fmla="*/ 35 w 507"/>
                  <a:gd name="T63" fmla="*/ 307 h 341"/>
                  <a:gd name="T64" fmla="*/ 17 w 507"/>
                  <a:gd name="T65" fmla="*/ 311 h 341"/>
                  <a:gd name="T66" fmla="*/ 5 w 507"/>
                  <a:gd name="T67" fmla="*/ 313 h 341"/>
                  <a:gd name="T68" fmla="*/ 0 w 507"/>
                  <a:gd name="T69" fmla="*/ 314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07" h="341">
                    <a:moveTo>
                      <a:pt x="0" y="314"/>
                    </a:moveTo>
                    <a:lnTo>
                      <a:pt x="5" y="341"/>
                    </a:lnTo>
                    <a:lnTo>
                      <a:pt x="10" y="340"/>
                    </a:lnTo>
                    <a:lnTo>
                      <a:pt x="21" y="337"/>
                    </a:lnTo>
                    <a:lnTo>
                      <a:pt x="41" y="334"/>
                    </a:lnTo>
                    <a:lnTo>
                      <a:pt x="65" y="328"/>
                    </a:lnTo>
                    <a:lnTo>
                      <a:pt x="94" y="319"/>
                    </a:lnTo>
                    <a:lnTo>
                      <a:pt x="127" y="309"/>
                    </a:lnTo>
                    <a:lnTo>
                      <a:pt x="164" y="296"/>
                    </a:lnTo>
                    <a:lnTo>
                      <a:pt x="203" y="279"/>
                    </a:lnTo>
                    <a:lnTo>
                      <a:pt x="243" y="259"/>
                    </a:lnTo>
                    <a:lnTo>
                      <a:pt x="285" y="237"/>
                    </a:lnTo>
                    <a:lnTo>
                      <a:pt x="327" y="210"/>
                    </a:lnTo>
                    <a:lnTo>
                      <a:pt x="368" y="180"/>
                    </a:lnTo>
                    <a:lnTo>
                      <a:pt x="407" y="145"/>
                    </a:lnTo>
                    <a:lnTo>
                      <a:pt x="444" y="106"/>
                    </a:lnTo>
                    <a:lnTo>
                      <a:pt x="477" y="61"/>
                    </a:lnTo>
                    <a:lnTo>
                      <a:pt x="507" y="13"/>
                    </a:lnTo>
                    <a:lnTo>
                      <a:pt x="484" y="0"/>
                    </a:lnTo>
                    <a:lnTo>
                      <a:pt x="455" y="47"/>
                    </a:lnTo>
                    <a:lnTo>
                      <a:pt x="423" y="89"/>
                    </a:lnTo>
                    <a:lnTo>
                      <a:pt x="388" y="127"/>
                    </a:lnTo>
                    <a:lnTo>
                      <a:pt x="350" y="160"/>
                    </a:lnTo>
                    <a:lnTo>
                      <a:pt x="311" y="189"/>
                    </a:lnTo>
                    <a:lnTo>
                      <a:pt x="271" y="214"/>
                    </a:lnTo>
                    <a:lnTo>
                      <a:pt x="231" y="236"/>
                    </a:lnTo>
                    <a:lnTo>
                      <a:pt x="192" y="256"/>
                    </a:lnTo>
                    <a:lnTo>
                      <a:pt x="154" y="271"/>
                    </a:lnTo>
                    <a:lnTo>
                      <a:pt x="118" y="283"/>
                    </a:lnTo>
                    <a:lnTo>
                      <a:pt x="86" y="294"/>
                    </a:lnTo>
                    <a:lnTo>
                      <a:pt x="58" y="302"/>
                    </a:lnTo>
                    <a:lnTo>
                      <a:pt x="35" y="307"/>
                    </a:lnTo>
                    <a:lnTo>
                      <a:pt x="17" y="311"/>
                    </a:lnTo>
                    <a:lnTo>
                      <a:pt x="5" y="313"/>
                    </a:lnTo>
                    <a:lnTo>
                      <a:pt x="0" y="31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98" name="Freeform 35"/>
              <p:cNvSpPr>
                <a:spLocks/>
              </p:cNvSpPr>
              <p:nvPr/>
            </p:nvSpPr>
            <p:spPr bwMode="auto">
              <a:xfrm>
                <a:off x="2550" y="2083"/>
                <a:ext cx="58" cy="248"/>
              </a:xfrm>
              <a:custGeom>
                <a:avLst/>
                <a:gdLst>
                  <a:gd name="T0" fmla="*/ 0 w 116"/>
                  <a:gd name="T1" fmla="*/ 16 h 495"/>
                  <a:gd name="T2" fmla="*/ 6 w 116"/>
                  <a:gd name="T3" fmla="*/ 25 h 495"/>
                  <a:gd name="T4" fmla="*/ 19 w 116"/>
                  <a:gd name="T5" fmla="*/ 46 h 495"/>
                  <a:gd name="T6" fmla="*/ 38 w 116"/>
                  <a:gd name="T7" fmla="*/ 84 h 495"/>
                  <a:gd name="T8" fmla="*/ 57 w 116"/>
                  <a:gd name="T9" fmla="*/ 135 h 495"/>
                  <a:gd name="T10" fmla="*/ 75 w 116"/>
                  <a:gd name="T11" fmla="*/ 202 h 495"/>
                  <a:gd name="T12" fmla="*/ 86 w 116"/>
                  <a:gd name="T13" fmla="*/ 283 h 495"/>
                  <a:gd name="T14" fmla="*/ 89 w 116"/>
                  <a:gd name="T15" fmla="*/ 380 h 495"/>
                  <a:gd name="T16" fmla="*/ 79 w 116"/>
                  <a:gd name="T17" fmla="*/ 492 h 495"/>
                  <a:gd name="T18" fmla="*/ 106 w 116"/>
                  <a:gd name="T19" fmla="*/ 495 h 495"/>
                  <a:gd name="T20" fmla="*/ 116 w 116"/>
                  <a:gd name="T21" fmla="*/ 379 h 495"/>
                  <a:gd name="T22" fmla="*/ 113 w 116"/>
                  <a:gd name="T23" fmla="*/ 279 h 495"/>
                  <a:gd name="T24" fmla="*/ 100 w 116"/>
                  <a:gd name="T25" fmla="*/ 195 h 495"/>
                  <a:gd name="T26" fmla="*/ 83 w 116"/>
                  <a:gd name="T27" fmla="*/ 126 h 495"/>
                  <a:gd name="T28" fmla="*/ 62 w 116"/>
                  <a:gd name="T29" fmla="*/ 73 h 495"/>
                  <a:gd name="T30" fmla="*/ 42 w 116"/>
                  <a:gd name="T31" fmla="*/ 34 h 495"/>
                  <a:gd name="T32" fmla="*/ 28 w 116"/>
                  <a:gd name="T33" fmla="*/ 10 h 495"/>
                  <a:gd name="T34" fmla="*/ 21 w 116"/>
                  <a:gd name="T35" fmla="*/ 0 h 495"/>
                  <a:gd name="T36" fmla="*/ 0 w 116"/>
                  <a:gd name="T37" fmla="*/ 16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16" h="495">
                    <a:moveTo>
                      <a:pt x="0" y="16"/>
                    </a:moveTo>
                    <a:lnTo>
                      <a:pt x="6" y="25"/>
                    </a:lnTo>
                    <a:lnTo>
                      <a:pt x="19" y="46"/>
                    </a:lnTo>
                    <a:lnTo>
                      <a:pt x="38" y="84"/>
                    </a:lnTo>
                    <a:lnTo>
                      <a:pt x="57" y="135"/>
                    </a:lnTo>
                    <a:lnTo>
                      <a:pt x="75" y="202"/>
                    </a:lnTo>
                    <a:lnTo>
                      <a:pt x="86" y="283"/>
                    </a:lnTo>
                    <a:lnTo>
                      <a:pt x="89" y="380"/>
                    </a:lnTo>
                    <a:lnTo>
                      <a:pt x="79" y="492"/>
                    </a:lnTo>
                    <a:lnTo>
                      <a:pt x="106" y="495"/>
                    </a:lnTo>
                    <a:lnTo>
                      <a:pt x="116" y="379"/>
                    </a:lnTo>
                    <a:lnTo>
                      <a:pt x="113" y="279"/>
                    </a:lnTo>
                    <a:lnTo>
                      <a:pt x="100" y="195"/>
                    </a:lnTo>
                    <a:lnTo>
                      <a:pt x="83" y="126"/>
                    </a:lnTo>
                    <a:lnTo>
                      <a:pt x="62" y="73"/>
                    </a:lnTo>
                    <a:lnTo>
                      <a:pt x="42" y="34"/>
                    </a:lnTo>
                    <a:lnTo>
                      <a:pt x="28" y="10"/>
                    </a:lnTo>
                    <a:lnTo>
                      <a:pt x="21" y="0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499" name="Freeform 36"/>
              <p:cNvSpPr>
                <a:spLocks/>
              </p:cNvSpPr>
              <p:nvPr/>
            </p:nvSpPr>
            <p:spPr bwMode="auto">
              <a:xfrm>
                <a:off x="2569" y="2313"/>
                <a:ext cx="37" cy="56"/>
              </a:xfrm>
              <a:custGeom>
                <a:avLst/>
                <a:gdLst>
                  <a:gd name="T0" fmla="*/ 0 w 75"/>
                  <a:gd name="T1" fmla="*/ 86 h 110"/>
                  <a:gd name="T2" fmla="*/ 11 w 75"/>
                  <a:gd name="T3" fmla="*/ 110 h 110"/>
                  <a:gd name="T4" fmla="*/ 26 w 75"/>
                  <a:gd name="T5" fmla="*/ 100 h 110"/>
                  <a:gd name="T6" fmla="*/ 39 w 75"/>
                  <a:gd name="T7" fmla="*/ 86 h 110"/>
                  <a:gd name="T8" fmla="*/ 51 w 75"/>
                  <a:gd name="T9" fmla="*/ 70 h 110"/>
                  <a:gd name="T10" fmla="*/ 59 w 75"/>
                  <a:gd name="T11" fmla="*/ 53 h 110"/>
                  <a:gd name="T12" fmla="*/ 65 w 75"/>
                  <a:gd name="T13" fmla="*/ 37 h 110"/>
                  <a:gd name="T14" fmla="*/ 70 w 75"/>
                  <a:gd name="T15" fmla="*/ 22 h 110"/>
                  <a:gd name="T16" fmla="*/ 74 w 75"/>
                  <a:gd name="T17" fmla="*/ 11 h 110"/>
                  <a:gd name="T18" fmla="*/ 75 w 75"/>
                  <a:gd name="T19" fmla="*/ 6 h 110"/>
                  <a:gd name="T20" fmla="*/ 48 w 75"/>
                  <a:gd name="T21" fmla="*/ 0 h 110"/>
                  <a:gd name="T22" fmla="*/ 46 w 75"/>
                  <a:gd name="T23" fmla="*/ 9 h 110"/>
                  <a:gd name="T24" fmla="*/ 42 w 75"/>
                  <a:gd name="T25" fmla="*/ 19 h 110"/>
                  <a:gd name="T26" fmla="*/ 38 w 75"/>
                  <a:gd name="T27" fmla="*/ 32 h 110"/>
                  <a:gd name="T28" fmla="*/ 33 w 75"/>
                  <a:gd name="T29" fmla="*/ 45 h 110"/>
                  <a:gd name="T30" fmla="*/ 26 w 75"/>
                  <a:gd name="T31" fmla="*/ 57 h 110"/>
                  <a:gd name="T32" fmla="*/ 18 w 75"/>
                  <a:gd name="T33" fmla="*/ 70 h 110"/>
                  <a:gd name="T34" fmla="*/ 10 w 75"/>
                  <a:gd name="T35" fmla="*/ 79 h 110"/>
                  <a:gd name="T36" fmla="*/ 0 w 75"/>
                  <a:gd name="T37" fmla="*/ 86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5" h="110">
                    <a:moveTo>
                      <a:pt x="0" y="86"/>
                    </a:moveTo>
                    <a:lnTo>
                      <a:pt x="11" y="110"/>
                    </a:lnTo>
                    <a:lnTo>
                      <a:pt x="26" y="100"/>
                    </a:lnTo>
                    <a:lnTo>
                      <a:pt x="39" y="86"/>
                    </a:lnTo>
                    <a:lnTo>
                      <a:pt x="51" y="70"/>
                    </a:lnTo>
                    <a:lnTo>
                      <a:pt x="59" y="53"/>
                    </a:lnTo>
                    <a:lnTo>
                      <a:pt x="65" y="37"/>
                    </a:lnTo>
                    <a:lnTo>
                      <a:pt x="70" y="22"/>
                    </a:lnTo>
                    <a:lnTo>
                      <a:pt x="74" y="11"/>
                    </a:lnTo>
                    <a:lnTo>
                      <a:pt x="75" y="6"/>
                    </a:lnTo>
                    <a:lnTo>
                      <a:pt x="48" y="0"/>
                    </a:lnTo>
                    <a:lnTo>
                      <a:pt x="46" y="9"/>
                    </a:lnTo>
                    <a:lnTo>
                      <a:pt x="42" y="19"/>
                    </a:lnTo>
                    <a:lnTo>
                      <a:pt x="38" y="32"/>
                    </a:lnTo>
                    <a:lnTo>
                      <a:pt x="33" y="45"/>
                    </a:lnTo>
                    <a:lnTo>
                      <a:pt x="26" y="57"/>
                    </a:lnTo>
                    <a:lnTo>
                      <a:pt x="18" y="70"/>
                    </a:lnTo>
                    <a:lnTo>
                      <a:pt x="10" y="79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00" name="Freeform 37"/>
              <p:cNvSpPr>
                <a:spLocks/>
              </p:cNvSpPr>
              <p:nvPr/>
            </p:nvSpPr>
            <p:spPr bwMode="auto">
              <a:xfrm>
                <a:off x="2662" y="2309"/>
                <a:ext cx="38" cy="54"/>
              </a:xfrm>
              <a:custGeom>
                <a:avLst/>
                <a:gdLst>
                  <a:gd name="T0" fmla="*/ 0 w 75"/>
                  <a:gd name="T1" fmla="*/ 86 h 109"/>
                  <a:gd name="T2" fmla="*/ 13 w 75"/>
                  <a:gd name="T3" fmla="*/ 109 h 109"/>
                  <a:gd name="T4" fmla="*/ 28 w 75"/>
                  <a:gd name="T5" fmla="*/ 99 h 109"/>
                  <a:gd name="T6" fmla="*/ 41 w 75"/>
                  <a:gd name="T7" fmla="*/ 85 h 109"/>
                  <a:gd name="T8" fmla="*/ 52 w 75"/>
                  <a:gd name="T9" fmla="*/ 69 h 109"/>
                  <a:gd name="T10" fmla="*/ 60 w 75"/>
                  <a:gd name="T11" fmla="*/ 51 h 109"/>
                  <a:gd name="T12" fmla="*/ 66 w 75"/>
                  <a:gd name="T13" fmla="*/ 36 h 109"/>
                  <a:gd name="T14" fmla="*/ 71 w 75"/>
                  <a:gd name="T15" fmla="*/ 21 h 109"/>
                  <a:gd name="T16" fmla="*/ 74 w 75"/>
                  <a:gd name="T17" fmla="*/ 11 h 109"/>
                  <a:gd name="T18" fmla="*/ 75 w 75"/>
                  <a:gd name="T19" fmla="*/ 5 h 109"/>
                  <a:gd name="T20" fmla="*/ 50 w 75"/>
                  <a:gd name="T21" fmla="*/ 0 h 109"/>
                  <a:gd name="T22" fmla="*/ 48 w 75"/>
                  <a:gd name="T23" fmla="*/ 9 h 109"/>
                  <a:gd name="T24" fmla="*/ 44 w 75"/>
                  <a:gd name="T25" fmla="*/ 19 h 109"/>
                  <a:gd name="T26" fmla="*/ 39 w 75"/>
                  <a:gd name="T27" fmla="*/ 32 h 109"/>
                  <a:gd name="T28" fmla="*/ 34 w 75"/>
                  <a:gd name="T29" fmla="*/ 44 h 109"/>
                  <a:gd name="T30" fmla="*/ 27 w 75"/>
                  <a:gd name="T31" fmla="*/ 57 h 109"/>
                  <a:gd name="T32" fmla="*/ 19 w 75"/>
                  <a:gd name="T33" fmla="*/ 70 h 109"/>
                  <a:gd name="T34" fmla="*/ 11 w 75"/>
                  <a:gd name="T35" fmla="*/ 79 h 109"/>
                  <a:gd name="T36" fmla="*/ 0 w 75"/>
                  <a:gd name="T37" fmla="*/ 86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5" h="109">
                    <a:moveTo>
                      <a:pt x="0" y="86"/>
                    </a:moveTo>
                    <a:lnTo>
                      <a:pt x="13" y="109"/>
                    </a:lnTo>
                    <a:lnTo>
                      <a:pt x="28" y="99"/>
                    </a:lnTo>
                    <a:lnTo>
                      <a:pt x="41" y="85"/>
                    </a:lnTo>
                    <a:lnTo>
                      <a:pt x="52" y="69"/>
                    </a:lnTo>
                    <a:lnTo>
                      <a:pt x="60" y="51"/>
                    </a:lnTo>
                    <a:lnTo>
                      <a:pt x="66" y="36"/>
                    </a:lnTo>
                    <a:lnTo>
                      <a:pt x="71" y="21"/>
                    </a:lnTo>
                    <a:lnTo>
                      <a:pt x="74" y="11"/>
                    </a:lnTo>
                    <a:lnTo>
                      <a:pt x="75" y="5"/>
                    </a:lnTo>
                    <a:lnTo>
                      <a:pt x="50" y="0"/>
                    </a:lnTo>
                    <a:lnTo>
                      <a:pt x="48" y="9"/>
                    </a:lnTo>
                    <a:lnTo>
                      <a:pt x="44" y="19"/>
                    </a:lnTo>
                    <a:lnTo>
                      <a:pt x="39" y="32"/>
                    </a:lnTo>
                    <a:lnTo>
                      <a:pt x="34" y="44"/>
                    </a:lnTo>
                    <a:lnTo>
                      <a:pt x="27" y="57"/>
                    </a:lnTo>
                    <a:lnTo>
                      <a:pt x="19" y="70"/>
                    </a:lnTo>
                    <a:lnTo>
                      <a:pt x="11" y="79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01" name="Freeform 38"/>
              <p:cNvSpPr>
                <a:spLocks/>
              </p:cNvSpPr>
              <p:nvPr/>
            </p:nvSpPr>
            <p:spPr bwMode="auto">
              <a:xfrm>
                <a:off x="2741" y="2267"/>
                <a:ext cx="37" cy="56"/>
              </a:xfrm>
              <a:custGeom>
                <a:avLst/>
                <a:gdLst>
                  <a:gd name="T0" fmla="*/ 0 w 75"/>
                  <a:gd name="T1" fmla="*/ 86 h 110"/>
                  <a:gd name="T2" fmla="*/ 13 w 75"/>
                  <a:gd name="T3" fmla="*/ 110 h 110"/>
                  <a:gd name="T4" fmla="*/ 28 w 75"/>
                  <a:gd name="T5" fmla="*/ 100 h 110"/>
                  <a:gd name="T6" fmla="*/ 40 w 75"/>
                  <a:gd name="T7" fmla="*/ 86 h 110"/>
                  <a:gd name="T8" fmla="*/ 52 w 75"/>
                  <a:gd name="T9" fmla="*/ 70 h 110"/>
                  <a:gd name="T10" fmla="*/ 60 w 75"/>
                  <a:gd name="T11" fmla="*/ 53 h 110"/>
                  <a:gd name="T12" fmla="*/ 66 w 75"/>
                  <a:gd name="T13" fmla="*/ 37 h 110"/>
                  <a:gd name="T14" fmla="*/ 70 w 75"/>
                  <a:gd name="T15" fmla="*/ 23 h 110"/>
                  <a:gd name="T16" fmla="*/ 74 w 75"/>
                  <a:gd name="T17" fmla="*/ 11 h 110"/>
                  <a:gd name="T18" fmla="*/ 75 w 75"/>
                  <a:gd name="T19" fmla="*/ 5 h 110"/>
                  <a:gd name="T20" fmla="*/ 50 w 75"/>
                  <a:gd name="T21" fmla="*/ 0 h 110"/>
                  <a:gd name="T22" fmla="*/ 47 w 75"/>
                  <a:gd name="T23" fmla="*/ 9 h 110"/>
                  <a:gd name="T24" fmla="*/ 44 w 75"/>
                  <a:gd name="T25" fmla="*/ 19 h 110"/>
                  <a:gd name="T26" fmla="*/ 39 w 75"/>
                  <a:gd name="T27" fmla="*/ 32 h 110"/>
                  <a:gd name="T28" fmla="*/ 33 w 75"/>
                  <a:gd name="T29" fmla="*/ 45 h 110"/>
                  <a:gd name="T30" fmla="*/ 27 w 75"/>
                  <a:gd name="T31" fmla="*/ 57 h 110"/>
                  <a:gd name="T32" fmla="*/ 18 w 75"/>
                  <a:gd name="T33" fmla="*/ 70 h 110"/>
                  <a:gd name="T34" fmla="*/ 10 w 75"/>
                  <a:gd name="T35" fmla="*/ 79 h 110"/>
                  <a:gd name="T36" fmla="*/ 0 w 75"/>
                  <a:gd name="T37" fmla="*/ 86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5" h="110">
                    <a:moveTo>
                      <a:pt x="0" y="86"/>
                    </a:moveTo>
                    <a:lnTo>
                      <a:pt x="13" y="110"/>
                    </a:lnTo>
                    <a:lnTo>
                      <a:pt x="28" y="100"/>
                    </a:lnTo>
                    <a:lnTo>
                      <a:pt x="40" y="86"/>
                    </a:lnTo>
                    <a:lnTo>
                      <a:pt x="52" y="70"/>
                    </a:lnTo>
                    <a:lnTo>
                      <a:pt x="60" y="53"/>
                    </a:lnTo>
                    <a:lnTo>
                      <a:pt x="66" y="37"/>
                    </a:lnTo>
                    <a:lnTo>
                      <a:pt x="70" y="23"/>
                    </a:lnTo>
                    <a:lnTo>
                      <a:pt x="74" y="11"/>
                    </a:lnTo>
                    <a:lnTo>
                      <a:pt x="75" y="5"/>
                    </a:lnTo>
                    <a:lnTo>
                      <a:pt x="50" y="0"/>
                    </a:lnTo>
                    <a:lnTo>
                      <a:pt x="47" y="9"/>
                    </a:lnTo>
                    <a:lnTo>
                      <a:pt x="44" y="19"/>
                    </a:lnTo>
                    <a:lnTo>
                      <a:pt x="39" y="32"/>
                    </a:lnTo>
                    <a:lnTo>
                      <a:pt x="33" y="45"/>
                    </a:lnTo>
                    <a:lnTo>
                      <a:pt x="27" y="57"/>
                    </a:lnTo>
                    <a:lnTo>
                      <a:pt x="18" y="70"/>
                    </a:lnTo>
                    <a:lnTo>
                      <a:pt x="10" y="79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02" name="Freeform 39"/>
              <p:cNvSpPr>
                <a:spLocks/>
              </p:cNvSpPr>
              <p:nvPr/>
            </p:nvSpPr>
            <p:spPr bwMode="auto">
              <a:xfrm>
                <a:off x="2486" y="2035"/>
                <a:ext cx="106" cy="305"/>
              </a:xfrm>
              <a:custGeom>
                <a:avLst/>
                <a:gdLst>
                  <a:gd name="T0" fmla="*/ 197 w 212"/>
                  <a:gd name="T1" fmla="*/ 610 h 610"/>
                  <a:gd name="T2" fmla="*/ 212 w 212"/>
                  <a:gd name="T3" fmla="*/ 587 h 610"/>
                  <a:gd name="T4" fmla="*/ 162 w 212"/>
                  <a:gd name="T5" fmla="*/ 549 h 610"/>
                  <a:gd name="T6" fmla="*/ 121 w 212"/>
                  <a:gd name="T7" fmla="*/ 507 h 610"/>
                  <a:gd name="T8" fmla="*/ 89 w 212"/>
                  <a:gd name="T9" fmla="*/ 463 h 610"/>
                  <a:gd name="T10" fmla="*/ 65 w 212"/>
                  <a:gd name="T11" fmla="*/ 416 h 610"/>
                  <a:gd name="T12" fmla="*/ 47 w 212"/>
                  <a:gd name="T13" fmla="*/ 368 h 610"/>
                  <a:gd name="T14" fmla="*/ 36 w 212"/>
                  <a:gd name="T15" fmla="*/ 321 h 610"/>
                  <a:gd name="T16" fmla="*/ 29 w 212"/>
                  <a:gd name="T17" fmla="*/ 274 h 610"/>
                  <a:gd name="T18" fmla="*/ 27 w 212"/>
                  <a:gd name="T19" fmla="*/ 228 h 610"/>
                  <a:gd name="T20" fmla="*/ 28 w 212"/>
                  <a:gd name="T21" fmla="*/ 184 h 610"/>
                  <a:gd name="T22" fmla="*/ 31 w 212"/>
                  <a:gd name="T23" fmla="*/ 144 h 610"/>
                  <a:gd name="T24" fmla="*/ 37 w 212"/>
                  <a:gd name="T25" fmla="*/ 107 h 610"/>
                  <a:gd name="T26" fmla="*/ 44 w 212"/>
                  <a:gd name="T27" fmla="*/ 75 h 610"/>
                  <a:gd name="T28" fmla="*/ 51 w 212"/>
                  <a:gd name="T29" fmla="*/ 48 h 610"/>
                  <a:gd name="T30" fmla="*/ 57 w 212"/>
                  <a:gd name="T31" fmla="*/ 27 h 610"/>
                  <a:gd name="T32" fmla="*/ 60 w 212"/>
                  <a:gd name="T33" fmla="*/ 14 h 610"/>
                  <a:gd name="T34" fmla="*/ 62 w 212"/>
                  <a:gd name="T35" fmla="*/ 9 h 610"/>
                  <a:gd name="T36" fmla="*/ 37 w 212"/>
                  <a:gd name="T37" fmla="*/ 0 h 610"/>
                  <a:gd name="T38" fmla="*/ 35 w 212"/>
                  <a:gd name="T39" fmla="*/ 6 h 610"/>
                  <a:gd name="T40" fmla="*/ 31 w 212"/>
                  <a:gd name="T41" fmla="*/ 19 h 610"/>
                  <a:gd name="T42" fmla="*/ 24 w 212"/>
                  <a:gd name="T43" fmla="*/ 40 h 610"/>
                  <a:gd name="T44" fmla="*/ 17 w 212"/>
                  <a:gd name="T45" fmla="*/ 68 h 610"/>
                  <a:gd name="T46" fmla="*/ 11 w 212"/>
                  <a:gd name="T47" fmla="*/ 102 h 610"/>
                  <a:gd name="T48" fmla="*/ 5 w 212"/>
                  <a:gd name="T49" fmla="*/ 141 h 610"/>
                  <a:gd name="T50" fmla="*/ 1 w 212"/>
                  <a:gd name="T51" fmla="*/ 184 h 610"/>
                  <a:gd name="T52" fmla="*/ 0 w 212"/>
                  <a:gd name="T53" fmla="*/ 230 h 610"/>
                  <a:gd name="T54" fmla="*/ 2 w 212"/>
                  <a:gd name="T55" fmla="*/ 278 h 610"/>
                  <a:gd name="T56" fmla="*/ 9 w 212"/>
                  <a:gd name="T57" fmla="*/ 328 h 610"/>
                  <a:gd name="T58" fmla="*/ 22 w 212"/>
                  <a:gd name="T59" fmla="*/ 378 h 610"/>
                  <a:gd name="T60" fmla="*/ 40 w 212"/>
                  <a:gd name="T61" fmla="*/ 429 h 610"/>
                  <a:gd name="T62" fmla="*/ 67 w 212"/>
                  <a:gd name="T63" fmla="*/ 477 h 610"/>
                  <a:gd name="T64" fmla="*/ 100 w 212"/>
                  <a:gd name="T65" fmla="*/ 525 h 610"/>
                  <a:gd name="T66" fmla="*/ 144 w 212"/>
                  <a:gd name="T67" fmla="*/ 570 h 610"/>
                  <a:gd name="T68" fmla="*/ 197 w 212"/>
                  <a:gd name="T69" fmla="*/ 610 h 6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12" h="610">
                    <a:moveTo>
                      <a:pt x="197" y="610"/>
                    </a:moveTo>
                    <a:lnTo>
                      <a:pt x="212" y="587"/>
                    </a:lnTo>
                    <a:lnTo>
                      <a:pt x="162" y="549"/>
                    </a:lnTo>
                    <a:lnTo>
                      <a:pt x="121" y="507"/>
                    </a:lnTo>
                    <a:lnTo>
                      <a:pt x="89" y="463"/>
                    </a:lnTo>
                    <a:lnTo>
                      <a:pt x="65" y="416"/>
                    </a:lnTo>
                    <a:lnTo>
                      <a:pt x="47" y="368"/>
                    </a:lnTo>
                    <a:lnTo>
                      <a:pt x="36" y="321"/>
                    </a:lnTo>
                    <a:lnTo>
                      <a:pt x="29" y="274"/>
                    </a:lnTo>
                    <a:lnTo>
                      <a:pt x="27" y="228"/>
                    </a:lnTo>
                    <a:lnTo>
                      <a:pt x="28" y="184"/>
                    </a:lnTo>
                    <a:lnTo>
                      <a:pt x="31" y="144"/>
                    </a:lnTo>
                    <a:lnTo>
                      <a:pt x="37" y="107"/>
                    </a:lnTo>
                    <a:lnTo>
                      <a:pt x="44" y="75"/>
                    </a:lnTo>
                    <a:lnTo>
                      <a:pt x="51" y="48"/>
                    </a:lnTo>
                    <a:lnTo>
                      <a:pt x="57" y="27"/>
                    </a:lnTo>
                    <a:lnTo>
                      <a:pt x="60" y="14"/>
                    </a:lnTo>
                    <a:lnTo>
                      <a:pt x="62" y="9"/>
                    </a:lnTo>
                    <a:lnTo>
                      <a:pt x="37" y="0"/>
                    </a:lnTo>
                    <a:lnTo>
                      <a:pt x="35" y="6"/>
                    </a:lnTo>
                    <a:lnTo>
                      <a:pt x="31" y="19"/>
                    </a:lnTo>
                    <a:lnTo>
                      <a:pt x="24" y="40"/>
                    </a:lnTo>
                    <a:lnTo>
                      <a:pt x="17" y="68"/>
                    </a:lnTo>
                    <a:lnTo>
                      <a:pt x="11" y="102"/>
                    </a:lnTo>
                    <a:lnTo>
                      <a:pt x="5" y="141"/>
                    </a:lnTo>
                    <a:lnTo>
                      <a:pt x="1" y="184"/>
                    </a:lnTo>
                    <a:lnTo>
                      <a:pt x="0" y="230"/>
                    </a:lnTo>
                    <a:lnTo>
                      <a:pt x="2" y="278"/>
                    </a:lnTo>
                    <a:lnTo>
                      <a:pt x="9" y="328"/>
                    </a:lnTo>
                    <a:lnTo>
                      <a:pt x="22" y="378"/>
                    </a:lnTo>
                    <a:lnTo>
                      <a:pt x="40" y="429"/>
                    </a:lnTo>
                    <a:lnTo>
                      <a:pt x="67" y="477"/>
                    </a:lnTo>
                    <a:lnTo>
                      <a:pt x="100" y="525"/>
                    </a:lnTo>
                    <a:lnTo>
                      <a:pt x="144" y="570"/>
                    </a:lnTo>
                    <a:lnTo>
                      <a:pt x="197" y="61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03" name="Freeform 40"/>
              <p:cNvSpPr>
                <a:spLocks/>
              </p:cNvSpPr>
              <p:nvPr/>
            </p:nvSpPr>
            <p:spPr bwMode="auto">
              <a:xfrm>
                <a:off x="2391" y="1970"/>
                <a:ext cx="111" cy="381"/>
              </a:xfrm>
              <a:custGeom>
                <a:avLst/>
                <a:gdLst>
                  <a:gd name="T0" fmla="*/ 206 w 221"/>
                  <a:gd name="T1" fmla="*/ 763 h 763"/>
                  <a:gd name="T2" fmla="*/ 221 w 221"/>
                  <a:gd name="T3" fmla="*/ 742 h 763"/>
                  <a:gd name="T4" fmla="*/ 165 w 221"/>
                  <a:gd name="T5" fmla="*/ 695 h 763"/>
                  <a:gd name="T6" fmla="*/ 120 w 221"/>
                  <a:gd name="T7" fmla="*/ 642 h 763"/>
                  <a:gd name="T8" fmla="*/ 85 w 221"/>
                  <a:gd name="T9" fmla="*/ 587 h 763"/>
                  <a:gd name="T10" fmla="*/ 59 w 221"/>
                  <a:gd name="T11" fmla="*/ 528 h 763"/>
                  <a:gd name="T12" fmla="*/ 42 w 221"/>
                  <a:gd name="T13" fmla="*/ 468 h 763"/>
                  <a:gd name="T14" fmla="*/ 31 w 221"/>
                  <a:gd name="T15" fmla="*/ 407 h 763"/>
                  <a:gd name="T16" fmla="*/ 27 w 221"/>
                  <a:gd name="T17" fmla="*/ 347 h 763"/>
                  <a:gd name="T18" fmla="*/ 27 w 221"/>
                  <a:gd name="T19" fmla="*/ 288 h 763"/>
                  <a:gd name="T20" fmla="*/ 31 w 221"/>
                  <a:gd name="T21" fmla="*/ 232 h 763"/>
                  <a:gd name="T22" fmla="*/ 39 w 221"/>
                  <a:gd name="T23" fmla="*/ 180 h 763"/>
                  <a:gd name="T24" fmla="*/ 49 w 221"/>
                  <a:gd name="T25" fmla="*/ 133 h 763"/>
                  <a:gd name="T26" fmla="*/ 58 w 221"/>
                  <a:gd name="T27" fmla="*/ 93 h 763"/>
                  <a:gd name="T28" fmla="*/ 67 w 221"/>
                  <a:gd name="T29" fmla="*/ 58 h 763"/>
                  <a:gd name="T30" fmla="*/ 76 w 221"/>
                  <a:gd name="T31" fmla="*/ 32 h 763"/>
                  <a:gd name="T32" fmla="*/ 82 w 221"/>
                  <a:gd name="T33" fmla="*/ 16 h 763"/>
                  <a:gd name="T34" fmla="*/ 84 w 221"/>
                  <a:gd name="T35" fmla="*/ 9 h 763"/>
                  <a:gd name="T36" fmla="*/ 60 w 221"/>
                  <a:gd name="T37" fmla="*/ 0 h 763"/>
                  <a:gd name="T38" fmla="*/ 58 w 221"/>
                  <a:gd name="T39" fmla="*/ 6 h 763"/>
                  <a:gd name="T40" fmla="*/ 51 w 221"/>
                  <a:gd name="T41" fmla="*/ 24 h 763"/>
                  <a:gd name="T42" fmla="*/ 43 w 221"/>
                  <a:gd name="T43" fmla="*/ 50 h 763"/>
                  <a:gd name="T44" fmla="*/ 32 w 221"/>
                  <a:gd name="T45" fmla="*/ 86 h 763"/>
                  <a:gd name="T46" fmla="*/ 22 w 221"/>
                  <a:gd name="T47" fmla="*/ 128 h 763"/>
                  <a:gd name="T48" fmla="*/ 13 w 221"/>
                  <a:gd name="T49" fmla="*/ 178 h 763"/>
                  <a:gd name="T50" fmla="*/ 6 w 221"/>
                  <a:gd name="T51" fmla="*/ 232 h 763"/>
                  <a:gd name="T52" fmla="*/ 1 w 221"/>
                  <a:gd name="T53" fmla="*/ 290 h 763"/>
                  <a:gd name="T54" fmla="*/ 0 w 221"/>
                  <a:gd name="T55" fmla="*/ 351 h 763"/>
                  <a:gd name="T56" fmla="*/ 6 w 221"/>
                  <a:gd name="T57" fmla="*/ 413 h 763"/>
                  <a:gd name="T58" fmla="*/ 16 w 221"/>
                  <a:gd name="T59" fmla="*/ 476 h 763"/>
                  <a:gd name="T60" fmla="*/ 36 w 221"/>
                  <a:gd name="T61" fmla="*/ 539 h 763"/>
                  <a:gd name="T62" fmla="*/ 62 w 221"/>
                  <a:gd name="T63" fmla="*/ 600 h 763"/>
                  <a:gd name="T64" fmla="*/ 99 w 221"/>
                  <a:gd name="T65" fmla="*/ 659 h 763"/>
                  <a:gd name="T66" fmla="*/ 146 w 221"/>
                  <a:gd name="T67" fmla="*/ 713 h 763"/>
                  <a:gd name="T68" fmla="*/ 206 w 221"/>
                  <a:gd name="T69" fmla="*/ 763 h 7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21" h="763">
                    <a:moveTo>
                      <a:pt x="206" y="763"/>
                    </a:moveTo>
                    <a:lnTo>
                      <a:pt x="221" y="742"/>
                    </a:lnTo>
                    <a:lnTo>
                      <a:pt x="165" y="695"/>
                    </a:lnTo>
                    <a:lnTo>
                      <a:pt x="120" y="642"/>
                    </a:lnTo>
                    <a:lnTo>
                      <a:pt x="85" y="587"/>
                    </a:lnTo>
                    <a:lnTo>
                      <a:pt x="59" y="528"/>
                    </a:lnTo>
                    <a:lnTo>
                      <a:pt x="42" y="468"/>
                    </a:lnTo>
                    <a:lnTo>
                      <a:pt x="31" y="407"/>
                    </a:lnTo>
                    <a:lnTo>
                      <a:pt x="27" y="347"/>
                    </a:lnTo>
                    <a:lnTo>
                      <a:pt x="27" y="288"/>
                    </a:lnTo>
                    <a:lnTo>
                      <a:pt x="31" y="232"/>
                    </a:lnTo>
                    <a:lnTo>
                      <a:pt x="39" y="180"/>
                    </a:lnTo>
                    <a:lnTo>
                      <a:pt x="49" y="133"/>
                    </a:lnTo>
                    <a:lnTo>
                      <a:pt x="58" y="93"/>
                    </a:lnTo>
                    <a:lnTo>
                      <a:pt x="67" y="58"/>
                    </a:lnTo>
                    <a:lnTo>
                      <a:pt x="76" y="32"/>
                    </a:lnTo>
                    <a:lnTo>
                      <a:pt x="82" y="16"/>
                    </a:lnTo>
                    <a:lnTo>
                      <a:pt x="84" y="9"/>
                    </a:lnTo>
                    <a:lnTo>
                      <a:pt x="60" y="0"/>
                    </a:lnTo>
                    <a:lnTo>
                      <a:pt x="58" y="6"/>
                    </a:lnTo>
                    <a:lnTo>
                      <a:pt x="51" y="24"/>
                    </a:lnTo>
                    <a:lnTo>
                      <a:pt x="43" y="50"/>
                    </a:lnTo>
                    <a:lnTo>
                      <a:pt x="32" y="86"/>
                    </a:lnTo>
                    <a:lnTo>
                      <a:pt x="22" y="128"/>
                    </a:lnTo>
                    <a:lnTo>
                      <a:pt x="13" y="178"/>
                    </a:lnTo>
                    <a:lnTo>
                      <a:pt x="6" y="232"/>
                    </a:lnTo>
                    <a:lnTo>
                      <a:pt x="1" y="290"/>
                    </a:lnTo>
                    <a:lnTo>
                      <a:pt x="0" y="351"/>
                    </a:lnTo>
                    <a:lnTo>
                      <a:pt x="6" y="413"/>
                    </a:lnTo>
                    <a:lnTo>
                      <a:pt x="16" y="476"/>
                    </a:lnTo>
                    <a:lnTo>
                      <a:pt x="36" y="539"/>
                    </a:lnTo>
                    <a:lnTo>
                      <a:pt x="62" y="600"/>
                    </a:lnTo>
                    <a:lnTo>
                      <a:pt x="99" y="659"/>
                    </a:lnTo>
                    <a:lnTo>
                      <a:pt x="146" y="713"/>
                    </a:lnTo>
                    <a:lnTo>
                      <a:pt x="206" y="76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</p:grpSp>
        <p:sp>
          <p:nvSpPr>
            <p:cNvPr id="487" name="6cípá hvězda 486"/>
            <p:cNvSpPr/>
            <p:nvPr/>
          </p:nvSpPr>
          <p:spPr>
            <a:xfrm>
              <a:off x="7985238" y="1715322"/>
              <a:ext cx="756000" cy="779779"/>
            </a:xfrm>
            <a:prstGeom prst="star6">
              <a:avLst/>
            </a:prstGeom>
            <a:solidFill>
              <a:schemeClr val="bg1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 smtClean="0">
                  <a:solidFill>
                    <a:schemeClr val="tx1"/>
                  </a:solidFill>
                </a:rPr>
                <a:t>0</a:t>
              </a:r>
              <a:endParaRPr lang="cs-CZ" sz="24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04" name="Skupina 503"/>
          <p:cNvGrpSpPr/>
          <p:nvPr/>
        </p:nvGrpSpPr>
        <p:grpSpPr>
          <a:xfrm>
            <a:off x="9069987" y="5007346"/>
            <a:ext cx="1764000" cy="1764000"/>
            <a:chOff x="7020272" y="1052737"/>
            <a:chExt cx="1810014" cy="1810014"/>
          </a:xfrm>
        </p:grpSpPr>
        <p:grpSp>
          <p:nvGrpSpPr>
            <p:cNvPr id="505" name="Group 6"/>
            <p:cNvGrpSpPr>
              <a:grpSpLocks noChangeAspect="1"/>
            </p:cNvGrpSpPr>
            <p:nvPr/>
          </p:nvGrpSpPr>
          <p:grpSpPr bwMode="auto">
            <a:xfrm>
              <a:off x="7020272" y="1052737"/>
              <a:ext cx="1810014" cy="1810014"/>
              <a:chOff x="2314" y="1828"/>
              <a:chExt cx="548" cy="548"/>
            </a:xfrm>
          </p:grpSpPr>
          <p:sp>
            <p:nvSpPr>
              <p:cNvPr id="507" name="Freeform 25"/>
              <p:cNvSpPr>
                <a:spLocks/>
              </p:cNvSpPr>
              <p:nvPr/>
            </p:nvSpPr>
            <p:spPr bwMode="auto">
              <a:xfrm>
                <a:off x="2314" y="1828"/>
                <a:ext cx="548" cy="548"/>
              </a:xfrm>
              <a:custGeom>
                <a:avLst/>
                <a:gdLst>
                  <a:gd name="T0" fmla="*/ 1095 w 1097"/>
                  <a:gd name="T1" fmla="*/ 605 h 1096"/>
                  <a:gd name="T2" fmla="*/ 1073 w 1097"/>
                  <a:gd name="T3" fmla="*/ 712 h 1096"/>
                  <a:gd name="T4" fmla="*/ 1031 w 1097"/>
                  <a:gd name="T5" fmla="*/ 809 h 1096"/>
                  <a:gd name="T6" fmla="*/ 971 w 1097"/>
                  <a:gd name="T7" fmla="*/ 897 h 1096"/>
                  <a:gd name="T8" fmla="*/ 898 w 1097"/>
                  <a:gd name="T9" fmla="*/ 971 h 1096"/>
                  <a:gd name="T10" fmla="*/ 810 w 1097"/>
                  <a:gd name="T11" fmla="*/ 1030 h 1096"/>
                  <a:gd name="T12" fmla="*/ 711 w 1097"/>
                  <a:gd name="T13" fmla="*/ 1072 h 1096"/>
                  <a:gd name="T14" fmla="*/ 604 w 1097"/>
                  <a:gd name="T15" fmla="*/ 1094 h 1096"/>
                  <a:gd name="T16" fmla="*/ 491 w 1097"/>
                  <a:gd name="T17" fmla="*/ 1094 h 1096"/>
                  <a:gd name="T18" fmla="*/ 384 w 1097"/>
                  <a:gd name="T19" fmla="*/ 1072 h 1096"/>
                  <a:gd name="T20" fmla="*/ 287 w 1097"/>
                  <a:gd name="T21" fmla="*/ 1030 h 1096"/>
                  <a:gd name="T22" fmla="*/ 199 w 1097"/>
                  <a:gd name="T23" fmla="*/ 971 h 1096"/>
                  <a:gd name="T24" fmla="*/ 125 w 1097"/>
                  <a:gd name="T25" fmla="*/ 897 h 1096"/>
                  <a:gd name="T26" fmla="*/ 66 w 1097"/>
                  <a:gd name="T27" fmla="*/ 809 h 1096"/>
                  <a:gd name="T28" fmla="*/ 24 w 1097"/>
                  <a:gd name="T29" fmla="*/ 712 h 1096"/>
                  <a:gd name="T30" fmla="*/ 2 w 1097"/>
                  <a:gd name="T31" fmla="*/ 605 h 1096"/>
                  <a:gd name="T32" fmla="*/ 2 w 1097"/>
                  <a:gd name="T33" fmla="*/ 492 h 1096"/>
                  <a:gd name="T34" fmla="*/ 24 w 1097"/>
                  <a:gd name="T35" fmla="*/ 385 h 1096"/>
                  <a:gd name="T36" fmla="*/ 66 w 1097"/>
                  <a:gd name="T37" fmla="*/ 287 h 1096"/>
                  <a:gd name="T38" fmla="*/ 125 w 1097"/>
                  <a:gd name="T39" fmla="*/ 199 h 1096"/>
                  <a:gd name="T40" fmla="*/ 199 w 1097"/>
                  <a:gd name="T41" fmla="*/ 126 h 1096"/>
                  <a:gd name="T42" fmla="*/ 287 w 1097"/>
                  <a:gd name="T43" fmla="*/ 66 h 1096"/>
                  <a:gd name="T44" fmla="*/ 384 w 1097"/>
                  <a:gd name="T45" fmla="*/ 24 h 1096"/>
                  <a:gd name="T46" fmla="*/ 491 w 1097"/>
                  <a:gd name="T47" fmla="*/ 3 h 1096"/>
                  <a:gd name="T48" fmla="*/ 610 w 1097"/>
                  <a:gd name="T49" fmla="*/ 3 h 1096"/>
                  <a:gd name="T50" fmla="*/ 724 w 1097"/>
                  <a:gd name="T51" fmla="*/ 24 h 1096"/>
                  <a:gd name="T52" fmla="*/ 825 w 1097"/>
                  <a:gd name="T53" fmla="*/ 65 h 1096"/>
                  <a:gd name="T54" fmla="*/ 912 w 1097"/>
                  <a:gd name="T55" fmla="*/ 123 h 1096"/>
                  <a:gd name="T56" fmla="*/ 983 w 1097"/>
                  <a:gd name="T57" fmla="*/ 197 h 1096"/>
                  <a:gd name="T58" fmla="*/ 1038 w 1097"/>
                  <a:gd name="T59" fmla="*/ 285 h 1096"/>
                  <a:gd name="T60" fmla="*/ 1075 w 1097"/>
                  <a:gd name="T61" fmla="*/ 384 h 1096"/>
                  <a:gd name="T62" fmla="*/ 1095 w 1097"/>
                  <a:gd name="T63" fmla="*/ 491 h 10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97" h="1096">
                    <a:moveTo>
                      <a:pt x="1097" y="548"/>
                    </a:moveTo>
                    <a:lnTo>
                      <a:pt x="1095" y="605"/>
                    </a:lnTo>
                    <a:lnTo>
                      <a:pt x="1085" y="659"/>
                    </a:lnTo>
                    <a:lnTo>
                      <a:pt x="1073" y="712"/>
                    </a:lnTo>
                    <a:lnTo>
                      <a:pt x="1054" y="761"/>
                    </a:lnTo>
                    <a:lnTo>
                      <a:pt x="1031" y="809"/>
                    </a:lnTo>
                    <a:lnTo>
                      <a:pt x="1004" y="854"/>
                    </a:lnTo>
                    <a:lnTo>
                      <a:pt x="971" y="897"/>
                    </a:lnTo>
                    <a:lnTo>
                      <a:pt x="937" y="936"/>
                    </a:lnTo>
                    <a:lnTo>
                      <a:pt x="898" y="971"/>
                    </a:lnTo>
                    <a:lnTo>
                      <a:pt x="855" y="1003"/>
                    </a:lnTo>
                    <a:lnTo>
                      <a:pt x="810" y="1030"/>
                    </a:lnTo>
                    <a:lnTo>
                      <a:pt x="762" y="1053"/>
                    </a:lnTo>
                    <a:lnTo>
                      <a:pt x="711" y="1072"/>
                    </a:lnTo>
                    <a:lnTo>
                      <a:pt x="658" y="1085"/>
                    </a:lnTo>
                    <a:lnTo>
                      <a:pt x="604" y="1094"/>
                    </a:lnTo>
                    <a:lnTo>
                      <a:pt x="548" y="1096"/>
                    </a:lnTo>
                    <a:lnTo>
                      <a:pt x="491" y="1094"/>
                    </a:lnTo>
                    <a:lnTo>
                      <a:pt x="437" y="1085"/>
                    </a:lnTo>
                    <a:lnTo>
                      <a:pt x="384" y="1072"/>
                    </a:lnTo>
                    <a:lnTo>
                      <a:pt x="335" y="1053"/>
                    </a:lnTo>
                    <a:lnTo>
                      <a:pt x="287" y="1030"/>
                    </a:lnTo>
                    <a:lnTo>
                      <a:pt x="242" y="1003"/>
                    </a:lnTo>
                    <a:lnTo>
                      <a:pt x="199" y="971"/>
                    </a:lnTo>
                    <a:lnTo>
                      <a:pt x="160" y="936"/>
                    </a:lnTo>
                    <a:lnTo>
                      <a:pt x="125" y="897"/>
                    </a:lnTo>
                    <a:lnTo>
                      <a:pt x="93" y="854"/>
                    </a:lnTo>
                    <a:lnTo>
                      <a:pt x="66" y="809"/>
                    </a:lnTo>
                    <a:lnTo>
                      <a:pt x="43" y="761"/>
                    </a:lnTo>
                    <a:lnTo>
                      <a:pt x="24" y="712"/>
                    </a:lnTo>
                    <a:lnTo>
                      <a:pt x="12" y="659"/>
                    </a:lnTo>
                    <a:lnTo>
                      <a:pt x="2" y="605"/>
                    </a:lnTo>
                    <a:lnTo>
                      <a:pt x="0" y="548"/>
                    </a:lnTo>
                    <a:lnTo>
                      <a:pt x="2" y="492"/>
                    </a:lnTo>
                    <a:lnTo>
                      <a:pt x="12" y="438"/>
                    </a:lnTo>
                    <a:lnTo>
                      <a:pt x="24" y="385"/>
                    </a:lnTo>
                    <a:lnTo>
                      <a:pt x="43" y="335"/>
                    </a:lnTo>
                    <a:lnTo>
                      <a:pt x="66" y="287"/>
                    </a:lnTo>
                    <a:lnTo>
                      <a:pt x="93" y="242"/>
                    </a:lnTo>
                    <a:lnTo>
                      <a:pt x="125" y="199"/>
                    </a:lnTo>
                    <a:lnTo>
                      <a:pt x="160" y="160"/>
                    </a:lnTo>
                    <a:lnTo>
                      <a:pt x="199" y="126"/>
                    </a:lnTo>
                    <a:lnTo>
                      <a:pt x="242" y="93"/>
                    </a:lnTo>
                    <a:lnTo>
                      <a:pt x="287" y="66"/>
                    </a:lnTo>
                    <a:lnTo>
                      <a:pt x="335" y="43"/>
                    </a:lnTo>
                    <a:lnTo>
                      <a:pt x="384" y="24"/>
                    </a:lnTo>
                    <a:lnTo>
                      <a:pt x="437" y="12"/>
                    </a:lnTo>
                    <a:lnTo>
                      <a:pt x="491" y="3"/>
                    </a:lnTo>
                    <a:lnTo>
                      <a:pt x="548" y="0"/>
                    </a:lnTo>
                    <a:lnTo>
                      <a:pt x="610" y="3"/>
                    </a:lnTo>
                    <a:lnTo>
                      <a:pt x="669" y="11"/>
                    </a:lnTo>
                    <a:lnTo>
                      <a:pt x="724" y="24"/>
                    </a:lnTo>
                    <a:lnTo>
                      <a:pt x="777" y="43"/>
                    </a:lnTo>
                    <a:lnTo>
                      <a:pt x="825" y="65"/>
                    </a:lnTo>
                    <a:lnTo>
                      <a:pt x="870" y="92"/>
                    </a:lnTo>
                    <a:lnTo>
                      <a:pt x="912" y="123"/>
                    </a:lnTo>
                    <a:lnTo>
                      <a:pt x="950" y="158"/>
                    </a:lnTo>
                    <a:lnTo>
                      <a:pt x="983" y="197"/>
                    </a:lnTo>
                    <a:lnTo>
                      <a:pt x="1013" y="240"/>
                    </a:lnTo>
                    <a:lnTo>
                      <a:pt x="1038" y="285"/>
                    </a:lnTo>
                    <a:lnTo>
                      <a:pt x="1059" y="333"/>
                    </a:lnTo>
                    <a:lnTo>
                      <a:pt x="1075" y="384"/>
                    </a:lnTo>
                    <a:lnTo>
                      <a:pt x="1088" y="437"/>
                    </a:lnTo>
                    <a:lnTo>
                      <a:pt x="1095" y="491"/>
                    </a:lnTo>
                    <a:lnTo>
                      <a:pt x="1097" y="54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08" name="Freeform 26"/>
              <p:cNvSpPr>
                <a:spLocks/>
              </p:cNvSpPr>
              <p:nvPr/>
            </p:nvSpPr>
            <p:spPr bwMode="auto">
              <a:xfrm>
                <a:off x="2371" y="1928"/>
                <a:ext cx="470" cy="426"/>
              </a:xfrm>
              <a:custGeom>
                <a:avLst/>
                <a:gdLst>
                  <a:gd name="T0" fmla="*/ 816 w 939"/>
                  <a:gd name="T1" fmla="*/ 28 h 850"/>
                  <a:gd name="T2" fmla="*/ 841 w 939"/>
                  <a:gd name="T3" fmla="*/ 89 h 850"/>
                  <a:gd name="T4" fmla="*/ 860 w 939"/>
                  <a:gd name="T5" fmla="*/ 154 h 850"/>
                  <a:gd name="T6" fmla="*/ 869 w 939"/>
                  <a:gd name="T7" fmla="*/ 222 h 850"/>
                  <a:gd name="T8" fmla="*/ 868 w 939"/>
                  <a:gd name="T9" fmla="*/ 308 h 850"/>
                  <a:gd name="T10" fmla="*/ 847 w 939"/>
                  <a:gd name="T11" fmla="*/ 406 h 850"/>
                  <a:gd name="T12" fmla="*/ 809 w 939"/>
                  <a:gd name="T13" fmla="*/ 496 h 850"/>
                  <a:gd name="T14" fmla="*/ 755 w 939"/>
                  <a:gd name="T15" fmla="*/ 576 h 850"/>
                  <a:gd name="T16" fmla="*/ 687 w 939"/>
                  <a:gd name="T17" fmla="*/ 644 h 850"/>
                  <a:gd name="T18" fmla="*/ 607 w 939"/>
                  <a:gd name="T19" fmla="*/ 698 h 850"/>
                  <a:gd name="T20" fmla="*/ 516 w 939"/>
                  <a:gd name="T21" fmla="*/ 736 h 850"/>
                  <a:gd name="T22" fmla="*/ 418 w 939"/>
                  <a:gd name="T23" fmla="*/ 757 h 850"/>
                  <a:gd name="T24" fmla="*/ 339 w 939"/>
                  <a:gd name="T25" fmla="*/ 758 h 850"/>
                  <a:gd name="T26" fmla="*/ 287 w 939"/>
                  <a:gd name="T27" fmla="*/ 754 h 850"/>
                  <a:gd name="T28" fmla="*/ 236 w 939"/>
                  <a:gd name="T29" fmla="*/ 742 h 850"/>
                  <a:gd name="T30" fmla="*/ 188 w 939"/>
                  <a:gd name="T31" fmla="*/ 727 h 850"/>
                  <a:gd name="T32" fmla="*/ 140 w 939"/>
                  <a:gd name="T33" fmla="*/ 706 h 850"/>
                  <a:gd name="T34" fmla="*/ 97 w 939"/>
                  <a:gd name="T35" fmla="*/ 682 h 850"/>
                  <a:gd name="T36" fmla="*/ 55 w 939"/>
                  <a:gd name="T37" fmla="*/ 654 h 850"/>
                  <a:gd name="T38" fmla="*/ 17 w 939"/>
                  <a:gd name="T39" fmla="*/ 620 h 850"/>
                  <a:gd name="T40" fmla="*/ 17 w 939"/>
                  <a:gd name="T41" fmla="*/ 630 h 850"/>
                  <a:gd name="T42" fmla="*/ 56 w 939"/>
                  <a:gd name="T43" fmla="*/ 681 h 850"/>
                  <a:gd name="T44" fmla="*/ 102 w 939"/>
                  <a:gd name="T45" fmla="*/ 726 h 850"/>
                  <a:gd name="T46" fmla="*/ 153 w 939"/>
                  <a:gd name="T47" fmla="*/ 765 h 850"/>
                  <a:gd name="T48" fmla="*/ 209 w 939"/>
                  <a:gd name="T49" fmla="*/ 797 h 850"/>
                  <a:gd name="T50" fmla="*/ 269 w 939"/>
                  <a:gd name="T51" fmla="*/ 823 h 850"/>
                  <a:gd name="T52" fmla="*/ 333 w 939"/>
                  <a:gd name="T53" fmla="*/ 840 h 850"/>
                  <a:gd name="T54" fmla="*/ 399 w 939"/>
                  <a:gd name="T55" fmla="*/ 849 h 850"/>
                  <a:gd name="T56" fmla="*/ 486 w 939"/>
                  <a:gd name="T57" fmla="*/ 848 h 850"/>
                  <a:gd name="T58" fmla="*/ 584 w 939"/>
                  <a:gd name="T59" fmla="*/ 827 h 850"/>
                  <a:gd name="T60" fmla="*/ 674 w 939"/>
                  <a:gd name="T61" fmla="*/ 789 h 850"/>
                  <a:gd name="T62" fmla="*/ 755 w 939"/>
                  <a:gd name="T63" fmla="*/ 735 h 850"/>
                  <a:gd name="T64" fmla="*/ 824 w 939"/>
                  <a:gd name="T65" fmla="*/ 667 h 850"/>
                  <a:gd name="T66" fmla="*/ 878 w 939"/>
                  <a:gd name="T67" fmla="*/ 587 h 850"/>
                  <a:gd name="T68" fmla="*/ 916 w 939"/>
                  <a:gd name="T69" fmla="*/ 496 h 850"/>
                  <a:gd name="T70" fmla="*/ 937 w 939"/>
                  <a:gd name="T71" fmla="*/ 398 h 850"/>
                  <a:gd name="T72" fmla="*/ 937 w 939"/>
                  <a:gd name="T73" fmla="*/ 297 h 850"/>
                  <a:gd name="T74" fmla="*/ 917 w 939"/>
                  <a:gd name="T75" fmla="*/ 202 h 850"/>
                  <a:gd name="T76" fmla="*/ 882 w 939"/>
                  <a:gd name="T77" fmla="*/ 114 h 850"/>
                  <a:gd name="T78" fmla="*/ 831 w 939"/>
                  <a:gd name="T79" fmla="*/ 35 h 8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39" h="850">
                    <a:moveTo>
                      <a:pt x="800" y="0"/>
                    </a:moveTo>
                    <a:lnTo>
                      <a:pt x="816" y="28"/>
                    </a:lnTo>
                    <a:lnTo>
                      <a:pt x="830" y="58"/>
                    </a:lnTo>
                    <a:lnTo>
                      <a:pt x="841" y="89"/>
                    </a:lnTo>
                    <a:lnTo>
                      <a:pt x="852" y="121"/>
                    </a:lnTo>
                    <a:lnTo>
                      <a:pt x="860" y="154"/>
                    </a:lnTo>
                    <a:lnTo>
                      <a:pt x="865" y="187"/>
                    </a:lnTo>
                    <a:lnTo>
                      <a:pt x="869" y="222"/>
                    </a:lnTo>
                    <a:lnTo>
                      <a:pt x="870" y="256"/>
                    </a:lnTo>
                    <a:lnTo>
                      <a:pt x="868" y="308"/>
                    </a:lnTo>
                    <a:lnTo>
                      <a:pt x="860" y="358"/>
                    </a:lnTo>
                    <a:lnTo>
                      <a:pt x="847" y="406"/>
                    </a:lnTo>
                    <a:lnTo>
                      <a:pt x="831" y="452"/>
                    </a:lnTo>
                    <a:lnTo>
                      <a:pt x="809" y="496"/>
                    </a:lnTo>
                    <a:lnTo>
                      <a:pt x="784" y="537"/>
                    </a:lnTo>
                    <a:lnTo>
                      <a:pt x="755" y="576"/>
                    </a:lnTo>
                    <a:lnTo>
                      <a:pt x="723" y="612"/>
                    </a:lnTo>
                    <a:lnTo>
                      <a:pt x="687" y="644"/>
                    </a:lnTo>
                    <a:lnTo>
                      <a:pt x="648" y="673"/>
                    </a:lnTo>
                    <a:lnTo>
                      <a:pt x="607" y="698"/>
                    </a:lnTo>
                    <a:lnTo>
                      <a:pt x="563" y="720"/>
                    </a:lnTo>
                    <a:lnTo>
                      <a:pt x="516" y="736"/>
                    </a:lnTo>
                    <a:lnTo>
                      <a:pt x="467" y="749"/>
                    </a:lnTo>
                    <a:lnTo>
                      <a:pt x="418" y="757"/>
                    </a:lnTo>
                    <a:lnTo>
                      <a:pt x="366" y="759"/>
                    </a:lnTo>
                    <a:lnTo>
                      <a:pt x="339" y="758"/>
                    </a:lnTo>
                    <a:lnTo>
                      <a:pt x="313" y="757"/>
                    </a:lnTo>
                    <a:lnTo>
                      <a:pt x="287" y="754"/>
                    </a:lnTo>
                    <a:lnTo>
                      <a:pt x="261" y="749"/>
                    </a:lnTo>
                    <a:lnTo>
                      <a:pt x="236" y="742"/>
                    </a:lnTo>
                    <a:lnTo>
                      <a:pt x="212" y="735"/>
                    </a:lnTo>
                    <a:lnTo>
                      <a:pt x="188" y="727"/>
                    </a:lnTo>
                    <a:lnTo>
                      <a:pt x="163" y="717"/>
                    </a:lnTo>
                    <a:lnTo>
                      <a:pt x="140" y="706"/>
                    </a:lnTo>
                    <a:lnTo>
                      <a:pt x="119" y="695"/>
                    </a:lnTo>
                    <a:lnTo>
                      <a:pt x="97" y="682"/>
                    </a:lnTo>
                    <a:lnTo>
                      <a:pt x="76" y="668"/>
                    </a:lnTo>
                    <a:lnTo>
                      <a:pt x="55" y="654"/>
                    </a:lnTo>
                    <a:lnTo>
                      <a:pt x="37" y="637"/>
                    </a:lnTo>
                    <a:lnTo>
                      <a:pt x="17" y="620"/>
                    </a:lnTo>
                    <a:lnTo>
                      <a:pt x="0" y="603"/>
                    </a:lnTo>
                    <a:lnTo>
                      <a:pt x="17" y="630"/>
                    </a:lnTo>
                    <a:lnTo>
                      <a:pt x="36" y="656"/>
                    </a:lnTo>
                    <a:lnTo>
                      <a:pt x="56" y="681"/>
                    </a:lnTo>
                    <a:lnTo>
                      <a:pt x="78" y="704"/>
                    </a:lnTo>
                    <a:lnTo>
                      <a:pt x="102" y="726"/>
                    </a:lnTo>
                    <a:lnTo>
                      <a:pt x="127" y="747"/>
                    </a:lnTo>
                    <a:lnTo>
                      <a:pt x="153" y="765"/>
                    </a:lnTo>
                    <a:lnTo>
                      <a:pt x="181" y="782"/>
                    </a:lnTo>
                    <a:lnTo>
                      <a:pt x="209" y="797"/>
                    </a:lnTo>
                    <a:lnTo>
                      <a:pt x="238" y="811"/>
                    </a:lnTo>
                    <a:lnTo>
                      <a:pt x="269" y="823"/>
                    </a:lnTo>
                    <a:lnTo>
                      <a:pt x="300" y="833"/>
                    </a:lnTo>
                    <a:lnTo>
                      <a:pt x="333" y="840"/>
                    </a:lnTo>
                    <a:lnTo>
                      <a:pt x="366" y="846"/>
                    </a:lnTo>
                    <a:lnTo>
                      <a:pt x="399" y="849"/>
                    </a:lnTo>
                    <a:lnTo>
                      <a:pt x="434" y="850"/>
                    </a:lnTo>
                    <a:lnTo>
                      <a:pt x="486" y="848"/>
                    </a:lnTo>
                    <a:lnTo>
                      <a:pt x="535" y="840"/>
                    </a:lnTo>
                    <a:lnTo>
                      <a:pt x="584" y="827"/>
                    </a:lnTo>
                    <a:lnTo>
                      <a:pt x="631" y="811"/>
                    </a:lnTo>
                    <a:lnTo>
                      <a:pt x="674" y="789"/>
                    </a:lnTo>
                    <a:lnTo>
                      <a:pt x="716" y="764"/>
                    </a:lnTo>
                    <a:lnTo>
                      <a:pt x="755" y="735"/>
                    </a:lnTo>
                    <a:lnTo>
                      <a:pt x="791" y="703"/>
                    </a:lnTo>
                    <a:lnTo>
                      <a:pt x="824" y="667"/>
                    </a:lnTo>
                    <a:lnTo>
                      <a:pt x="853" y="628"/>
                    </a:lnTo>
                    <a:lnTo>
                      <a:pt x="878" y="587"/>
                    </a:lnTo>
                    <a:lnTo>
                      <a:pt x="899" y="543"/>
                    </a:lnTo>
                    <a:lnTo>
                      <a:pt x="916" y="496"/>
                    </a:lnTo>
                    <a:lnTo>
                      <a:pt x="929" y="447"/>
                    </a:lnTo>
                    <a:lnTo>
                      <a:pt x="937" y="398"/>
                    </a:lnTo>
                    <a:lnTo>
                      <a:pt x="939" y="346"/>
                    </a:lnTo>
                    <a:lnTo>
                      <a:pt x="937" y="297"/>
                    </a:lnTo>
                    <a:lnTo>
                      <a:pt x="930" y="248"/>
                    </a:lnTo>
                    <a:lnTo>
                      <a:pt x="917" y="202"/>
                    </a:lnTo>
                    <a:lnTo>
                      <a:pt x="902" y="157"/>
                    </a:lnTo>
                    <a:lnTo>
                      <a:pt x="882" y="114"/>
                    </a:lnTo>
                    <a:lnTo>
                      <a:pt x="859" y="73"/>
                    </a:lnTo>
                    <a:lnTo>
                      <a:pt x="831" y="35"/>
                    </a:lnTo>
                    <a:lnTo>
                      <a:pt x="800" y="0"/>
                    </a:lnTo>
                    <a:close/>
                  </a:path>
                </a:pathLst>
              </a:custGeom>
              <a:solidFill>
                <a:srgbClr val="C4C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09" name="Freeform 27"/>
              <p:cNvSpPr>
                <a:spLocks/>
              </p:cNvSpPr>
              <p:nvPr/>
            </p:nvSpPr>
            <p:spPr bwMode="auto">
              <a:xfrm>
                <a:off x="2336" y="1850"/>
                <a:ext cx="470" cy="458"/>
              </a:xfrm>
              <a:custGeom>
                <a:avLst/>
                <a:gdLst>
                  <a:gd name="T0" fmla="*/ 488 w 940"/>
                  <a:gd name="T1" fmla="*/ 915 h 917"/>
                  <a:gd name="T2" fmla="*/ 586 w 940"/>
                  <a:gd name="T3" fmla="*/ 894 h 917"/>
                  <a:gd name="T4" fmla="*/ 677 w 940"/>
                  <a:gd name="T5" fmla="*/ 856 h 917"/>
                  <a:gd name="T6" fmla="*/ 757 w 940"/>
                  <a:gd name="T7" fmla="*/ 802 h 917"/>
                  <a:gd name="T8" fmla="*/ 825 w 940"/>
                  <a:gd name="T9" fmla="*/ 734 h 917"/>
                  <a:gd name="T10" fmla="*/ 879 w 940"/>
                  <a:gd name="T11" fmla="*/ 654 h 917"/>
                  <a:gd name="T12" fmla="*/ 917 w 940"/>
                  <a:gd name="T13" fmla="*/ 564 h 917"/>
                  <a:gd name="T14" fmla="*/ 938 w 940"/>
                  <a:gd name="T15" fmla="*/ 466 h 917"/>
                  <a:gd name="T16" fmla="*/ 939 w 940"/>
                  <a:gd name="T17" fmla="*/ 380 h 917"/>
                  <a:gd name="T18" fmla="*/ 930 w 940"/>
                  <a:gd name="T19" fmla="*/ 312 h 917"/>
                  <a:gd name="T20" fmla="*/ 911 w 940"/>
                  <a:gd name="T21" fmla="*/ 247 h 917"/>
                  <a:gd name="T22" fmla="*/ 886 w 940"/>
                  <a:gd name="T23" fmla="*/ 186 h 917"/>
                  <a:gd name="T24" fmla="*/ 853 w 940"/>
                  <a:gd name="T25" fmla="*/ 140 h 917"/>
                  <a:gd name="T26" fmla="*/ 815 w 940"/>
                  <a:gd name="T27" fmla="*/ 107 h 917"/>
                  <a:gd name="T28" fmla="*/ 773 w 940"/>
                  <a:gd name="T29" fmla="*/ 78 h 917"/>
                  <a:gd name="T30" fmla="*/ 729 w 940"/>
                  <a:gd name="T31" fmla="*/ 53 h 917"/>
                  <a:gd name="T32" fmla="*/ 682 w 940"/>
                  <a:gd name="T33" fmla="*/ 33 h 917"/>
                  <a:gd name="T34" fmla="*/ 634 w 940"/>
                  <a:gd name="T35" fmla="*/ 17 h 917"/>
                  <a:gd name="T36" fmla="*/ 583 w 940"/>
                  <a:gd name="T37" fmla="*/ 6 h 917"/>
                  <a:gd name="T38" fmla="*/ 530 w 940"/>
                  <a:gd name="T39" fmla="*/ 1 h 917"/>
                  <a:gd name="T40" fmla="*/ 452 w 940"/>
                  <a:gd name="T41" fmla="*/ 2 h 917"/>
                  <a:gd name="T42" fmla="*/ 354 w 940"/>
                  <a:gd name="T43" fmla="*/ 23 h 917"/>
                  <a:gd name="T44" fmla="*/ 263 w 940"/>
                  <a:gd name="T45" fmla="*/ 61 h 917"/>
                  <a:gd name="T46" fmla="*/ 183 w 940"/>
                  <a:gd name="T47" fmla="*/ 115 h 917"/>
                  <a:gd name="T48" fmla="*/ 115 w 940"/>
                  <a:gd name="T49" fmla="*/ 184 h 917"/>
                  <a:gd name="T50" fmla="*/ 61 w 940"/>
                  <a:gd name="T51" fmla="*/ 265 h 917"/>
                  <a:gd name="T52" fmla="*/ 23 w 940"/>
                  <a:gd name="T53" fmla="*/ 355 h 917"/>
                  <a:gd name="T54" fmla="*/ 2 w 940"/>
                  <a:gd name="T55" fmla="*/ 452 h 917"/>
                  <a:gd name="T56" fmla="*/ 1 w 940"/>
                  <a:gd name="T57" fmla="*/ 539 h 917"/>
                  <a:gd name="T58" fmla="*/ 10 w 940"/>
                  <a:gd name="T59" fmla="*/ 607 h 917"/>
                  <a:gd name="T60" fmla="*/ 29 w 940"/>
                  <a:gd name="T61" fmla="*/ 671 h 917"/>
                  <a:gd name="T62" fmla="*/ 54 w 940"/>
                  <a:gd name="T63" fmla="*/ 732 h 917"/>
                  <a:gd name="T64" fmla="*/ 87 w 940"/>
                  <a:gd name="T65" fmla="*/ 778 h 917"/>
                  <a:gd name="T66" fmla="*/ 125 w 940"/>
                  <a:gd name="T67" fmla="*/ 812 h 917"/>
                  <a:gd name="T68" fmla="*/ 167 w 940"/>
                  <a:gd name="T69" fmla="*/ 840 h 917"/>
                  <a:gd name="T70" fmla="*/ 210 w 940"/>
                  <a:gd name="T71" fmla="*/ 864 h 917"/>
                  <a:gd name="T72" fmla="*/ 258 w 940"/>
                  <a:gd name="T73" fmla="*/ 885 h 917"/>
                  <a:gd name="T74" fmla="*/ 306 w 940"/>
                  <a:gd name="T75" fmla="*/ 900 h 917"/>
                  <a:gd name="T76" fmla="*/ 357 w 940"/>
                  <a:gd name="T77" fmla="*/ 912 h 917"/>
                  <a:gd name="T78" fmla="*/ 409 w 940"/>
                  <a:gd name="T79" fmla="*/ 916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40" h="917">
                    <a:moveTo>
                      <a:pt x="436" y="917"/>
                    </a:moveTo>
                    <a:lnTo>
                      <a:pt x="488" y="915"/>
                    </a:lnTo>
                    <a:lnTo>
                      <a:pt x="537" y="907"/>
                    </a:lnTo>
                    <a:lnTo>
                      <a:pt x="586" y="894"/>
                    </a:lnTo>
                    <a:lnTo>
                      <a:pt x="633" y="878"/>
                    </a:lnTo>
                    <a:lnTo>
                      <a:pt x="677" y="856"/>
                    </a:lnTo>
                    <a:lnTo>
                      <a:pt x="718" y="831"/>
                    </a:lnTo>
                    <a:lnTo>
                      <a:pt x="757" y="802"/>
                    </a:lnTo>
                    <a:lnTo>
                      <a:pt x="793" y="770"/>
                    </a:lnTo>
                    <a:lnTo>
                      <a:pt x="825" y="734"/>
                    </a:lnTo>
                    <a:lnTo>
                      <a:pt x="854" y="695"/>
                    </a:lnTo>
                    <a:lnTo>
                      <a:pt x="879" y="654"/>
                    </a:lnTo>
                    <a:lnTo>
                      <a:pt x="901" y="610"/>
                    </a:lnTo>
                    <a:lnTo>
                      <a:pt x="917" y="564"/>
                    </a:lnTo>
                    <a:lnTo>
                      <a:pt x="930" y="516"/>
                    </a:lnTo>
                    <a:lnTo>
                      <a:pt x="938" y="466"/>
                    </a:lnTo>
                    <a:lnTo>
                      <a:pt x="940" y="414"/>
                    </a:lnTo>
                    <a:lnTo>
                      <a:pt x="939" y="380"/>
                    </a:lnTo>
                    <a:lnTo>
                      <a:pt x="935" y="345"/>
                    </a:lnTo>
                    <a:lnTo>
                      <a:pt x="930" y="312"/>
                    </a:lnTo>
                    <a:lnTo>
                      <a:pt x="922" y="279"/>
                    </a:lnTo>
                    <a:lnTo>
                      <a:pt x="911" y="247"/>
                    </a:lnTo>
                    <a:lnTo>
                      <a:pt x="900" y="216"/>
                    </a:lnTo>
                    <a:lnTo>
                      <a:pt x="886" y="186"/>
                    </a:lnTo>
                    <a:lnTo>
                      <a:pt x="870" y="158"/>
                    </a:lnTo>
                    <a:lnTo>
                      <a:pt x="853" y="140"/>
                    </a:lnTo>
                    <a:lnTo>
                      <a:pt x="833" y="123"/>
                    </a:lnTo>
                    <a:lnTo>
                      <a:pt x="815" y="107"/>
                    </a:lnTo>
                    <a:lnTo>
                      <a:pt x="794" y="92"/>
                    </a:lnTo>
                    <a:lnTo>
                      <a:pt x="773" y="78"/>
                    </a:lnTo>
                    <a:lnTo>
                      <a:pt x="751" y="66"/>
                    </a:lnTo>
                    <a:lnTo>
                      <a:pt x="729" y="53"/>
                    </a:lnTo>
                    <a:lnTo>
                      <a:pt x="706" y="43"/>
                    </a:lnTo>
                    <a:lnTo>
                      <a:pt x="682" y="33"/>
                    </a:lnTo>
                    <a:lnTo>
                      <a:pt x="658" y="24"/>
                    </a:lnTo>
                    <a:lnTo>
                      <a:pt x="634" y="17"/>
                    </a:lnTo>
                    <a:lnTo>
                      <a:pt x="609" y="12"/>
                    </a:lnTo>
                    <a:lnTo>
                      <a:pt x="583" y="6"/>
                    </a:lnTo>
                    <a:lnTo>
                      <a:pt x="557" y="2"/>
                    </a:lnTo>
                    <a:lnTo>
                      <a:pt x="530" y="1"/>
                    </a:lnTo>
                    <a:lnTo>
                      <a:pt x="504" y="0"/>
                    </a:lnTo>
                    <a:lnTo>
                      <a:pt x="452" y="2"/>
                    </a:lnTo>
                    <a:lnTo>
                      <a:pt x="403" y="10"/>
                    </a:lnTo>
                    <a:lnTo>
                      <a:pt x="354" y="23"/>
                    </a:lnTo>
                    <a:lnTo>
                      <a:pt x="307" y="40"/>
                    </a:lnTo>
                    <a:lnTo>
                      <a:pt x="263" y="61"/>
                    </a:lnTo>
                    <a:lnTo>
                      <a:pt x="222" y="86"/>
                    </a:lnTo>
                    <a:lnTo>
                      <a:pt x="183" y="115"/>
                    </a:lnTo>
                    <a:lnTo>
                      <a:pt x="147" y="148"/>
                    </a:lnTo>
                    <a:lnTo>
                      <a:pt x="115" y="184"/>
                    </a:lnTo>
                    <a:lnTo>
                      <a:pt x="86" y="223"/>
                    </a:lnTo>
                    <a:lnTo>
                      <a:pt x="61" y="265"/>
                    </a:lnTo>
                    <a:lnTo>
                      <a:pt x="39" y="308"/>
                    </a:lnTo>
                    <a:lnTo>
                      <a:pt x="23" y="355"/>
                    </a:lnTo>
                    <a:lnTo>
                      <a:pt x="10" y="403"/>
                    </a:lnTo>
                    <a:lnTo>
                      <a:pt x="2" y="452"/>
                    </a:lnTo>
                    <a:lnTo>
                      <a:pt x="0" y="504"/>
                    </a:lnTo>
                    <a:lnTo>
                      <a:pt x="1" y="539"/>
                    </a:lnTo>
                    <a:lnTo>
                      <a:pt x="4" y="573"/>
                    </a:lnTo>
                    <a:lnTo>
                      <a:pt x="10" y="607"/>
                    </a:lnTo>
                    <a:lnTo>
                      <a:pt x="18" y="639"/>
                    </a:lnTo>
                    <a:lnTo>
                      <a:pt x="29" y="671"/>
                    </a:lnTo>
                    <a:lnTo>
                      <a:pt x="40" y="702"/>
                    </a:lnTo>
                    <a:lnTo>
                      <a:pt x="54" y="732"/>
                    </a:lnTo>
                    <a:lnTo>
                      <a:pt x="70" y="761"/>
                    </a:lnTo>
                    <a:lnTo>
                      <a:pt x="87" y="778"/>
                    </a:lnTo>
                    <a:lnTo>
                      <a:pt x="107" y="795"/>
                    </a:lnTo>
                    <a:lnTo>
                      <a:pt x="125" y="812"/>
                    </a:lnTo>
                    <a:lnTo>
                      <a:pt x="146" y="826"/>
                    </a:lnTo>
                    <a:lnTo>
                      <a:pt x="167" y="840"/>
                    </a:lnTo>
                    <a:lnTo>
                      <a:pt x="189" y="853"/>
                    </a:lnTo>
                    <a:lnTo>
                      <a:pt x="210" y="864"/>
                    </a:lnTo>
                    <a:lnTo>
                      <a:pt x="233" y="875"/>
                    </a:lnTo>
                    <a:lnTo>
                      <a:pt x="258" y="885"/>
                    </a:lnTo>
                    <a:lnTo>
                      <a:pt x="282" y="893"/>
                    </a:lnTo>
                    <a:lnTo>
                      <a:pt x="306" y="900"/>
                    </a:lnTo>
                    <a:lnTo>
                      <a:pt x="331" y="907"/>
                    </a:lnTo>
                    <a:lnTo>
                      <a:pt x="357" y="912"/>
                    </a:lnTo>
                    <a:lnTo>
                      <a:pt x="383" y="915"/>
                    </a:lnTo>
                    <a:lnTo>
                      <a:pt x="409" y="916"/>
                    </a:lnTo>
                    <a:lnTo>
                      <a:pt x="436" y="9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10" name="Freeform 28"/>
              <p:cNvSpPr>
                <a:spLocks/>
              </p:cNvSpPr>
              <p:nvPr/>
            </p:nvSpPr>
            <p:spPr bwMode="auto">
              <a:xfrm>
                <a:off x="2437" y="1884"/>
                <a:ext cx="237" cy="161"/>
              </a:xfrm>
              <a:custGeom>
                <a:avLst/>
                <a:gdLst>
                  <a:gd name="T0" fmla="*/ 0 w 475"/>
                  <a:gd name="T1" fmla="*/ 2 h 321"/>
                  <a:gd name="T2" fmla="*/ 6 w 475"/>
                  <a:gd name="T3" fmla="*/ 29 h 321"/>
                  <a:gd name="T4" fmla="*/ 10 w 475"/>
                  <a:gd name="T5" fmla="*/ 29 h 321"/>
                  <a:gd name="T6" fmla="*/ 16 w 475"/>
                  <a:gd name="T7" fmla="*/ 28 h 321"/>
                  <a:gd name="T8" fmla="*/ 29 w 475"/>
                  <a:gd name="T9" fmla="*/ 28 h 321"/>
                  <a:gd name="T10" fmla="*/ 46 w 475"/>
                  <a:gd name="T11" fmla="*/ 28 h 321"/>
                  <a:gd name="T12" fmla="*/ 67 w 475"/>
                  <a:gd name="T13" fmla="*/ 30 h 321"/>
                  <a:gd name="T14" fmla="*/ 91 w 475"/>
                  <a:gd name="T15" fmla="*/ 35 h 321"/>
                  <a:gd name="T16" fmla="*/ 118 w 475"/>
                  <a:gd name="T17" fmla="*/ 42 h 321"/>
                  <a:gd name="T18" fmla="*/ 149 w 475"/>
                  <a:gd name="T19" fmla="*/ 51 h 321"/>
                  <a:gd name="T20" fmla="*/ 181 w 475"/>
                  <a:gd name="T21" fmla="*/ 66 h 321"/>
                  <a:gd name="T22" fmla="*/ 216 w 475"/>
                  <a:gd name="T23" fmla="*/ 84 h 321"/>
                  <a:gd name="T24" fmla="*/ 252 w 475"/>
                  <a:gd name="T25" fmla="*/ 107 h 321"/>
                  <a:gd name="T26" fmla="*/ 292 w 475"/>
                  <a:gd name="T27" fmla="*/ 137 h 321"/>
                  <a:gd name="T28" fmla="*/ 331 w 475"/>
                  <a:gd name="T29" fmla="*/ 172 h 321"/>
                  <a:gd name="T30" fmla="*/ 371 w 475"/>
                  <a:gd name="T31" fmla="*/ 214 h 321"/>
                  <a:gd name="T32" fmla="*/ 411 w 475"/>
                  <a:gd name="T33" fmla="*/ 264 h 321"/>
                  <a:gd name="T34" fmla="*/ 453 w 475"/>
                  <a:gd name="T35" fmla="*/ 321 h 321"/>
                  <a:gd name="T36" fmla="*/ 475 w 475"/>
                  <a:gd name="T37" fmla="*/ 307 h 321"/>
                  <a:gd name="T38" fmla="*/ 432 w 475"/>
                  <a:gd name="T39" fmla="*/ 248 h 321"/>
                  <a:gd name="T40" fmla="*/ 389 w 475"/>
                  <a:gd name="T41" fmla="*/ 195 h 321"/>
                  <a:gd name="T42" fmla="*/ 347 w 475"/>
                  <a:gd name="T43" fmla="*/ 151 h 321"/>
                  <a:gd name="T44" fmla="*/ 305 w 475"/>
                  <a:gd name="T45" fmla="*/ 114 h 321"/>
                  <a:gd name="T46" fmla="*/ 265 w 475"/>
                  <a:gd name="T47" fmla="*/ 83 h 321"/>
                  <a:gd name="T48" fmla="*/ 227 w 475"/>
                  <a:gd name="T49" fmla="*/ 59 h 321"/>
                  <a:gd name="T50" fmla="*/ 190 w 475"/>
                  <a:gd name="T51" fmla="*/ 39 h 321"/>
                  <a:gd name="T52" fmla="*/ 156 w 475"/>
                  <a:gd name="T53" fmla="*/ 24 h 321"/>
                  <a:gd name="T54" fmla="*/ 123 w 475"/>
                  <a:gd name="T55" fmla="*/ 14 h 321"/>
                  <a:gd name="T56" fmla="*/ 95 w 475"/>
                  <a:gd name="T57" fmla="*/ 7 h 321"/>
                  <a:gd name="T58" fmla="*/ 68 w 475"/>
                  <a:gd name="T59" fmla="*/ 2 h 321"/>
                  <a:gd name="T60" fmla="*/ 46 w 475"/>
                  <a:gd name="T61" fmla="*/ 0 h 321"/>
                  <a:gd name="T62" fmla="*/ 28 w 475"/>
                  <a:gd name="T63" fmla="*/ 0 h 321"/>
                  <a:gd name="T64" fmla="*/ 14 w 475"/>
                  <a:gd name="T65" fmla="*/ 1 h 321"/>
                  <a:gd name="T66" fmla="*/ 5 w 475"/>
                  <a:gd name="T67" fmla="*/ 1 h 321"/>
                  <a:gd name="T68" fmla="*/ 0 w 475"/>
                  <a:gd name="T69" fmla="*/ 2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75" h="321">
                    <a:moveTo>
                      <a:pt x="0" y="2"/>
                    </a:moveTo>
                    <a:lnTo>
                      <a:pt x="6" y="29"/>
                    </a:lnTo>
                    <a:lnTo>
                      <a:pt x="10" y="29"/>
                    </a:lnTo>
                    <a:lnTo>
                      <a:pt x="16" y="28"/>
                    </a:lnTo>
                    <a:lnTo>
                      <a:pt x="29" y="28"/>
                    </a:lnTo>
                    <a:lnTo>
                      <a:pt x="46" y="28"/>
                    </a:lnTo>
                    <a:lnTo>
                      <a:pt x="67" y="30"/>
                    </a:lnTo>
                    <a:lnTo>
                      <a:pt x="91" y="35"/>
                    </a:lnTo>
                    <a:lnTo>
                      <a:pt x="118" y="42"/>
                    </a:lnTo>
                    <a:lnTo>
                      <a:pt x="149" y="51"/>
                    </a:lnTo>
                    <a:lnTo>
                      <a:pt x="181" y="66"/>
                    </a:lnTo>
                    <a:lnTo>
                      <a:pt x="216" y="84"/>
                    </a:lnTo>
                    <a:lnTo>
                      <a:pt x="252" y="107"/>
                    </a:lnTo>
                    <a:lnTo>
                      <a:pt x="292" y="137"/>
                    </a:lnTo>
                    <a:lnTo>
                      <a:pt x="331" y="172"/>
                    </a:lnTo>
                    <a:lnTo>
                      <a:pt x="371" y="214"/>
                    </a:lnTo>
                    <a:lnTo>
                      <a:pt x="411" y="264"/>
                    </a:lnTo>
                    <a:lnTo>
                      <a:pt x="453" y="321"/>
                    </a:lnTo>
                    <a:lnTo>
                      <a:pt x="475" y="307"/>
                    </a:lnTo>
                    <a:lnTo>
                      <a:pt x="432" y="248"/>
                    </a:lnTo>
                    <a:lnTo>
                      <a:pt x="389" y="195"/>
                    </a:lnTo>
                    <a:lnTo>
                      <a:pt x="347" y="151"/>
                    </a:lnTo>
                    <a:lnTo>
                      <a:pt x="305" y="114"/>
                    </a:lnTo>
                    <a:lnTo>
                      <a:pt x="265" y="83"/>
                    </a:lnTo>
                    <a:lnTo>
                      <a:pt x="227" y="59"/>
                    </a:lnTo>
                    <a:lnTo>
                      <a:pt x="190" y="39"/>
                    </a:lnTo>
                    <a:lnTo>
                      <a:pt x="156" y="24"/>
                    </a:lnTo>
                    <a:lnTo>
                      <a:pt x="123" y="14"/>
                    </a:lnTo>
                    <a:lnTo>
                      <a:pt x="95" y="7"/>
                    </a:lnTo>
                    <a:lnTo>
                      <a:pt x="68" y="2"/>
                    </a:lnTo>
                    <a:lnTo>
                      <a:pt x="46" y="0"/>
                    </a:lnTo>
                    <a:lnTo>
                      <a:pt x="28" y="0"/>
                    </a:lnTo>
                    <a:lnTo>
                      <a:pt x="14" y="1"/>
                    </a:lnTo>
                    <a:lnTo>
                      <a:pt x="5" y="1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11" name="Freeform 29"/>
              <p:cNvSpPr>
                <a:spLocks/>
              </p:cNvSpPr>
              <p:nvPr/>
            </p:nvSpPr>
            <p:spPr bwMode="auto">
              <a:xfrm>
                <a:off x="2522" y="1844"/>
                <a:ext cx="228" cy="155"/>
              </a:xfrm>
              <a:custGeom>
                <a:avLst/>
                <a:gdLst>
                  <a:gd name="T0" fmla="*/ 3 w 454"/>
                  <a:gd name="T1" fmla="*/ 5 h 310"/>
                  <a:gd name="T2" fmla="*/ 0 w 454"/>
                  <a:gd name="T3" fmla="*/ 21 h 310"/>
                  <a:gd name="T4" fmla="*/ 2 w 454"/>
                  <a:gd name="T5" fmla="*/ 21 h 310"/>
                  <a:gd name="T6" fmla="*/ 10 w 454"/>
                  <a:gd name="T7" fmla="*/ 20 h 310"/>
                  <a:gd name="T8" fmla="*/ 22 w 454"/>
                  <a:gd name="T9" fmla="*/ 19 h 310"/>
                  <a:gd name="T10" fmla="*/ 38 w 454"/>
                  <a:gd name="T11" fmla="*/ 20 h 310"/>
                  <a:gd name="T12" fmla="*/ 57 w 454"/>
                  <a:gd name="T13" fmla="*/ 21 h 310"/>
                  <a:gd name="T14" fmla="*/ 80 w 454"/>
                  <a:gd name="T15" fmla="*/ 26 h 310"/>
                  <a:gd name="T16" fmla="*/ 107 w 454"/>
                  <a:gd name="T17" fmla="*/ 33 h 310"/>
                  <a:gd name="T18" fmla="*/ 135 w 454"/>
                  <a:gd name="T19" fmla="*/ 42 h 310"/>
                  <a:gd name="T20" fmla="*/ 167 w 454"/>
                  <a:gd name="T21" fmla="*/ 56 h 310"/>
                  <a:gd name="T22" fmla="*/ 201 w 454"/>
                  <a:gd name="T23" fmla="*/ 74 h 310"/>
                  <a:gd name="T24" fmla="*/ 236 w 454"/>
                  <a:gd name="T25" fmla="*/ 97 h 310"/>
                  <a:gd name="T26" fmla="*/ 274 w 454"/>
                  <a:gd name="T27" fmla="*/ 126 h 310"/>
                  <a:gd name="T28" fmla="*/ 312 w 454"/>
                  <a:gd name="T29" fmla="*/ 162 h 310"/>
                  <a:gd name="T30" fmla="*/ 352 w 454"/>
                  <a:gd name="T31" fmla="*/ 203 h 310"/>
                  <a:gd name="T32" fmla="*/ 392 w 454"/>
                  <a:gd name="T33" fmla="*/ 253 h 310"/>
                  <a:gd name="T34" fmla="*/ 432 w 454"/>
                  <a:gd name="T35" fmla="*/ 310 h 310"/>
                  <a:gd name="T36" fmla="*/ 454 w 454"/>
                  <a:gd name="T37" fmla="*/ 296 h 310"/>
                  <a:gd name="T38" fmla="*/ 412 w 454"/>
                  <a:gd name="T39" fmla="*/ 236 h 310"/>
                  <a:gd name="T40" fmla="*/ 369 w 454"/>
                  <a:gd name="T41" fmla="*/ 185 h 310"/>
                  <a:gd name="T42" fmla="*/ 329 w 454"/>
                  <a:gd name="T43" fmla="*/ 141 h 310"/>
                  <a:gd name="T44" fmla="*/ 289 w 454"/>
                  <a:gd name="T45" fmla="*/ 104 h 310"/>
                  <a:gd name="T46" fmla="*/ 251 w 454"/>
                  <a:gd name="T47" fmla="*/ 74 h 310"/>
                  <a:gd name="T48" fmla="*/ 214 w 454"/>
                  <a:gd name="T49" fmla="*/ 51 h 310"/>
                  <a:gd name="T50" fmla="*/ 179 w 454"/>
                  <a:gd name="T51" fmla="*/ 33 h 310"/>
                  <a:gd name="T52" fmla="*/ 146 w 454"/>
                  <a:gd name="T53" fmla="*/ 19 h 310"/>
                  <a:gd name="T54" fmla="*/ 116 w 454"/>
                  <a:gd name="T55" fmla="*/ 10 h 310"/>
                  <a:gd name="T56" fmla="*/ 89 w 454"/>
                  <a:gd name="T57" fmla="*/ 4 h 310"/>
                  <a:gd name="T58" fmla="*/ 65 w 454"/>
                  <a:gd name="T59" fmla="*/ 2 h 310"/>
                  <a:gd name="T60" fmla="*/ 46 w 454"/>
                  <a:gd name="T61" fmla="*/ 0 h 310"/>
                  <a:gd name="T62" fmla="*/ 28 w 454"/>
                  <a:gd name="T63" fmla="*/ 0 h 310"/>
                  <a:gd name="T64" fmla="*/ 16 w 454"/>
                  <a:gd name="T65" fmla="*/ 3 h 310"/>
                  <a:gd name="T66" fmla="*/ 8 w 454"/>
                  <a:gd name="T67" fmla="*/ 4 h 310"/>
                  <a:gd name="T68" fmla="*/ 3 w 454"/>
                  <a:gd name="T69" fmla="*/ 5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54" h="310">
                    <a:moveTo>
                      <a:pt x="3" y="5"/>
                    </a:moveTo>
                    <a:lnTo>
                      <a:pt x="0" y="21"/>
                    </a:lnTo>
                    <a:lnTo>
                      <a:pt x="2" y="21"/>
                    </a:lnTo>
                    <a:lnTo>
                      <a:pt x="10" y="20"/>
                    </a:lnTo>
                    <a:lnTo>
                      <a:pt x="22" y="19"/>
                    </a:lnTo>
                    <a:lnTo>
                      <a:pt x="38" y="20"/>
                    </a:lnTo>
                    <a:lnTo>
                      <a:pt x="57" y="21"/>
                    </a:lnTo>
                    <a:lnTo>
                      <a:pt x="80" y="26"/>
                    </a:lnTo>
                    <a:lnTo>
                      <a:pt x="107" y="33"/>
                    </a:lnTo>
                    <a:lnTo>
                      <a:pt x="135" y="42"/>
                    </a:lnTo>
                    <a:lnTo>
                      <a:pt x="167" y="56"/>
                    </a:lnTo>
                    <a:lnTo>
                      <a:pt x="201" y="74"/>
                    </a:lnTo>
                    <a:lnTo>
                      <a:pt x="236" y="97"/>
                    </a:lnTo>
                    <a:lnTo>
                      <a:pt x="274" y="126"/>
                    </a:lnTo>
                    <a:lnTo>
                      <a:pt x="312" y="162"/>
                    </a:lnTo>
                    <a:lnTo>
                      <a:pt x="352" y="203"/>
                    </a:lnTo>
                    <a:lnTo>
                      <a:pt x="392" y="253"/>
                    </a:lnTo>
                    <a:lnTo>
                      <a:pt x="432" y="310"/>
                    </a:lnTo>
                    <a:lnTo>
                      <a:pt x="454" y="296"/>
                    </a:lnTo>
                    <a:lnTo>
                      <a:pt x="412" y="236"/>
                    </a:lnTo>
                    <a:lnTo>
                      <a:pt x="369" y="185"/>
                    </a:lnTo>
                    <a:lnTo>
                      <a:pt x="329" y="141"/>
                    </a:lnTo>
                    <a:lnTo>
                      <a:pt x="289" y="104"/>
                    </a:lnTo>
                    <a:lnTo>
                      <a:pt x="251" y="74"/>
                    </a:lnTo>
                    <a:lnTo>
                      <a:pt x="214" y="51"/>
                    </a:lnTo>
                    <a:lnTo>
                      <a:pt x="179" y="33"/>
                    </a:lnTo>
                    <a:lnTo>
                      <a:pt x="146" y="19"/>
                    </a:lnTo>
                    <a:lnTo>
                      <a:pt x="116" y="10"/>
                    </a:lnTo>
                    <a:lnTo>
                      <a:pt x="89" y="4"/>
                    </a:lnTo>
                    <a:lnTo>
                      <a:pt x="65" y="2"/>
                    </a:lnTo>
                    <a:lnTo>
                      <a:pt x="46" y="0"/>
                    </a:lnTo>
                    <a:lnTo>
                      <a:pt x="28" y="0"/>
                    </a:lnTo>
                    <a:lnTo>
                      <a:pt x="16" y="3"/>
                    </a:lnTo>
                    <a:lnTo>
                      <a:pt x="8" y="4"/>
                    </a:lnTo>
                    <a:lnTo>
                      <a:pt x="3" y="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12" name="Freeform 30"/>
              <p:cNvSpPr>
                <a:spLocks/>
              </p:cNvSpPr>
              <p:nvPr/>
            </p:nvSpPr>
            <p:spPr bwMode="auto">
              <a:xfrm>
                <a:off x="2357" y="1953"/>
                <a:ext cx="214" cy="152"/>
              </a:xfrm>
              <a:custGeom>
                <a:avLst/>
                <a:gdLst>
                  <a:gd name="T0" fmla="*/ 0 w 428"/>
                  <a:gd name="T1" fmla="*/ 3 h 305"/>
                  <a:gd name="T2" fmla="*/ 6 w 428"/>
                  <a:gd name="T3" fmla="*/ 29 h 305"/>
                  <a:gd name="T4" fmla="*/ 8 w 428"/>
                  <a:gd name="T5" fmla="*/ 29 h 305"/>
                  <a:gd name="T6" fmla="*/ 15 w 428"/>
                  <a:gd name="T7" fmla="*/ 28 h 305"/>
                  <a:gd name="T8" fmla="*/ 27 w 428"/>
                  <a:gd name="T9" fmla="*/ 27 h 305"/>
                  <a:gd name="T10" fmla="*/ 42 w 428"/>
                  <a:gd name="T11" fmla="*/ 28 h 305"/>
                  <a:gd name="T12" fmla="*/ 60 w 428"/>
                  <a:gd name="T13" fmla="*/ 29 h 305"/>
                  <a:gd name="T14" fmla="*/ 81 w 428"/>
                  <a:gd name="T15" fmla="*/ 32 h 305"/>
                  <a:gd name="T16" fmla="*/ 105 w 428"/>
                  <a:gd name="T17" fmla="*/ 38 h 305"/>
                  <a:gd name="T18" fmla="*/ 133 w 428"/>
                  <a:gd name="T19" fmla="*/ 47 h 305"/>
                  <a:gd name="T20" fmla="*/ 161 w 428"/>
                  <a:gd name="T21" fmla="*/ 61 h 305"/>
                  <a:gd name="T22" fmla="*/ 192 w 428"/>
                  <a:gd name="T23" fmla="*/ 78 h 305"/>
                  <a:gd name="T24" fmla="*/ 226 w 428"/>
                  <a:gd name="T25" fmla="*/ 100 h 305"/>
                  <a:gd name="T26" fmla="*/ 260 w 428"/>
                  <a:gd name="T27" fmla="*/ 128 h 305"/>
                  <a:gd name="T28" fmla="*/ 296 w 428"/>
                  <a:gd name="T29" fmla="*/ 161 h 305"/>
                  <a:gd name="T30" fmla="*/ 332 w 428"/>
                  <a:gd name="T31" fmla="*/ 201 h 305"/>
                  <a:gd name="T32" fmla="*/ 370 w 428"/>
                  <a:gd name="T33" fmla="*/ 250 h 305"/>
                  <a:gd name="T34" fmla="*/ 406 w 428"/>
                  <a:gd name="T35" fmla="*/ 305 h 305"/>
                  <a:gd name="T36" fmla="*/ 428 w 428"/>
                  <a:gd name="T37" fmla="*/ 291 h 305"/>
                  <a:gd name="T38" fmla="*/ 389 w 428"/>
                  <a:gd name="T39" fmla="*/ 233 h 305"/>
                  <a:gd name="T40" fmla="*/ 350 w 428"/>
                  <a:gd name="T41" fmla="*/ 183 h 305"/>
                  <a:gd name="T42" fmla="*/ 312 w 428"/>
                  <a:gd name="T43" fmla="*/ 140 h 305"/>
                  <a:gd name="T44" fmla="*/ 274 w 428"/>
                  <a:gd name="T45" fmla="*/ 105 h 305"/>
                  <a:gd name="T46" fmla="*/ 238 w 428"/>
                  <a:gd name="T47" fmla="*/ 76 h 305"/>
                  <a:gd name="T48" fmla="*/ 203 w 428"/>
                  <a:gd name="T49" fmla="*/ 52 h 305"/>
                  <a:gd name="T50" fmla="*/ 171 w 428"/>
                  <a:gd name="T51" fmla="*/ 35 h 305"/>
                  <a:gd name="T52" fmla="*/ 139 w 428"/>
                  <a:gd name="T53" fmla="*/ 21 h 305"/>
                  <a:gd name="T54" fmla="*/ 111 w 428"/>
                  <a:gd name="T55" fmla="*/ 12 h 305"/>
                  <a:gd name="T56" fmla="*/ 84 w 428"/>
                  <a:gd name="T57" fmla="*/ 5 h 305"/>
                  <a:gd name="T58" fmla="*/ 61 w 428"/>
                  <a:gd name="T59" fmla="*/ 1 h 305"/>
                  <a:gd name="T60" fmla="*/ 42 w 428"/>
                  <a:gd name="T61" fmla="*/ 0 h 305"/>
                  <a:gd name="T62" fmla="*/ 25 w 428"/>
                  <a:gd name="T63" fmla="*/ 0 h 305"/>
                  <a:gd name="T64" fmla="*/ 13 w 428"/>
                  <a:gd name="T65" fmla="*/ 1 h 305"/>
                  <a:gd name="T66" fmla="*/ 4 w 428"/>
                  <a:gd name="T67" fmla="*/ 2 h 305"/>
                  <a:gd name="T68" fmla="*/ 0 w 428"/>
                  <a:gd name="T69" fmla="*/ 3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28" h="305">
                    <a:moveTo>
                      <a:pt x="0" y="3"/>
                    </a:moveTo>
                    <a:lnTo>
                      <a:pt x="6" y="29"/>
                    </a:lnTo>
                    <a:lnTo>
                      <a:pt x="8" y="29"/>
                    </a:lnTo>
                    <a:lnTo>
                      <a:pt x="15" y="28"/>
                    </a:lnTo>
                    <a:lnTo>
                      <a:pt x="27" y="27"/>
                    </a:lnTo>
                    <a:lnTo>
                      <a:pt x="42" y="28"/>
                    </a:lnTo>
                    <a:lnTo>
                      <a:pt x="60" y="29"/>
                    </a:lnTo>
                    <a:lnTo>
                      <a:pt x="81" y="32"/>
                    </a:lnTo>
                    <a:lnTo>
                      <a:pt x="105" y="38"/>
                    </a:lnTo>
                    <a:lnTo>
                      <a:pt x="133" y="47"/>
                    </a:lnTo>
                    <a:lnTo>
                      <a:pt x="161" y="61"/>
                    </a:lnTo>
                    <a:lnTo>
                      <a:pt x="192" y="78"/>
                    </a:lnTo>
                    <a:lnTo>
                      <a:pt x="226" y="100"/>
                    </a:lnTo>
                    <a:lnTo>
                      <a:pt x="260" y="128"/>
                    </a:lnTo>
                    <a:lnTo>
                      <a:pt x="296" y="161"/>
                    </a:lnTo>
                    <a:lnTo>
                      <a:pt x="332" y="201"/>
                    </a:lnTo>
                    <a:lnTo>
                      <a:pt x="370" y="250"/>
                    </a:lnTo>
                    <a:lnTo>
                      <a:pt x="406" y="305"/>
                    </a:lnTo>
                    <a:lnTo>
                      <a:pt x="428" y="291"/>
                    </a:lnTo>
                    <a:lnTo>
                      <a:pt x="389" y="233"/>
                    </a:lnTo>
                    <a:lnTo>
                      <a:pt x="350" y="183"/>
                    </a:lnTo>
                    <a:lnTo>
                      <a:pt x="312" y="140"/>
                    </a:lnTo>
                    <a:lnTo>
                      <a:pt x="274" y="105"/>
                    </a:lnTo>
                    <a:lnTo>
                      <a:pt x="238" y="76"/>
                    </a:lnTo>
                    <a:lnTo>
                      <a:pt x="203" y="52"/>
                    </a:lnTo>
                    <a:lnTo>
                      <a:pt x="171" y="35"/>
                    </a:lnTo>
                    <a:lnTo>
                      <a:pt x="139" y="21"/>
                    </a:lnTo>
                    <a:lnTo>
                      <a:pt x="111" y="12"/>
                    </a:lnTo>
                    <a:lnTo>
                      <a:pt x="84" y="5"/>
                    </a:lnTo>
                    <a:lnTo>
                      <a:pt x="61" y="1"/>
                    </a:lnTo>
                    <a:lnTo>
                      <a:pt x="42" y="0"/>
                    </a:lnTo>
                    <a:lnTo>
                      <a:pt x="25" y="0"/>
                    </a:lnTo>
                    <a:lnTo>
                      <a:pt x="13" y="1"/>
                    </a:lnTo>
                    <a:lnTo>
                      <a:pt x="4" y="2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13" name="Freeform 31"/>
              <p:cNvSpPr>
                <a:spLocks/>
              </p:cNvSpPr>
              <p:nvPr/>
            </p:nvSpPr>
            <p:spPr bwMode="auto">
              <a:xfrm>
                <a:off x="2561" y="1942"/>
                <a:ext cx="234" cy="159"/>
              </a:xfrm>
              <a:custGeom>
                <a:avLst/>
                <a:gdLst>
                  <a:gd name="T0" fmla="*/ 0 w 467"/>
                  <a:gd name="T1" fmla="*/ 295 h 319"/>
                  <a:gd name="T2" fmla="*/ 8 w 467"/>
                  <a:gd name="T3" fmla="*/ 319 h 319"/>
                  <a:gd name="T4" fmla="*/ 59 w 467"/>
                  <a:gd name="T5" fmla="*/ 302 h 319"/>
                  <a:gd name="T6" fmla="*/ 106 w 467"/>
                  <a:gd name="T7" fmla="*/ 281 h 319"/>
                  <a:gd name="T8" fmla="*/ 152 w 467"/>
                  <a:gd name="T9" fmla="*/ 259 h 319"/>
                  <a:gd name="T10" fmla="*/ 194 w 467"/>
                  <a:gd name="T11" fmla="*/ 235 h 319"/>
                  <a:gd name="T12" fmla="*/ 235 w 467"/>
                  <a:gd name="T13" fmla="*/ 211 h 319"/>
                  <a:gd name="T14" fmla="*/ 273 w 467"/>
                  <a:gd name="T15" fmla="*/ 185 h 319"/>
                  <a:gd name="T16" fmla="*/ 307 w 467"/>
                  <a:gd name="T17" fmla="*/ 161 h 319"/>
                  <a:gd name="T18" fmla="*/ 339 w 467"/>
                  <a:gd name="T19" fmla="*/ 136 h 319"/>
                  <a:gd name="T20" fmla="*/ 368 w 467"/>
                  <a:gd name="T21" fmla="*/ 113 h 319"/>
                  <a:gd name="T22" fmla="*/ 394 w 467"/>
                  <a:gd name="T23" fmla="*/ 91 h 319"/>
                  <a:gd name="T24" fmla="*/ 415 w 467"/>
                  <a:gd name="T25" fmla="*/ 70 h 319"/>
                  <a:gd name="T26" fmla="*/ 434 w 467"/>
                  <a:gd name="T27" fmla="*/ 53 h 319"/>
                  <a:gd name="T28" fmla="*/ 448 w 467"/>
                  <a:gd name="T29" fmla="*/ 38 h 319"/>
                  <a:gd name="T30" fmla="*/ 458 w 467"/>
                  <a:gd name="T31" fmla="*/ 28 h 319"/>
                  <a:gd name="T32" fmla="*/ 465 w 467"/>
                  <a:gd name="T33" fmla="*/ 20 h 319"/>
                  <a:gd name="T34" fmla="*/ 467 w 467"/>
                  <a:gd name="T35" fmla="*/ 17 h 319"/>
                  <a:gd name="T36" fmla="*/ 448 w 467"/>
                  <a:gd name="T37" fmla="*/ 0 h 319"/>
                  <a:gd name="T38" fmla="*/ 445 w 467"/>
                  <a:gd name="T39" fmla="*/ 2 h 319"/>
                  <a:gd name="T40" fmla="*/ 438 w 467"/>
                  <a:gd name="T41" fmla="*/ 9 h 319"/>
                  <a:gd name="T42" fmla="*/ 428 w 467"/>
                  <a:gd name="T43" fmla="*/ 21 h 319"/>
                  <a:gd name="T44" fmla="*/ 414 w 467"/>
                  <a:gd name="T45" fmla="*/ 35 h 319"/>
                  <a:gd name="T46" fmla="*/ 396 w 467"/>
                  <a:gd name="T47" fmla="*/ 52 h 319"/>
                  <a:gd name="T48" fmla="*/ 375 w 467"/>
                  <a:gd name="T49" fmla="*/ 72 h 319"/>
                  <a:gd name="T50" fmla="*/ 351 w 467"/>
                  <a:gd name="T51" fmla="*/ 93 h 319"/>
                  <a:gd name="T52" fmla="*/ 322 w 467"/>
                  <a:gd name="T53" fmla="*/ 116 h 319"/>
                  <a:gd name="T54" fmla="*/ 292 w 467"/>
                  <a:gd name="T55" fmla="*/ 139 h 319"/>
                  <a:gd name="T56" fmla="*/ 258 w 467"/>
                  <a:gd name="T57" fmla="*/ 165 h 319"/>
                  <a:gd name="T58" fmla="*/ 221 w 467"/>
                  <a:gd name="T59" fmla="*/ 189 h 319"/>
                  <a:gd name="T60" fmla="*/ 182 w 467"/>
                  <a:gd name="T61" fmla="*/ 213 h 319"/>
                  <a:gd name="T62" fmla="*/ 140 w 467"/>
                  <a:gd name="T63" fmla="*/ 236 h 319"/>
                  <a:gd name="T64" fmla="*/ 95 w 467"/>
                  <a:gd name="T65" fmla="*/ 258 h 319"/>
                  <a:gd name="T66" fmla="*/ 48 w 467"/>
                  <a:gd name="T67" fmla="*/ 278 h 319"/>
                  <a:gd name="T68" fmla="*/ 0 w 467"/>
                  <a:gd name="T69" fmla="*/ 295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67" h="319">
                    <a:moveTo>
                      <a:pt x="0" y="295"/>
                    </a:moveTo>
                    <a:lnTo>
                      <a:pt x="8" y="319"/>
                    </a:lnTo>
                    <a:lnTo>
                      <a:pt x="59" y="302"/>
                    </a:lnTo>
                    <a:lnTo>
                      <a:pt x="106" y="281"/>
                    </a:lnTo>
                    <a:lnTo>
                      <a:pt x="152" y="259"/>
                    </a:lnTo>
                    <a:lnTo>
                      <a:pt x="194" y="235"/>
                    </a:lnTo>
                    <a:lnTo>
                      <a:pt x="235" y="211"/>
                    </a:lnTo>
                    <a:lnTo>
                      <a:pt x="273" y="185"/>
                    </a:lnTo>
                    <a:lnTo>
                      <a:pt x="307" y="161"/>
                    </a:lnTo>
                    <a:lnTo>
                      <a:pt x="339" y="136"/>
                    </a:lnTo>
                    <a:lnTo>
                      <a:pt x="368" y="113"/>
                    </a:lnTo>
                    <a:lnTo>
                      <a:pt x="394" y="91"/>
                    </a:lnTo>
                    <a:lnTo>
                      <a:pt x="415" y="70"/>
                    </a:lnTo>
                    <a:lnTo>
                      <a:pt x="434" y="53"/>
                    </a:lnTo>
                    <a:lnTo>
                      <a:pt x="448" y="38"/>
                    </a:lnTo>
                    <a:lnTo>
                      <a:pt x="458" y="28"/>
                    </a:lnTo>
                    <a:lnTo>
                      <a:pt x="465" y="20"/>
                    </a:lnTo>
                    <a:lnTo>
                      <a:pt x="467" y="17"/>
                    </a:lnTo>
                    <a:lnTo>
                      <a:pt x="448" y="0"/>
                    </a:lnTo>
                    <a:lnTo>
                      <a:pt x="445" y="2"/>
                    </a:lnTo>
                    <a:lnTo>
                      <a:pt x="438" y="9"/>
                    </a:lnTo>
                    <a:lnTo>
                      <a:pt x="428" y="21"/>
                    </a:lnTo>
                    <a:lnTo>
                      <a:pt x="414" y="35"/>
                    </a:lnTo>
                    <a:lnTo>
                      <a:pt x="396" y="52"/>
                    </a:lnTo>
                    <a:lnTo>
                      <a:pt x="375" y="72"/>
                    </a:lnTo>
                    <a:lnTo>
                      <a:pt x="351" y="93"/>
                    </a:lnTo>
                    <a:lnTo>
                      <a:pt x="322" y="116"/>
                    </a:lnTo>
                    <a:lnTo>
                      <a:pt x="292" y="139"/>
                    </a:lnTo>
                    <a:lnTo>
                      <a:pt x="258" y="165"/>
                    </a:lnTo>
                    <a:lnTo>
                      <a:pt x="221" y="189"/>
                    </a:lnTo>
                    <a:lnTo>
                      <a:pt x="182" y="213"/>
                    </a:lnTo>
                    <a:lnTo>
                      <a:pt x="140" y="236"/>
                    </a:lnTo>
                    <a:lnTo>
                      <a:pt x="95" y="258"/>
                    </a:lnTo>
                    <a:lnTo>
                      <a:pt x="48" y="278"/>
                    </a:lnTo>
                    <a:lnTo>
                      <a:pt x="0" y="29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14" name="Freeform 32"/>
              <p:cNvSpPr>
                <a:spLocks/>
              </p:cNvSpPr>
              <p:nvPr/>
            </p:nvSpPr>
            <p:spPr bwMode="auto">
              <a:xfrm>
                <a:off x="2601" y="2171"/>
                <a:ext cx="243" cy="159"/>
              </a:xfrm>
              <a:custGeom>
                <a:avLst/>
                <a:gdLst>
                  <a:gd name="T0" fmla="*/ 1 w 486"/>
                  <a:gd name="T1" fmla="*/ 293 h 319"/>
                  <a:gd name="T2" fmla="*/ 0 w 486"/>
                  <a:gd name="T3" fmla="*/ 319 h 319"/>
                  <a:gd name="T4" fmla="*/ 5 w 486"/>
                  <a:gd name="T5" fmla="*/ 319 h 319"/>
                  <a:gd name="T6" fmla="*/ 16 w 486"/>
                  <a:gd name="T7" fmla="*/ 319 h 319"/>
                  <a:gd name="T8" fmla="*/ 34 w 486"/>
                  <a:gd name="T9" fmla="*/ 318 h 319"/>
                  <a:gd name="T10" fmla="*/ 57 w 486"/>
                  <a:gd name="T11" fmla="*/ 316 h 319"/>
                  <a:gd name="T12" fmla="*/ 84 w 486"/>
                  <a:gd name="T13" fmla="*/ 311 h 319"/>
                  <a:gd name="T14" fmla="*/ 115 w 486"/>
                  <a:gd name="T15" fmla="*/ 305 h 319"/>
                  <a:gd name="T16" fmla="*/ 151 w 486"/>
                  <a:gd name="T17" fmla="*/ 296 h 319"/>
                  <a:gd name="T18" fmla="*/ 188 w 486"/>
                  <a:gd name="T19" fmla="*/ 285 h 319"/>
                  <a:gd name="T20" fmla="*/ 227 w 486"/>
                  <a:gd name="T21" fmla="*/ 268 h 319"/>
                  <a:gd name="T22" fmla="*/ 267 w 486"/>
                  <a:gd name="T23" fmla="*/ 248 h 319"/>
                  <a:gd name="T24" fmla="*/ 308 w 486"/>
                  <a:gd name="T25" fmla="*/ 224 h 319"/>
                  <a:gd name="T26" fmla="*/ 347 w 486"/>
                  <a:gd name="T27" fmla="*/ 194 h 319"/>
                  <a:gd name="T28" fmla="*/ 386 w 486"/>
                  <a:gd name="T29" fmla="*/ 158 h 319"/>
                  <a:gd name="T30" fmla="*/ 422 w 486"/>
                  <a:gd name="T31" fmla="*/ 115 h 319"/>
                  <a:gd name="T32" fmla="*/ 456 w 486"/>
                  <a:gd name="T33" fmla="*/ 67 h 319"/>
                  <a:gd name="T34" fmla="*/ 486 w 486"/>
                  <a:gd name="T35" fmla="*/ 12 h 319"/>
                  <a:gd name="T36" fmla="*/ 462 w 486"/>
                  <a:gd name="T37" fmla="*/ 0 h 319"/>
                  <a:gd name="T38" fmla="*/ 433 w 486"/>
                  <a:gd name="T39" fmla="*/ 53 h 319"/>
                  <a:gd name="T40" fmla="*/ 401 w 486"/>
                  <a:gd name="T41" fmla="*/ 99 h 319"/>
                  <a:gd name="T42" fmla="*/ 366 w 486"/>
                  <a:gd name="T43" fmla="*/ 138 h 319"/>
                  <a:gd name="T44" fmla="*/ 330 w 486"/>
                  <a:gd name="T45" fmla="*/ 173 h 319"/>
                  <a:gd name="T46" fmla="*/ 293 w 486"/>
                  <a:gd name="T47" fmla="*/ 202 h 319"/>
                  <a:gd name="T48" fmla="*/ 254 w 486"/>
                  <a:gd name="T49" fmla="*/ 225 h 319"/>
                  <a:gd name="T50" fmla="*/ 216 w 486"/>
                  <a:gd name="T51" fmla="*/ 244 h 319"/>
                  <a:gd name="T52" fmla="*/ 179 w 486"/>
                  <a:gd name="T53" fmla="*/ 259 h 319"/>
                  <a:gd name="T54" fmla="*/ 143 w 486"/>
                  <a:gd name="T55" fmla="*/ 271 h 319"/>
                  <a:gd name="T56" fmla="*/ 111 w 486"/>
                  <a:gd name="T57" fmla="*/ 279 h 319"/>
                  <a:gd name="T58" fmla="*/ 81 w 486"/>
                  <a:gd name="T59" fmla="*/ 286 h 319"/>
                  <a:gd name="T60" fmla="*/ 54 w 486"/>
                  <a:gd name="T61" fmla="*/ 289 h 319"/>
                  <a:gd name="T62" fmla="*/ 33 w 486"/>
                  <a:gd name="T63" fmla="*/ 292 h 319"/>
                  <a:gd name="T64" fmla="*/ 16 w 486"/>
                  <a:gd name="T65" fmla="*/ 293 h 319"/>
                  <a:gd name="T66" fmla="*/ 5 w 486"/>
                  <a:gd name="T67" fmla="*/ 293 h 319"/>
                  <a:gd name="T68" fmla="*/ 1 w 486"/>
                  <a:gd name="T69" fmla="*/ 293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86" h="319">
                    <a:moveTo>
                      <a:pt x="1" y="293"/>
                    </a:moveTo>
                    <a:lnTo>
                      <a:pt x="0" y="319"/>
                    </a:lnTo>
                    <a:lnTo>
                      <a:pt x="5" y="319"/>
                    </a:lnTo>
                    <a:lnTo>
                      <a:pt x="16" y="319"/>
                    </a:lnTo>
                    <a:lnTo>
                      <a:pt x="34" y="318"/>
                    </a:lnTo>
                    <a:lnTo>
                      <a:pt x="57" y="316"/>
                    </a:lnTo>
                    <a:lnTo>
                      <a:pt x="84" y="311"/>
                    </a:lnTo>
                    <a:lnTo>
                      <a:pt x="115" y="305"/>
                    </a:lnTo>
                    <a:lnTo>
                      <a:pt x="151" y="296"/>
                    </a:lnTo>
                    <a:lnTo>
                      <a:pt x="188" y="285"/>
                    </a:lnTo>
                    <a:lnTo>
                      <a:pt x="227" y="268"/>
                    </a:lnTo>
                    <a:lnTo>
                      <a:pt x="267" y="248"/>
                    </a:lnTo>
                    <a:lnTo>
                      <a:pt x="308" y="224"/>
                    </a:lnTo>
                    <a:lnTo>
                      <a:pt x="347" y="194"/>
                    </a:lnTo>
                    <a:lnTo>
                      <a:pt x="386" y="158"/>
                    </a:lnTo>
                    <a:lnTo>
                      <a:pt x="422" y="115"/>
                    </a:lnTo>
                    <a:lnTo>
                      <a:pt x="456" y="67"/>
                    </a:lnTo>
                    <a:lnTo>
                      <a:pt x="486" y="12"/>
                    </a:lnTo>
                    <a:lnTo>
                      <a:pt x="462" y="0"/>
                    </a:lnTo>
                    <a:lnTo>
                      <a:pt x="433" y="53"/>
                    </a:lnTo>
                    <a:lnTo>
                      <a:pt x="401" y="99"/>
                    </a:lnTo>
                    <a:lnTo>
                      <a:pt x="366" y="138"/>
                    </a:lnTo>
                    <a:lnTo>
                      <a:pt x="330" y="173"/>
                    </a:lnTo>
                    <a:lnTo>
                      <a:pt x="293" y="202"/>
                    </a:lnTo>
                    <a:lnTo>
                      <a:pt x="254" y="225"/>
                    </a:lnTo>
                    <a:lnTo>
                      <a:pt x="216" y="244"/>
                    </a:lnTo>
                    <a:lnTo>
                      <a:pt x="179" y="259"/>
                    </a:lnTo>
                    <a:lnTo>
                      <a:pt x="143" y="271"/>
                    </a:lnTo>
                    <a:lnTo>
                      <a:pt x="111" y="279"/>
                    </a:lnTo>
                    <a:lnTo>
                      <a:pt x="81" y="286"/>
                    </a:lnTo>
                    <a:lnTo>
                      <a:pt x="54" y="289"/>
                    </a:lnTo>
                    <a:lnTo>
                      <a:pt x="33" y="292"/>
                    </a:lnTo>
                    <a:lnTo>
                      <a:pt x="16" y="293"/>
                    </a:lnTo>
                    <a:lnTo>
                      <a:pt x="5" y="293"/>
                    </a:lnTo>
                    <a:lnTo>
                      <a:pt x="1" y="29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15" name="Freeform 33"/>
              <p:cNvSpPr>
                <a:spLocks/>
              </p:cNvSpPr>
              <p:nvPr/>
            </p:nvSpPr>
            <p:spPr bwMode="auto">
              <a:xfrm>
                <a:off x="2599" y="2097"/>
                <a:ext cx="257" cy="159"/>
              </a:xfrm>
              <a:custGeom>
                <a:avLst/>
                <a:gdLst>
                  <a:gd name="T0" fmla="*/ 1 w 512"/>
                  <a:gd name="T1" fmla="*/ 291 h 318"/>
                  <a:gd name="T2" fmla="*/ 0 w 512"/>
                  <a:gd name="T3" fmla="*/ 318 h 318"/>
                  <a:gd name="T4" fmla="*/ 4 w 512"/>
                  <a:gd name="T5" fmla="*/ 318 h 318"/>
                  <a:gd name="T6" fmla="*/ 17 w 512"/>
                  <a:gd name="T7" fmla="*/ 318 h 318"/>
                  <a:gd name="T8" fmla="*/ 36 w 512"/>
                  <a:gd name="T9" fmla="*/ 317 h 318"/>
                  <a:gd name="T10" fmla="*/ 60 w 512"/>
                  <a:gd name="T11" fmla="*/ 314 h 318"/>
                  <a:gd name="T12" fmla="*/ 90 w 512"/>
                  <a:gd name="T13" fmla="*/ 311 h 318"/>
                  <a:gd name="T14" fmla="*/ 124 w 512"/>
                  <a:gd name="T15" fmla="*/ 304 h 318"/>
                  <a:gd name="T16" fmla="*/ 161 w 512"/>
                  <a:gd name="T17" fmla="*/ 296 h 318"/>
                  <a:gd name="T18" fmla="*/ 201 w 512"/>
                  <a:gd name="T19" fmla="*/ 283 h 318"/>
                  <a:gd name="T20" fmla="*/ 243 w 512"/>
                  <a:gd name="T21" fmla="*/ 267 h 318"/>
                  <a:gd name="T22" fmla="*/ 284 w 512"/>
                  <a:gd name="T23" fmla="*/ 247 h 318"/>
                  <a:gd name="T24" fmla="*/ 327 w 512"/>
                  <a:gd name="T25" fmla="*/ 223 h 318"/>
                  <a:gd name="T26" fmla="*/ 369 w 512"/>
                  <a:gd name="T27" fmla="*/ 193 h 318"/>
                  <a:gd name="T28" fmla="*/ 410 w 512"/>
                  <a:gd name="T29" fmla="*/ 158 h 318"/>
                  <a:gd name="T30" fmla="*/ 446 w 512"/>
                  <a:gd name="T31" fmla="*/ 115 h 318"/>
                  <a:gd name="T32" fmla="*/ 481 w 512"/>
                  <a:gd name="T33" fmla="*/ 67 h 318"/>
                  <a:gd name="T34" fmla="*/ 512 w 512"/>
                  <a:gd name="T35" fmla="*/ 11 h 318"/>
                  <a:gd name="T36" fmla="*/ 488 w 512"/>
                  <a:gd name="T37" fmla="*/ 0 h 318"/>
                  <a:gd name="T38" fmla="*/ 459 w 512"/>
                  <a:gd name="T39" fmla="*/ 53 h 318"/>
                  <a:gd name="T40" fmla="*/ 426 w 512"/>
                  <a:gd name="T41" fmla="*/ 99 h 318"/>
                  <a:gd name="T42" fmla="*/ 390 w 512"/>
                  <a:gd name="T43" fmla="*/ 138 h 318"/>
                  <a:gd name="T44" fmla="*/ 352 w 512"/>
                  <a:gd name="T45" fmla="*/ 173 h 318"/>
                  <a:gd name="T46" fmla="*/ 313 w 512"/>
                  <a:gd name="T47" fmla="*/ 200 h 318"/>
                  <a:gd name="T48" fmla="*/ 272 w 512"/>
                  <a:gd name="T49" fmla="*/ 224 h 318"/>
                  <a:gd name="T50" fmla="*/ 231 w 512"/>
                  <a:gd name="T51" fmla="*/ 243 h 318"/>
                  <a:gd name="T52" fmla="*/ 192 w 512"/>
                  <a:gd name="T53" fmla="*/ 258 h 318"/>
                  <a:gd name="T54" fmla="*/ 154 w 512"/>
                  <a:gd name="T55" fmla="*/ 269 h 318"/>
                  <a:gd name="T56" fmla="*/ 118 w 512"/>
                  <a:gd name="T57" fmla="*/ 279 h 318"/>
                  <a:gd name="T58" fmla="*/ 86 w 512"/>
                  <a:gd name="T59" fmla="*/ 284 h 318"/>
                  <a:gd name="T60" fmla="*/ 59 w 512"/>
                  <a:gd name="T61" fmla="*/ 288 h 318"/>
                  <a:gd name="T62" fmla="*/ 36 w 512"/>
                  <a:gd name="T63" fmla="*/ 290 h 318"/>
                  <a:gd name="T64" fmla="*/ 17 w 512"/>
                  <a:gd name="T65" fmla="*/ 291 h 318"/>
                  <a:gd name="T66" fmla="*/ 6 w 512"/>
                  <a:gd name="T67" fmla="*/ 291 h 318"/>
                  <a:gd name="T68" fmla="*/ 1 w 512"/>
                  <a:gd name="T69" fmla="*/ 291 h 3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12" h="318">
                    <a:moveTo>
                      <a:pt x="1" y="291"/>
                    </a:moveTo>
                    <a:lnTo>
                      <a:pt x="0" y="318"/>
                    </a:lnTo>
                    <a:lnTo>
                      <a:pt x="4" y="318"/>
                    </a:lnTo>
                    <a:lnTo>
                      <a:pt x="17" y="318"/>
                    </a:lnTo>
                    <a:lnTo>
                      <a:pt x="36" y="317"/>
                    </a:lnTo>
                    <a:lnTo>
                      <a:pt x="60" y="314"/>
                    </a:lnTo>
                    <a:lnTo>
                      <a:pt x="90" y="311"/>
                    </a:lnTo>
                    <a:lnTo>
                      <a:pt x="124" y="304"/>
                    </a:lnTo>
                    <a:lnTo>
                      <a:pt x="161" y="296"/>
                    </a:lnTo>
                    <a:lnTo>
                      <a:pt x="201" y="283"/>
                    </a:lnTo>
                    <a:lnTo>
                      <a:pt x="243" y="267"/>
                    </a:lnTo>
                    <a:lnTo>
                      <a:pt x="284" y="247"/>
                    </a:lnTo>
                    <a:lnTo>
                      <a:pt x="327" y="223"/>
                    </a:lnTo>
                    <a:lnTo>
                      <a:pt x="369" y="193"/>
                    </a:lnTo>
                    <a:lnTo>
                      <a:pt x="410" y="158"/>
                    </a:lnTo>
                    <a:lnTo>
                      <a:pt x="446" y="115"/>
                    </a:lnTo>
                    <a:lnTo>
                      <a:pt x="481" y="67"/>
                    </a:lnTo>
                    <a:lnTo>
                      <a:pt x="512" y="11"/>
                    </a:lnTo>
                    <a:lnTo>
                      <a:pt x="488" y="0"/>
                    </a:lnTo>
                    <a:lnTo>
                      <a:pt x="459" y="53"/>
                    </a:lnTo>
                    <a:lnTo>
                      <a:pt x="426" y="99"/>
                    </a:lnTo>
                    <a:lnTo>
                      <a:pt x="390" y="138"/>
                    </a:lnTo>
                    <a:lnTo>
                      <a:pt x="352" y="173"/>
                    </a:lnTo>
                    <a:lnTo>
                      <a:pt x="313" y="200"/>
                    </a:lnTo>
                    <a:lnTo>
                      <a:pt x="272" y="224"/>
                    </a:lnTo>
                    <a:lnTo>
                      <a:pt x="231" y="243"/>
                    </a:lnTo>
                    <a:lnTo>
                      <a:pt x="192" y="258"/>
                    </a:lnTo>
                    <a:lnTo>
                      <a:pt x="154" y="269"/>
                    </a:lnTo>
                    <a:lnTo>
                      <a:pt x="118" y="279"/>
                    </a:lnTo>
                    <a:lnTo>
                      <a:pt x="86" y="284"/>
                    </a:lnTo>
                    <a:lnTo>
                      <a:pt x="59" y="288"/>
                    </a:lnTo>
                    <a:lnTo>
                      <a:pt x="36" y="290"/>
                    </a:lnTo>
                    <a:lnTo>
                      <a:pt x="17" y="291"/>
                    </a:lnTo>
                    <a:lnTo>
                      <a:pt x="6" y="291"/>
                    </a:lnTo>
                    <a:lnTo>
                      <a:pt x="1" y="29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16" name="Freeform 34"/>
              <p:cNvSpPr>
                <a:spLocks/>
              </p:cNvSpPr>
              <p:nvPr/>
            </p:nvSpPr>
            <p:spPr bwMode="auto">
              <a:xfrm>
                <a:off x="2590" y="2010"/>
                <a:ext cx="253" cy="170"/>
              </a:xfrm>
              <a:custGeom>
                <a:avLst/>
                <a:gdLst>
                  <a:gd name="T0" fmla="*/ 0 w 507"/>
                  <a:gd name="T1" fmla="*/ 314 h 341"/>
                  <a:gd name="T2" fmla="*/ 5 w 507"/>
                  <a:gd name="T3" fmla="*/ 341 h 341"/>
                  <a:gd name="T4" fmla="*/ 10 w 507"/>
                  <a:gd name="T5" fmla="*/ 340 h 341"/>
                  <a:gd name="T6" fmla="*/ 21 w 507"/>
                  <a:gd name="T7" fmla="*/ 337 h 341"/>
                  <a:gd name="T8" fmla="*/ 41 w 507"/>
                  <a:gd name="T9" fmla="*/ 334 h 341"/>
                  <a:gd name="T10" fmla="*/ 65 w 507"/>
                  <a:gd name="T11" fmla="*/ 328 h 341"/>
                  <a:gd name="T12" fmla="*/ 94 w 507"/>
                  <a:gd name="T13" fmla="*/ 319 h 341"/>
                  <a:gd name="T14" fmla="*/ 127 w 507"/>
                  <a:gd name="T15" fmla="*/ 309 h 341"/>
                  <a:gd name="T16" fmla="*/ 164 w 507"/>
                  <a:gd name="T17" fmla="*/ 296 h 341"/>
                  <a:gd name="T18" fmla="*/ 203 w 507"/>
                  <a:gd name="T19" fmla="*/ 279 h 341"/>
                  <a:gd name="T20" fmla="*/ 243 w 507"/>
                  <a:gd name="T21" fmla="*/ 259 h 341"/>
                  <a:gd name="T22" fmla="*/ 285 w 507"/>
                  <a:gd name="T23" fmla="*/ 237 h 341"/>
                  <a:gd name="T24" fmla="*/ 327 w 507"/>
                  <a:gd name="T25" fmla="*/ 210 h 341"/>
                  <a:gd name="T26" fmla="*/ 368 w 507"/>
                  <a:gd name="T27" fmla="*/ 180 h 341"/>
                  <a:gd name="T28" fmla="*/ 407 w 507"/>
                  <a:gd name="T29" fmla="*/ 145 h 341"/>
                  <a:gd name="T30" fmla="*/ 444 w 507"/>
                  <a:gd name="T31" fmla="*/ 106 h 341"/>
                  <a:gd name="T32" fmla="*/ 477 w 507"/>
                  <a:gd name="T33" fmla="*/ 61 h 341"/>
                  <a:gd name="T34" fmla="*/ 507 w 507"/>
                  <a:gd name="T35" fmla="*/ 13 h 341"/>
                  <a:gd name="T36" fmla="*/ 484 w 507"/>
                  <a:gd name="T37" fmla="*/ 0 h 341"/>
                  <a:gd name="T38" fmla="*/ 455 w 507"/>
                  <a:gd name="T39" fmla="*/ 47 h 341"/>
                  <a:gd name="T40" fmla="*/ 423 w 507"/>
                  <a:gd name="T41" fmla="*/ 89 h 341"/>
                  <a:gd name="T42" fmla="*/ 388 w 507"/>
                  <a:gd name="T43" fmla="*/ 127 h 341"/>
                  <a:gd name="T44" fmla="*/ 350 w 507"/>
                  <a:gd name="T45" fmla="*/ 160 h 341"/>
                  <a:gd name="T46" fmla="*/ 311 w 507"/>
                  <a:gd name="T47" fmla="*/ 189 h 341"/>
                  <a:gd name="T48" fmla="*/ 271 w 507"/>
                  <a:gd name="T49" fmla="*/ 214 h 341"/>
                  <a:gd name="T50" fmla="*/ 231 w 507"/>
                  <a:gd name="T51" fmla="*/ 236 h 341"/>
                  <a:gd name="T52" fmla="*/ 192 w 507"/>
                  <a:gd name="T53" fmla="*/ 256 h 341"/>
                  <a:gd name="T54" fmla="*/ 154 w 507"/>
                  <a:gd name="T55" fmla="*/ 271 h 341"/>
                  <a:gd name="T56" fmla="*/ 118 w 507"/>
                  <a:gd name="T57" fmla="*/ 283 h 341"/>
                  <a:gd name="T58" fmla="*/ 86 w 507"/>
                  <a:gd name="T59" fmla="*/ 294 h 341"/>
                  <a:gd name="T60" fmla="*/ 58 w 507"/>
                  <a:gd name="T61" fmla="*/ 302 h 341"/>
                  <a:gd name="T62" fmla="*/ 35 w 507"/>
                  <a:gd name="T63" fmla="*/ 307 h 341"/>
                  <a:gd name="T64" fmla="*/ 17 w 507"/>
                  <a:gd name="T65" fmla="*/ 311 h 341"/>
                  <a:gd name="T66" fmla="*/ 5 w 507"/>
                  <a:gd name="T67" fmla="*/ 313 h 341"/>
                  <a:gd name="T68" fmla="*/ 0 w 507"/>
                  <a:gd name="T69" fmla="*/ 314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07" h="341">
                    <a:moveTo>
                      <a:pt x="0" y="314"/>
                    </a:moveTo>
                    <a:lnTo>
                      <a:pt x="5" y="341"/>
                    </a:lnTo>
                    <a:lnTo>
                      <a:pt x="10" y="340"/>
                    </a:lnTo>
                    <a:lnTo>
                      <a:pt x="21" y="337"/>
                    </a:lnTo>
                    <a:lnTo>
                      <a:pt x="41" y="334"/>
                    </a:lnTo>
                    <a:lnTo>
                      <a:pt x="65" y="328"/>
                    </a:lnTo>
                    <a:lnTo>
                      <a:pt x="94" y="319"/>
                    </a:lnTo>
                    <a:lnTo>
                      <a:pt x="127" y="309"/>
                    </a:lnTo>
                    <a:lnTo>
                      <a:pt x="164" y="296"/>
                    </a:lnTo>
                    <a:lnTo>
                      <a:pt x="203" y="279"/>
                    </a:lnTo>
                    <a:lnTo>
                      <a:pt x="243" y="259"/>
                    </a:lnTo>
                    <a:lnTo>
                      <a:pt x="285" y="237"/>
                    </a:lnTo>
                    <a:lnTo>
                      <a:pt x="327" y="210"/>
                    </a:lnTo>
                    <a:lnTo>
                      <a:pt x="368" y="180"/>
                    </a:lnTo>
                    <a:lnTo>
                      <a:pt x="407" y="145"/>
                    </a:lnTo>
                    <a:lnTo>
                      <a:pt x="444" y="106"/>
                    </a:lnTo>
                    <a:lnTo>
                      <a:pt x="477" y="61"/>
                    </a:lnTo>
                    <a:lnTo>
                      <a:pt x="507" y="13"/>
                    </a:lnTo>
                    <a:lnTo>
                      <a:pt x="484" y="0"/>
                    </a:lnTo>
                    <a:lnTo>
                      <a:pt x="455" y="47"/>
                    </a:lnTo>
                    <a:lnTo>
                      <a:pt x="423" y="89"/>
                    </a:lnTo>
                    <a:lnTo>
                      <a:pt x="388" y="127"/>
                    </a:lnTo>
                    <a:lnTo>
                      <a:pt x="350" y="160"/>
                    </a:lnTo>
                    <a:lnTo>
                      <a:pt x="311" y="189"/>
                    </a:lnTo>
                    <a:lnTo>
                      <a:pt x="271" y="214"/>
                    </a:lnTo>
                    <a:lnTo>
                      <a:pt x="231" y="236"/>
                    </a:lnTo>
                    <a:lnTo>
                      <a:pt x="192" y="256"/>
                    </a:lnTo>
                    <a:lnTo>
                      <a:pt x="154" y="271"/>
                    </a:lnTo>
                    <a:lnTo>
                      <a:pt x="118" y="283"/>
                    </a:lnTo>
                    <a:lnTo>
                      <a:pt x="86" y="294"/>
                    </a:lnTo>
                    <a:lnTo>
                      <a:pt x="58" y="302"/>
                    </a:lnTo>
                    <a:lnTo>
                      <a:pt x="35" y="307"/>
                    </a:lnTo>
                    <a:lnTo>
                      <a:pt x="17" y="311"/>
                    </a:lnTo>
                    <a:lnTo>
                      <a:pt x="5" y="313"/>
                    </a:lnTo>
                    <a:lnTo>
                      <a:pt x="0" y="31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17" name="Freeform 35"/>
              <p:cNvSpPr>
                <a:spLocks/>
              </p:cNvSpPr>
              <p:nvPr/>
            </p:nvSpPr>
            <p:spPr bwMode="auto">
              <a:xfrm>
                <a:off x="2550" y="2083"/>
                <a:ext cx="58" cy="248"/>
              </a:xfrm>
              <a:custGeom>
                <a:avLst/>
                <a:gdLst>
                  <a:gd name="T0" fmla="*/ 0 w 116"/>
                  <a:gd name="T1" fmla="*/ 16 h 495"/>
                  <a:gd name="T2" fmla="*/ 6 w 116"/>
                  <a:gd name="T3" fmla="*/ 25 h 495"/>
                  <a:gd name="T4" fmla="*/ 19 w 116"/>
                  <a:gd name="T5" fmla="*/ 46 h 495"/>
                  <a:gd name="T6" fmla="*/ 38 w 116"/>
                  <a:gd name="T7" fmla="*/ 84 h 495"/>
                  <a:gd name="T8" fmla="*/ 57 w 116"/>
                  <a:gd name="T9" fmla="*/ 135 h 495"/>
                  <a:gd name="T10" fmla="*/ 75 w 116"/>
                  <a:gd name="T11" fmla="*/ 202 h 495"/>
                  <a:gd name="T12" fmla="*/ 86 w 116"/>
                  <a:gd name="T13" fmla="*/ 283 h 495"/>
                  <a:gd name="T14" fmla="*/ 89 w 116"/>
                  <a:gd name="T15" fmla="*/ 380 h 495"/>
                  <a:gd name="T16" fmla="*/ 79 w 116"/>
                  <a:gd name="T17" fmla="*/ 492 h 495"/>
                  <a:gd name="T18" fmla="*/ 106 w 116"/>
                  <a:gd name="T19" fmla="*/ 495 h 495"/>
                  <a:gd name="T20" fmla="*/ 116 w 116"/>
                  <a:gd name="T21" fmla="*/ 379 h 495"/>
                  <a:gd name="T22" fmla="*/ 113 w 116"/>
                  <a:gd name="T23" fmla="*/ 279 h 495"/>
                  <a:gd name="T24" fmla="*/ 100 w 116"/>
                  <a:gd name="T25" fmla="*/ 195 h 495"/>
                  <a:gd name="T26" fmla="*/ 83 w 116"/>
                  <a:gd name="T27" fmla="*/ 126 h 495"/>
                  <a:gd name="T28" fmla="*/ 62 w 116"/>
                  <a:gd name="T29" fmla="*/ 73 h 495"/>
                  <a:gd name="T30" fmla="*/ 42 w 116"/>
                  <a:gd name="T31" fmla="*/ 34 h 495"/>
                  <a:gd name="T32" fmla="*/ 28 w 116"/>
                  <a:gd name="T33" fmla="*/ 10 h 495"/>
                  <a:gd name="T34" fmla="*/ 21 w 116"/>
                  <a:gd name="T35" fmla="*/ 0 h 495"/>
                  <a:gd name="T36" fmla="*/ 0 w 116"/>
                  <a:gd name="T37" fmla="*/ 16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16" h="495">
                    <a:moveTo>
                      <a:pt x="0" y="16"/>
                    </a:moveTo>
                    <a:lnTo>
                      <a:pt x="6" y="25"/>
                    </a:lnTo>
                    <a:lnTo>
                      <a:pt x="19" y="46"/>
                    </a:lnTo>
                    <a:lnTo>
                      <a:pt x="38" y="84"/>
                    </a:lnTo>
                    <a:lnTo>
                      <a:pt x="57" y="135"/>
                    </a:lnTo>
                    <a:lnTo>
                      <a:pt x="75" y="202"/>
                    </a:lnTo>
                    <a:lnTo>
                      <a:pt x="86" y="283"/>
                    </a:lnTo>
                    <a:lnTo>
                      <a:pt x="89" y="380"/>
                    </a:lnTo>
                    <a:lnTo>
                      <a:pt x="79" y="492"/>
                    </a:lnTo>
                    <a:lnTo>
                      <a:pt x="106" y="495"/>
                    </a:lnTo>
                    <a:lnTo>
                      <a:pt x="116" y="379"/>
                    </a:lnTo>
                    <a:lnTo>
                      <a:pt x="113" y="279"/>
                    </a:lnTo>
                    <a:lnTo>
                      <a:pt x="100" y="195"/>
                    </a:lnTo>
                    <a:lnTo>
                      <a:pt x="83" y="126"/>
                    </a:lnTo>
                    <a:lnTo>
                      <a:pt x="62" y="73"/>
                    </a:lnTo>
                    <a:lnTo>
                      <a:pt x="42" y="34"/>
                    </a:lnTo>
                    <a:lnTo>
                      <a:pt x="28" y="10"/>
                    </a:lnTo>
                    <a:lnTo>
                      <a:pt x="21" y="0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18" name="Freeform 36"/>
              <p:cNvSpPr>
                <a:spLocks/>
              </p:cNvSpPr>
              <p:nvPr/>
            </p:nvSpPr>
            <p:spPr bwMode="auto">
              <a:xfrm>
                <a:off x="2569" y="2313"/>
                <a:ext cx="37" cy="56"/>
              </a:xfrm>
              <a:custGeom>
                <a:avLst/>
                <a:gdLst>
                  <a:gd name="T0" fmla="*/ 0 w 75"/>
                  <a:gd name="T1" fmla="*/ 86 h 110"/>
                  <a:gd name="T2" fmla="*/ 11 w 75"/>
                  <a:gd name="T3" fmla="*/ 110 h 110"/>
                  <a:gd name="T4" fmla="*/ 26 w 75"/>
                  <a:gd name="T5" fmla="*/ 100 h 110"/>
                  <a:gd name="T6" fmla="*/ 39 w 75"/>
                  <a:gd name="T7" fmla="*/ 86 h 110"/>
                  <a:gd name="T8" fmla="*/ 51 w 75"/>
                  <a:gd name="T9" fmla="*/ 70 h 110"/>
                  <a:gd name="T10" fmla="*/ 59 w 75"/>
                  <a:gd name="T11" fmla="*/ 53 h 110"/>
                  <a:gd name="T12" fmla="*/ 65 w 75"/>
                  <a:gd name="T13" fmla="*/ 37 h 110"/>
                  <a:gd name="T14" fmla="*/ 70 w 75"/>
                  <a:gd name="T15" fmla="*/ 22 h 110"/>
                  <a:gd name="T16" fmla="*/ 74 w 75"/>
                  <a:gd name="T17" fmla="*/ 11 h 110"/>
                  <a:gd name="T18" fmla="*/ 75 w 75"/>
                  <a:gd name="T19" fmla="*/ 6 h 110"/>
                  <a:gd name="T20" fmla="*/ 48 w 75"/>
                  <a:gd name="T21" fmla="*/ 0 h 110"/>
                  <a:gd name="T22" fmla="*/ 46 w 75"/>
                  <a:gd name="T23" fmla="*/ 9 h 110"/>
                  <a:gd name="T24" fmla="*/ 42 w 75"/>
                  <a:gd name="T25" fmla="*/ 19 h 110"/>
                  <a:gd name="T26" fmla="*/ 38 w 75"/>
                  <a:gd name="T27" fmla="*/ 32 h 110"/>
                  <a:gd name="T28" fmla="*/ 33 w 75"/>
                  <a:gd name="T29" fmla="*/ 45 h 110"/>
                  <a:gd name="T30" fmla="*/ 26 w 75"/>
                  <a:gd name="T31" fmla="*/ 57 h 110"/>
                  <a:gd name="T32" fmla="*/ 18 w 75"/>
                  <a:gd name="T33" fmla="*/ 70 h 110"/>
                  <a:gd name="T34" fmla="*/ 10 w 75"/>
                  <a:gd name="T35" fmla="*/ 79 h 110"/>
                  <a:gd name="T36" fmla="*/ 0 w 75"/>
                  <a:gd name="T37" fmla="*/ 86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5" h="110">
                    <a:moveTo>
                      <a:pt x="0" y="86"/>
                    </a:moveTo>
                    <a:lnTo>
                      <a:pt x="11" y="110"/>
                    </a:lnTo>
                    <a:lnTo>
                      <a:pt x="26" y="100"/>
                    </a:lnTo>
                    <a:lnTo>
                      <a:pt x="39" y="86"/>
                    </a:lnTo>
                    <a:lnTo>
                      <a:pt x="51" y="70"/>
                    </a:lnTo>
                    <a:lnTo>
                      <a:pt x="59" y="53"/>
                    </a:lnTo>
                    <a:lnTo>
                      <a:pt x="65" y="37"/>
                    </a:lnTo>
                    <a:lnTo>
                      <a:pt x="70" y="22"/>
                    </a:lnTo>
                    <a:lnTo>
                      <a:pt x="74" y="11"/>
                    </a:lnTo>
                    <a:lnTo>
                      <a:pt x="75" y="6"/>
                    </a:lnTo>
                    <a:lnTo>
                      <a:pt x="48" y="0"/>
                    </a:lnTo>
                    <a:lnTo>
                      <a:pt x="46" y="9"/>
                    </a:lnTo>
                    <a:lnTo>
                      <a:pt x="42" y="19"/>
                    </a:lnTo>
                    <a:lnTo>
                      <a:pt x="38" y="32"/>
                    </a:lnTo>
                    <a:lnTo>
                      <a:pt x="33" y="45"/>
                    </a:lnTo>
                    <a:lnTo>
                      <a:pt x="26" y="57"/>
                    </a:lnTo>
                    <a:lnTo>
                      <a:pt x="18" y="70"/>
                    </a:lnTo>
                    <a:lnTo>
                      <a:pt x="10" y="79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19" name="Freeform 37"/>
              <p:cNvSpPr>
                <a:spLocks/>
              </p:cNvSpPr>
              <p:nvPr/>
            </p:nvSpPr>
            <p:spPr bwMode="auto">
              <a:xfrm>
                <a:off x="2662" y="2309"/>
                <a:ext cx="38" cy="54"/>
              </a:xfrm>
              <a:custGeom>
                <a:avLst/>
                <a:gdLst>
                  <a:gd name="T0" fmla="*/ 0 w 75"/>
                  <a:gd name="T1" fmla="*/ 86 h 109"/>
                  <a:gd name="T2" fmla="*/ 13 w 75"/>
                  <a:gd name="T3" fmla="*/ 109 h 109"/>
                  <a:gd name="T4" fmla="*/ 28 w 75"/>
                  <a:gd name="T5" fmla="*/ 99 h 109"/>
                  <a:gd name="T6" fmla="*/ 41 w 75"/>
                  <a:gd name="T7" fmla="*/ 85 h 109"/>
                  <a:gd name="T8" fmla="*/ 52 w 75"/>
                  <a:gd name="T9" fmla="*/ 69 h 109"/>
                  <a:gd name="T10" fmla="*/ 60 w 75"/>
                  <a:gd name="T11" fmla="*/ 51 h 109"/>
                  <a:gd name="T12" fmla="*/ 66 w 75"/>
                  <a:gd name="T13" fmla="*/ 36 h 109"/>
                  <a:gd name="T14" fmla="*/ 71 w 75"/>
                  <a:gd name="T15" fmla="*/ 21 h 109"/>
                  <a:gd name="T16" fmla="*/ 74 w 75"/>
                  <a:gd name="T17" fmla="*/ 11 h 109"/>
                  <a:gd name="T18" fmla="*/ 75 w 75"/>
                  <a:gd name="T19" fmla="*/ 5 h 109"/>
                  <a:gd name="T20" fmla="*/ 50 w 75"/>
                  <a:gd name="T21" fmla="*/ 0 h 109"/>
                  <a:gd name="T22" fmla="*/ 48 w 75"/>
                  <a:gd name="T23" fmla="*/ 9 h 109"/>
                  <a:gd name="T24" fmla="*/ 44 w 75"/>
                  <a:gd name="T25" fmla="*/ 19 h 109"/>
                  <a:gd name="T26" fmla="*/ 39 w 75"/>
                  <a:gd name="T27" fmla="*/ 32 h 109"/>
                  <a:gd name="T28" fmla="*/ 34 w 75"/>
                  <a:gd name="T29" fmla="*/ 44 h 109"/>
                  <a:gd name="T30" fmla="*/ 27 w 75"/>
                  <a:gd name="T31" fmla="*/ 57 h 109"/>
                  <a:gd name="T32" fmla="*/ 19 w 75"/>
                  <a:gd name="T33" fmla="*/ 70 h 109"/>
                  <a:gd name="T34" fmla="*/ 11 w 75"/>
                  <a:gd name="T35" fmla="*/ 79 h 109"/>
                  <a:gd name="T36" fmla="*/ 0 w 75"/>
                  <a:gd name="T37" fmla="*/ 86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5" h="109">
                    <a:moveTo>
                      <a:pt x="0" y="86"/>
                    </a:moveTo>
                    <a:lnTo>
                      <a:pt x="13" y="109"/>
                    </a:lnTo>
                    <a:lnTo>
                      <a:pt x="28" y="99"/>
                    </a:lnTo>
                    <a:lnTo>
                      <a:pt x="41" y="85"/>
                    </a:lnTo>
                    <a:lnTo>
                      <a:pt x="52" y="69"/>
                    </a:lnTo>
                    <a:lnTo>
                      <a:pt x="60" y="51"/>
                    </a:lnTo>
                    <a:lnTo>
                      <a:pt x="66" y="36"/>
                    </a:lnTo>
                    <a:lnTo>
                      <a:pt x="71" y="21"/>
                    </a:lnTo>
                    <a:lnTo>
                      <a:pt x="74" y="11"/>
                    </a:lnTo>
                    <a:lnTo>
                      <a:pt x="75" y="5"/>
                    </a:lnTo>
                    <a:lnTo>
                      <a:pt x="50" y="0"/>
                    </a:lnTo>
                    <a:lnTo>
                      <a:pt x="48" y="9"/>
                    </a:lnTo>
                    <a:lnTo>
                      <a:pt x="44" y="19"/>
                    </a:lnTo>
                    <a:lnTo>
                      <a:pt x="39" y="32"/>
                    </a:lnTo>
                    <a:lnTo>
                      <a:pt x="34" y="44"/>
                    </a:lnTo>
                    <a:lnTo>
                      <a:pt x="27" y="57"/>
                    </a:lnTo>
                    <a:lnTo>
                      <a:pt x="19" y="70"/>
                    </a:lnTo>
                    <a:lnTo>
                      <a:pt x="11" y="79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20" name="Freeform 38"/>
              <p:cNvSpPr>
                <a:spLocks/>
              </p:cNvSpPr>
              <p:nvPr/>
            </p:nvSpPr>
            <p:spPr bwMode="auto">
              <a:xfrm>
                <a:off x="2741" y="2267"/>
                <a:ext cx="37" cy="56"/>
              </a:xfrm>
              <a:custGeom>
                <a:avLst/>
                <a:gdLst>
                  <a:gd name="T0" fmla="*/ 0 w 75"/>
                  <a:gd name="T1" fmla="*/ 86 h 110"/>
                  <a:gd name="T2" fmla="*/ 13 w 75"/>
                  <a:gd name="T3" fmla="*/ 110 h 110"/>
                  <a:gd name="T4" fmla="*/ 28 w 75"/>
                  <a:gd name="T5" fmla="*/ 100 h 110"/>
                  <a:gd name="T6" fmla="*/ 40 w 75"/>
                  <a:gd name="T7" fmla="*/ 86 h 110"/>
                  <a:gd name="T8" fmla="*/ 52 w 75"/>
                  <a:gd name="T9" fmla="*/ 70 h 110"/>
                  <a:gd name="T10" fmla="*/ 60 w 75"/>
                  <a:gd name="T11" fmla="*/ 53 h 110"/>
                  <a:gd name="T12" fmla="*/ 66 w 75"/>
                  <a:gd name="T13" fmla="*/ 37 h 110"/>
                  <a:gd name="T14" fmla="*/ 70 w 75"/>
                  <a:gd name="T15" fmla="*/ 23 h 110"/>
                  <a:gd name="T16" fmla="*/ 74 w 75"/>
                  <a:gd name="T17" fmla="*/ 11 h 110"/>
                  <a:gd name="T18" fmla="*/ 75 w 75"/>
                  <a:gd name="T19" fmla="*/ 5 h 110"/>
                  <a:gd name="T20" fmla="*/ 50 w 75"/>
                  <a:gd name="T21" fmla="*/ 0 h 110"/>
                  <a:gd name="T22" fmla="*/ 47 w 75"/>
                  <a:gd name="T23" fmla="*/ 9 h 110"/>
                  <a:gd name="T24" fmla="*/ 44 w 75"/>
                  <a:gd name="T25" fmla="*/ 19 h 110"/>
                  <a:gd name="T26" fmla="*/ 39 w 75"/>
                  <a:gd name="T27" fmla="*/ 32 h 110"/>
                  <a:gd name="T28" fmla="*/ 33 w 75"/>
                  <a:gd name="T29" fmla="*/ 45 h 110"/>
                  <a:gd name="T30" fmla="*/ 27 w 75"/>
                  <a:gd name="T31" fmla="*/ 57 h 110"/>
                  <a:gd name="T32" fmla="*/ 18 w 75"/>
                  <a:gd name="T33" fmla="*/ 70 h 110"/>
                  <a:gd name="T34" fmla="*/ 10 w 75"/>
                  <a:gd name="T35" fmla="*/ 79 h 110"/>
                  <a:gd name="T36" fmla="*/ 0 w 75"/>
                  <a:gd name="T37" fmla="*/ 86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5" h="110">
                    <a:moveTo>
                      <a:pt x="0" y="86"/>
                    </a:moveTo>
                    <a:lnTo>
                      <a:pt x="13" y="110"/>
                    </a:lnTo>
                    <a:lnTo>
                      <a:pt x="28" y="100"/>
                    </a:lnTo>
                    <a:lnTo>
                      <a:pt x="40" y="86"/>
                    </a:lnTo>
                    <a:lnTo>
                      <a:pt x="52" y="70"/>
                    </a:lnTo>
                    <a:lnTo>
                      <a:pt x="60" y="53"/>
                    </a:lnTo>
                    <a:lnTo>
                      <a:pt x="66" y="37"/>
                    </a:lnTo>
                    <a:lnTo>
                      <a:pt x="70" y="23"/>
                    </a:lnTo>
                    <a:lnTo>
                      <a:pt x="74" y="11"/>
                    </a:lnTo>
                    <a:lnTo>
                      <a:pt x="75" y="5"/>
                    </a:lnTo>
                    <a:lnTo>
                      <a:pt x="50" y="0"/>
                    </a:lnTo>
                    <a:lnTo>
                      <a:pt x="47" y="9"/>
                    </a:lnTo>
                    <a:lnTo>
                      <a:pt x="44" y="19"/>
                    </a:lnTo>
                    <a:lnTo>
                      <a:pt x="39" y="32"/>
                    </a:lnTo>
                    <a:lnTo>
                      <a:pt x="33" y="45"/>
                    </a:lnTo>
                    <a:lnTo>
                      <a:pt x="27" y="57"/>
                    </a:lnTo>
                    <a:lnTo>
                      <a:pt x="18" y="70"/>
                    </a:lnTo>
                    <a:lnTo>
                      <a:pt x="10" y="79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21" name="Freeform 39"/>
              <p:cNvSpPr>
                <a:spLocks/>
              </p:cNvSpPr>
              <p:nvPr/>
            </p:nvSpPr>
            <p:spPr bwMode="auto">
              <a:xfrm>
                <a:off x="2486" y="2035"/>
                <a:ext cx="106" cy="305"/>
              </a:xfrm>
              <a:custGeom>
                <a:avLst/>
                <a:gdLst>
                  <a:gd name="T0" fmla="*/ 197 w 212"/>
                  <a:gd name="T1" fmla="*/ 610 h 610"/>
                  <a:gd name="T2" fmla="*/ 212 w 212"/>
                  <a:gd name="T3" fmla="*/ 587 h 610"/>
                  <a:gd name="T4" fmla="*/ 162 w 212"/>
                  <a:gd name="T5" fmla="*/ 549 h 610"/>
                  <a:gd name="T6" fmla="*/ 121 w 212"/>
                  <a:gd name="T7" fmla="*/ 507 h 610"/>
                  <a:gd name="T8" fmla="*/ 89 w 212"/>
                  <a:gd name="T9" fmla="*/ 463 h 610"/>
                  <a:gd name="T10" fmla="*/ 65 w 212"/>
                  <a:gd name="T11" fmla="*/ 416 h 610"/>
                  <a:gd name="T12" fmla="*/ 47 w 212"/>
                  <a:gd name="T13" fmla="*/ 368 h 610"/>
                  <a:gd name="T14" fmla="*/ 36 w 212"/>
                  <a:gd name="T15" fmla="*/ 321 h 610"/>
                  <a:gd name="T16" fmla="*/ 29 w 212"/>
                  <a:gd name="T17" fmla="*/ 274 h 610"/>
                  <a:gd name="T18" fmla="*/ 27 w 212"/>
                  <a:gd name="T19" fmla="*/ 228 h 610"/>
                  <a:gd name="T20" fmla="*/ 28 w 212"/>
                  <a:gd name="T21" fmla="*/ 184 h 610"/>
                  <a:gd name="T22" fmla="*/ 31 w 212"/>
                  <a:gd name="T23" fmla="*/ 144 h 610"/>
                  <a:gd name="T24" fmla="*/ 37 w 212"/>
                  <a:gd name="T25" fmla="*/ 107 h 610"/>
                  <a:gd name="T26" fmla="*/ 44 w 212"/>
                  <a:gd name="T27" fmla="*/ 75 h 610"/>
                  <a:gd name="T28" fmla="*/ 51 w 212"/>
                  <a:gd name="T29" fmla="*/ 48 h 610"/>
                  <a:gd name="T30" fmla="*/ 57 w 212"/>
                  <a:gd name="T31" fmla="*/ 27 h 610"/>
                  <a:gd name="T32" fmla="*/ 60 w 212"/>
                  <a:gd name="T33" fmla="*/ 14 h 610"/>
                  <a:gd name="T34" fmla="*/ 62 w 212"/>
                  <a:gd name="T35" fmla="*/ 9 h 610"/>
                  <a:gd name="T36" fmla="*/ 37 w 212"/>
                  <a:gd name="T37" fmla="*/ 0 h 610"/>
                  <a:gd name="T38" fmla="*/ 35 w 212"/>
                  <a:gd name="T39" fmla="*/ 6 h 610"/>
                  <a:gd name="T40" fmla="*/ 31 w 212"/>
                  <a:gd name="T41" fmla="*/ 19 h 610"/>
                  <a:gd name="T42" fmla="*/ 24 w 212"/>
                  <a:gd name="T43" fmla="*/ 40 h 610"/>
                  <a:gd name="T44" fmla="*/ 17 w 212"/>
                  <a:gd name="T45" fmla="*/ 68 h 610"/>
                  <a:gd name="T46" fmla="*/ 11 w 212"/>
                  <a:gd name="T47" fmla="*/ 102 h 610"/>
                  <a:gd name="T48" fmla="*/ 5 w 212"/>
                  <a:gd name="T49" fmla="*/ 141 h 610"/>
                  <a:gd name="T50" fmla="*/ 1 w 212"/>
                  <a:gd name="T51" fmla="*/ 184 h 610"/>
                  <a:gd name="T52" fmla="*/ 0 w 212"/>
                  <a:gd name="T53" fmla="*/ 230 h 610"/>
                  <a:gd name="T54" fmla="*/ 2 w 212"/>
                  <a:gd name="T55" fmla="*/ 278 h 610"/>
                  <a:gd name="T56" fmla="*/ 9 w 212"/>
                  <a:gd name="T57" fmla="*/ 328 h 610"/>
                  <a:gd name="T58" fmla="*/ 22 w 212"/>
                  <a:gd name="T59" fmla="*/ 378 h 610"/>
                  <a:gd name="T60" fmla="*/ 40 w 212"/>
                  <a:gd name="T61" fmla="*/ 429 h 610"/>
                  <a:gd name="T62" fmla="*/ 67 w 212"/>
                  <a:gd name="T63" fmla="*/ 477 h 610"/>
                  <a:gd name="T64" fmla="*/ 100 w 212"/>
                  <a:gd name="T65" fmla="*/ 525 h 610"/>
                  <a:gd name="T66" fmla="*/ 144 w 212"/>
                  <a:gd name="T67" fmla="*/ 570 h 610"/>
                  <a:gd name="T68" fmla="*/ 197 w 212"/>
                  <a:gd name="T69" fmla="*/ 610 h 6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12" h="610">
                    <a:moveTo>
                      <a:pt x="197" y="610"/>
                    </a:moveTo>
                    <a:lnTo>
                      <a:pt x="212" y="587"/>
                    </a:lnTo>
                    <a:lnTo>
                      <a:pt x="162" y="549"/>
                    </a:lnTo>
                    <a:lnTo>
                      <a:pt x="121" y="507"/>
                    </a:lnTo>
                    <a:lnTo>
                      <a:pt x="89" y="463"/>
                    </a:lnTo>
                    <a:lnTo>
                      <a:pt x="65" y="416"/>
                    </a:lnTo>
                    <a:lnTo>
                      <a:pt x="47" y="368"/>
                    </a:lnTo>
                    <a:lnTo>
                      <a:pt x="36" y="321"/>
                    </a:lnTo>
                    <a:lnTo>
                      <a:pt x="29" y="274"/>
                    </a:lnTo>
                    <a:lnTo>
                      <a:pt x="27" y="228"/>
                    </a:lnTo>
                    <a:lnTo>
                      <a:pt x="28" y="184"/>
                    </a:lnTo>
                    <a:lnTo>
                      <a:pt x="31" y="144"/>
                    </a:lnTo>
                    <a:lnTo>
                      <a:pt x="37" y="107"/>
                    </a:lnTo>
                    <a:lnTo>
                      <a:pt x="44" y="75"/>
                    </a:lnTo>
                    <a:lnTo>
                      <a:pt x="51" y="48"/>
                    </a:lnTo>
                    <a:lnTo>
                      <a:pt x="57" y="27"/>
                    </a:lnTo>
                    <a:lnTo>
                      <a:pt x="60" y="14"/>
                    </a:lnTo>
                    <a:lnTo>
                      <a:pt x="62" y="9"/>
                    </a:lnTo>
                    <a:lnTo>
                      <a:pt x="37" y="0"/>
                    </a:lnTo>
                    <a:lnTo>
                      <a:pt x="35" y="6"/>
                    </a:lnTo>
                    <a:lnTo>
                      <a:pt x="31" y="19"/>
                    </a:lnTo>
                    <a:lnTo>
                      <a:pt x="24" y="40"/>
                    </a:lnTo>
                    <a:lnTo>
                      <a:pt x="17" y="68"/>
                    </a:lnTo>
                    <a:lnTo>
                      <a:pt x="11" y="102"/>
                    </a:lnTo>
                    <a:lnTo>
                      <a:pt x="5" y="141"/>
                    </a:lnTo>
                    <a:lnTo>
                      <a:pt x="1" y="184"/>
                    </a:lnTo>
                    <a:lnTo>
                      <a:pt x="0" y="230"/>
                    </a:lnTo>
                    <a:lnTo>
                      <a:pt x="2" y="278"/>
                    </a:lnTo>
                    <a:lnTo>
                      <a:pt x="9" y="328"/>
                    </a:lnTo>
                    <a:lnTo>
                      <a:pt x="22" y="378"/>
                    </a:lnTo>
                    <a:lnTo>
                      <a:pt x="40" y="429"/>
                    </a:lnTo>
                    <a:lnTo>
                      <a:pt x="67" y="477"/>
                    </a:lnTo>
                    <a:lnTo>
                      <a:pt x="100" y="525"/>
                    </a:lnTo>
                    <a:lnTo>
                      <a:pt x="144" y="570"/>
                    </a:lnTo>
                    <a:lnTo>
                      <a:pt x="197" y="61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22" name="Freeform 40"/>
              <p:cNvSpPr>
                <a:spLocks/>
              </p:cNvSpPr>
              <p:nvPr/>
            </p:nvSpPr>
            <p:spPr bwMode="auto">
              <a:xfrm>
                <a:off x="2391" y="1970"/>
                <a:ext cx="111" cy="381"/>
              </a:xfrm>
              <a:custGeom>
                <a:avLst/>
                <a:gdLst>
                  <a:gd name="T0" fmla="*/ 206 w 221"/>
                  <a:gd name="T1" fmla="*/ 763 h 763"/>
                  <a:gd name="T2" fmla="*/ 221 w 221"/>
                  <a:gd name="T3" fmla="*/ 742 h 763"/>
                  <a:gd name="T4" fmla="*/ 165 w 221"/>
                  <a:gd name="T5" fmla="*/ 695 h 763"/>
                  <a:gd name="T6" fmla="*/ 120 w 221"/>
                  <a:gd name="T7" fmla="*/ 642 h 763"/>
                  <a:gd name="T8" fmla="*/ 85 w 221"/>
                  <a:gd name="T9" fmla="*/ 587 h 763"/>
                  <a:gd name="T10" fmla="*/ 59 w 221"/>
                  <a:gd name="T11" fmla="*/ 528 h 763"/>
                  <a:gd name="T12" fmla="*/ 42 w 221"/>
                  <a:gd name="T13" fmla="*/ 468 h 763"/>
                  <a:gd name="T14" fmla="*/ 31 w 221"/>
                  <a:gd name="T15" fmla="*/ 407 h 763"/>
                  <a:gd name="T16" fmla="*/ 27 w 221"/>
                  <a:gd name="T17" fmla="*/ 347 h 763"/>
                  <a:gd name="T18" fmla="*/ 27 w 221"/>
                  <a:gd name="T19" fmla="*/ 288 h 763"/>
                  <a:gd name="T20" fmla="*/ 31 w 221"/>
                  <a:gd name="T21" fmla="*/ 232 h 763"/>
                  <a:gd name="T22" fmla="*/ 39 w 221"/>
                  <a:gd name="T23" fmla="*/ 180 h 763"/>
                  <a:gd name="T24" fmla="*/ 49 w 221"/>
                  <a:gd name="T25" fmla="*/ 133 h 763"/>
                  <a:gd name="T26" fmla="*/ 58 w 221"/>
                  <a:gd name="T27" fmla="*/ 93 h 763"/>
                  <a:gd name="T28" fmla="*/ 67 w 221"/>
                  <a:gd name="T29" fmla="*/ 58 h 763"/>
                  <a:gd name="T30" fmla="*/ 76 w 221"/>
                  <a:gd name="T31" fmla="*/ 32 h 763"/>
                  <a:gd name="T32" fmla="*/ 82 w 221"/>
                  <a:gd name="T33" fmla="*/ 16 h 763"/>
                  <a:gd name="T34" fmla="*/ 84 w 221"/>
                  <a:gd name="T35" fmla="*/ 9 h 763"/>
                  <a:gd name="T36" fmla="*/ 60 w 221"/>
                  <a:gd name="T37" fmla="*/ 0 h 763"/>
                  <a:gd name="T38" fmla="*/ 58 w 221"/>
                  <a:gd name="T39" fmla="*/ 6 h 763"/>
                  <a:gd name="T40" fmla="*/ 51 w 221"/>
                  <a:gd name="T41" fmla="*/ 24 h 763"/>
                  <a:gd name="T42" fmla="*/ 43 w 221"/>
                  <a:gd name="T43" fmla="*/ 50 h 763"/>
                  <a:gd name="T44" fmla="*/ 32 w 221"/>
                  <a:gd name="T45" fmla="*/ 86 h 763"/>
                  <a:gd name="T46" fmla="*/ 22 w 221"/>
                  <a:gd name="T47" fmla="*/ 128 h 763"/>
                  <a:gd name="T48" fmla="*/ 13 w 221"/>
                  <a:gd name="T49" fmla="*/ 178 h 763"/>
                  <a:gd name="T50" fmla="*/ 6 w 221"/>
                  <a:gd name="T51" fmla="*/ 232 h 763"/>
                  <a:gd name="T52" fmla="*/ 1 w 221"/>
                  <a:gd name="T53" fmla="*/ 290 h 763"/>
                  <a:gd name="T54" fmla="*/ 0 w 221"/>
                  <a:gd name="T55" fmla="*/ 351 h 763"/>
                  <a:gd name="T56" fmla="*/ 6 w 221"/>
                  <a:gd name="T57" fmla="*/ 413 h 763"/>
                  <a:gd name="T58" fmla="*/ 16 w 221"/>
                  <a:gd name="T59" fmla="*/ 476 h 763"/>
                  <a:gd name="T60" fmla="*/ 36 w 221"/>
                  <a:gd name="T61" fmla="*/ 539 h 763"/>
                  <a:gd name="T62" fmla="*/ 62 w 221"/>
                  <a:gd name="T63" fmla="*/ 600 h 763"/>
                  <a:gd name="T64" fmla="*/ 99 w 221"/>
                  <a:gd name="T65" fmla="*/ 659 h 763"/>
                  <a:gd name="T66" fmla="*/ 146 w 221"/>
                  <a:gd name="T67" fmla="*/ 713 h 763"/>
                  <a:gd name="T68" fmla="*/ 206 w 221"/>
                  <a:gd name="T69" fmla="*/ 763 h 7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21" h="763">
                    <a:moveTo>
                      <a:pt x="206" y="763"/>
                    </a:moveTo>
                    <a:lnTo>
                      <a:pt x="221" y="742"/>
                    </a:lnTo>
                    <a:lnTo>
                      <a:pt x="165" y="695"/>
                    </a:lnTo>
                    <a:lnTo>
                      <a:pt x="120" y="642"/>
                    </a:lnTo>
                    <a:lnTo>
                      <a:pt x="85" y="587"/>
                    </a:lnTo>
                    <a:lnTo>
                      <a:pt x="59" y="528"/>
                    </a:lnTo>
                    <a:lnTo>
                      <a:pt x="42" y="468"/>
                    </a:lnTo>
                    <a:lnTo>
                      <a:pt x="31" y="407"/>
                    </a:lnTo>
                    <a:lnTo>
                      <a:pt x="27" y="347"/>
                    </a:lnTo>
                    <a:lnTo>
                      <a:pt x="27" y="288"/>
                    </a:lnTo>
                    <a:lnTo>
                      <a:pt x="31" y="232"/>
                    </a:lnTo>
                    <a:lnTo>
                      <a:pt x="39" y="180"/>
                    </a:lnTo>
                    <a:lnTo>
                      <a:pt x="49" y="133"/>
                    </a:lnTo>
                    <a:lnTo>
                      <a:pt x="58" y="93"/>
                    </a:lnTo>
                    <a:lnTo>
                      <a:pt x="67" y="58"/>
                    </a:lnTo>
                    <a:lnTo>
                      <a:pt x="76" y="32"/>
                    </a:lnTo>
                    <a:lnTo>
                      <a:pt x="82" y="16"/>
                    </a:lnTo>
                    <a:lnTo>
                      <a:pt x="84" y="9"/>
                    </a:lnTo>
                    <a:lnTo>
                      <a:pt x="60" y="0"/>
                    </a:lnTo>
                    <a:lnTo>
                      <a:pt x="58" y="6"/>
                    </a:lnTo>
                    <a:lnTo>
                      <a:pt x="51" y="24"/>
                    </a:lnTo>
                    <a:lnTo>
                      <a:pt x="43" y="50"/>
                    </a:lnTo>
                    <a:lnTo>
                      <a:pt x="32" y="86"/>
                    </a:lnTo>
                    <a:lnTo>
                      <a:pt x="22" y="128"/>
                    </a:lnTo>
                    <a:lnTo>
                      <a:pt x="13" y="178"/>
                    </a:lnTo>
                    <a:lnTo>
                      <a:pt x="6" y="232"/>
                    </a:lnTo>
                    <a:lnTo>
                      <a:pt x="1" y="290"/>
                    </a:lnTo>
                    <a:lnTo>
                      <a:pt x="0" y="351"/>
                    </a:lnTo>
                    <a:lnTo>
                      <a:pt x="6" y="413"/>
                    </a:lnTo>
                    <a:lnTo>
                      <a:pt x="16" y="476"/>
                    </a:lnTo>
                    <a:lnTo>
                      <a:pt x="36" y="539"/>
                    </a:lnTo>
                    <a:lnTo>
                      <a:pt x="62" y="600"/>
                    </a:lnTo>
                    <a:lnTo>
                      <a:pt x="99" y="659"/>
                    </a:lnTo>
                    <a:lnTo>
                      <a:pt x="146" y="713"/>
                    </a:lnTo>
                    <a:lnTo>
                      <a:pt x="206" y="76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</p:grpSp>
        <p:sp>
          <p:nvSpPr>
            <p:cNvPr id="506" name="6cípá hvězda 505"/>
            <p:cNvSpPr/>
            <p:nvPr/>
          </p:nvSpPr>
          <p:spPr>
            <a:xfrm>
              <a:off x="7985238" y="1715322"/>
              <a:ext cx="756000" cy="779779"/>
            </a:xfrm>
            <a:prstGeom prst="star6">
              <a:avLst/>
            </a:prstGeom>
            <a:solidFill>
              <a:schemeClr val="bg1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 smtClean="0">
                  <a:solidFill>
                    <a:schemeClr val="tx1"/>
                  </a:solidFill>
                </a:rPr>
                <a:t>20</a:t>
              </a:r>
              <a:endParaRPr lang="cs-CZ" sz="24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23" name="Skupina 522"/>
          <p:cNvGrpSpPr/>
          <p:nvPr/>
        </p:nvGrpSpPr>
        <p:grpSpPr>
          <a:xfrm>
            <a:off x="8524497" y="349617"/>
            <a:ext cx="1764000" cy="1764000"/>
            <a:chOff x="7020272" y="1052737"/>
            <a:chExt cx="1810014" cy="1810014"/>
          </a:xfrm>
        </p:grpSpPr>
        <p:grpSp>
          <p:nvGrpSpPr>
            <p:cNvPr id="524" name="Group 6"/>
            <p:cNvGrpSpPr>
              <a:grpSpLocks noChangeAspect="1"/>
            </p:cNvGrpSpPr>
            <p:nvPr/>
          </p:nvGrpSpPr>
          <p:grpSpPr bwMode="auto">
            <a:xfrm>
              <a:off x="7020272" y="1052737"/>
              <a:ext cx="1810014" cy="1810014"/>
              <a:chOff x="2314" y="1828"/>
              <a:chExt cx="548" cy="548"/>
            </a:xfrm>
          </p:grpSpPr>
          <p:sp>
            <p:nvSpPr>
              <p:cNvPr id="526" name="Freeform 25"/>
              <p:cNvSpPr>
                <a:spLocks/>
              </p:cNvSpPr>
              <p:nvPr/>
            </p:nvSpPr>
            <p:spPr bwMode="auto">
              <a:xfrm>
                <a:off x="2314" y="1828"/>
                <a:ext cx="548" cy="548"/>
              </a:xfrm>
              <a:custGeom>
                <a:avLst/>
                <a:gdLst>
                  <a:gd name="T0" fmla="*/ 1095 w 1097"/>
                  <a:gd name="T1" fmla="*/ 605 h 1096"/>
                  <a:gd name="T2" fmla="*/ 1073 w 1097"/>
                  <a:gd name="T3" fmla="*/ 712 h 1096"/>
                  <a:gd name="T4" fmla="*/ 1031 w 1097"/>
                  <a:gd name="T5" fmla="*/ 809 h 1096"/>
                  <a:gd name="T6" fmla="*/ 971 w 1097"/>
                  <a:gd name="T7" fmla="*/ 897 h 1096"/>
                  <a:gd name="T8" fmla="*/ 898 w 1097"/>
                  <a:gd name="T9" fmla="*/ 971 h 1096"/>
                  <a:gd name="T10" fmla="*/ 810 w 1097"/>
                  <a:gd name="T11" fmla="*/ 1030 h 1096"/>
                  <a:gd name="T12" fmla="*/ 711 w 1097"/>
                  <a:gd name="T13" fmla="*/ 1072 h 1096"/>
                  <a:gd name="T14" fmla="*/ 604 w 1097"/>
                  <a:gd name="T15" fmla="*/ 1094 h 1096"/>
                  <a:gd name="T16" fmla="*/ 491 w 1097"/>
                  <a:gd name="T17" fmla="*/ 1094 h 1096"/>
                  <a:gd name="T18" fmla="*/ 384 w 1097"/>
                  <a:gd name="T19" fmla="*/ 1072 h 1096"/>
                  <a:gd name="T20" fmla="*/ 287 w 1097"/>
                  <a:gd name="T21" fmla="*/ 1030 h 1096"/>
                  <a:gd name="T22" fmla="*/ 199 w 1097"/>
                  <a:gd name="T23" fmla="*/ 971 h 1096"/>
                  <a:gd name="T24" fmla="*/ 125 w 1097"/>
                  <a:gd name="T25" fmla="*/ 897 h 1096"/>
                  <a:gd name="T26" fmla="*/ 66 w 1097"/>
                  <a:gd name="T27" fmla="*/ 809 h 1096"/>
                  <a:gd name="T28" fmla="*/ 24 w 1097"/>
                  <a:gd name="T29" fmla="*/ 712 h 1096"/>
                  <a:gd name="T30" fmla="*/ 2 w 1097"/>
                  <a:gd name="T31" fmla="*/ 605 h 1096"/>
                  <a:gd name="T32" fmla="*/ 2 w 1097"/>
                  <a:gd name="T33" fmla="*/ 492 h 1096"/>
                  <a:gd name="T34" fmla="*/ 24 w 1097"/>
                  <a:gd name="T35" fmla="*/ 385 h 1096"/>
                  <a:gd name="T36" fmla="*/ 66 w 1097"/>
                  <a:gd name="T37" fmla="*/ 287 h 1096"/>
                  <a:gd name="T38" fmla="*/ 125 w 1097"/>
                  <a:gd name="T39" fmla="*/ 199 h 1096"/>
                  <a:gd name="T40" fmla="*/ 199 w 1097"/>
                  <a:gd name="T41" fmla="*/ 126 h 1096"/>
                  <a:gd name="T42" fmla="*/ 287 w 1097"/>
                  <a:gd name="T43" fmla="*/ 66 h 1096"/>
                  <a:gd name="T44" fmla="*/ 384 w 1097"/>
                  <a:gd name="T45" fmla="*/ 24 h 1096"/>
                  <a:gd name="T46" fmla="*/ 491 w 1097"/>
                  <a:gd name="T47" fmla="*/ 3 h 1096"/>
                  <a:gd name="T48" fmla="*/ 610 w 1097"/>
                  <a:gd name="T49" fmla="*/ 3 h 1096"/>
                  <a:gd name="T50" fmla="*/ 724 w 1097"/>
                  <a:gd name="T51" fmla="*/ 24 h 1096"/>
                  <a:gd name="T52" fmla="*/ 825 w 1097"/>
                  <a:gd name="T53" fmla="*/ 65 h 1096"/>
                  <a:gd name="T54" fmla="*/ 912 w 1097"/>
                  <a:gd name="T55" fmla="*/ 123 h 1096"/>
                  <a:gd name="T56" fmla="*/ 983 w 1097"/>
                  <a:gd name="T57" fmla="*/ 197 h 1096"/>
                  <a:gd name="T58" fmla="*/ 1038 w 1097"/>
                  <a:gd name="T59" fmla="*/ 285 h 1096"/>
                  <a:gd name="T60" fmla="*/ 1075 w 1097"/>
                  <a:gd name="T61" fmla="*/ 384 h 1096"/>
                  <a:gd name="T62" fmla="*/ 1095 w 1097"/>
                  <a:gd name="T63" fmla="*/ 491 h 10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97" h="1096">
                    <a:moveTo>
                      <a:pt x="1097" y="548"/>
                    </a:moveTo>
                    <a:lnTo>
                      <a:pt x="1095" y="605"/>
                    </a:lnTo>
                    <a:lnTo>
                      <a:pt x="1085" y="659"/>
                    </a:lnTo>
                    <a:lnTo>
                      <a:pt x="1073" y="712"/>
                    </a:lnTo>
                    <a:lnTo>
                      <a:pt x="1054" y="761"/>
                    </a:lnTo>
                    <a:lnTo>
                      <a:pt x="1031" y="809"/>
                    </a:lnTo>
                    <a:lnTo>
                      <a:pt x="1004" y="854"/>
                    </a:lnTo>
                    <a:lnTo>
                      <a:pt x="971" y="897"/>
                    </a:lnTo>
                    <a:lnTo>
                      <a:pt x="937" y="936"/>
                    </a:lnTo>
                    <a:lnTo>
                      <a:pt x="898" y="971"/>
                    </a:lnTo>
                    <a:lnTo>
                      <a:pt x="855" y="1003"/>
                    </a:lnTo>
                    <a:lnTo>
                      <a:pt x="810" y="1030"/>
                    </a:lnTo>
                    <a:lnTo>
                      <a:pt x="762" y="1053"/>
                    </a:lnTo>
                    <a:lnTo>
                      <a:pt x="711" y="1072"/>
                    </a:lnTo>
                    <a:lnTo>
                      <a:pt x="658" y="1085"/>
                    </a:lnTo>
                    <a:lnTo>
                      <a:pt x="604" y="1094"/>
                    </a:lnTo>
                    <a:lnTo>
                      <a:pt x="548" y="1096"/>
                    </a:lnTo>
                    <a:lnTo>
                      <a:pt x="491" y="1094"/>
                    </a:lnTo>
                    <a:lnTo>
                      <a:pt x="437" y="1085"/>
                    </a:lnTo>
                    <a:lnTo>
                      <a:pt x="384" y="1072"/>
                    </a:lnTo>
                    <a:lnTo>
                      <a:pt x="335" y="1053"/>
                    </a:lnTo>
                    <a:lnTo>
                      <a:pt x="287" y="1030"/>
                    </a:lnTo>
                    <a:lnTo>
                      <a:pt x="242" y="1003"/>
                    </a:lnTo>
                    <a:lnTo>
                      <a:pt x="199" y="971"/>
                    </a:lnTo>
                    <a:lnTo>
                      <a:pt x="160" y="936"/>
                    </a:lnTo>
                    <a:lnTo>
                      <a:pt x="125" y="897"/>
                    </a:lnTo>
                    <a:lnTo>
                      <a:pt x="93" y="854"/>
                    </a:lnTo>
                    <a:lnTo>
                      <a:pt x="66" y="809"/>
                    </a:lnTo>
                    <a:lnTo>
                      <a:pt x="43" y="761"/>
                    </a:lnTo>
                    <a:lnTo>
                      <a:pt x="24" y="712"/>
                    </a:lnTo>
                    <a:lnTo>
                      <a:pt x="12" y="659"/>
                    </a:lnTo>
                    <a:lnTo>
                      <a:pt x="2" y="605"/>
                    </a:lnTo>
                    <a:lnTo>
                      <a:pt x="0" y="548"/>
                    </a:lnTo>
                    <a:lnTo>
                      <a:pt x="2" y="492"/>
                    </a:lnTo>
                    <a:lnTo>
                      <a:pt x="12" y="438"/>
                    </a:lnTo>
                    <a:lnTo>
                      <a:pt x="24" y="385"/>
                    </a:lnTo>
                    <a:lnTo>
                      <a:pt x="43" y="335"/>
                    </a:lnTo>
                    <a:lnTo>
                      <a:pt x="66" y="287"/>
                    </a:lnTo>
                    <a:lnTo>
                      <a:pt x="93" y="242"/>
                    </a:lnTo>
                    <a:lnTo>
                      <a:pt x="125" y="199"/>
                    </a:lnTo>
                    <a:lnTo>
                      <a:pt x="160" y="160"/>
                    </a:lnTo>
                    <a:lnTo>
                      <a:pt x="199" y="126"/>
                    </a:lnTo>
                    <a:lnTo>
                      <a:pt x="242" y="93"/>
                    </a:lnTo>
                    <a:lnTo>
                      <a:pt x="287" y="66"/>
                    </a:lnTo>
                    <a:lnTo>
                      <a:pt x="335" y="43"/>
                    </a:lnTo>
                    <a:lnTo>
                      <a:pt x="384" y="24"/>
                    </a:lnTo>
                    <a:lnTo>
                      <a:pt x="437" y="12"/>
                    </a:lnTo>
                    <a:lnTo>
                      <a:pt x="491" y="3"/>
                    </a:lnTo>
                    <a:lnTo>
                      <a:pt x="548" y="0"/>
                    </a:lnTo>
                    <a:lnTo>
                      <a:pt x="610" y="3"/>
                    </a:lnTo>
                    <a:lnTo>
                      <a:pt x="669" y="11"/>
                    </a:lnTo>
                    <a:lnTo>
                      <a:pt x="724" y="24"/>
                    </a:lnTo>
                    <a:lnTo>
                      <a:pt x="777" y="43"/>
                    </a:lnTo>
                    <a:lnTo>
                      <a:pt x="825" y="65"/>
                    </a:lnTo>
                    <a:lnTo>
                      <a:pt x="870" y="92"/>
                    </a:lnTo>
                    <a:lnTo>
                      <a:pt x="912" y="123"/>
                    </a:lnTo>
                    <a:lnTo>
                      <a:pt x="950" y="158"/>
                    </a:lnTo>
                    <a:lnTo>
                      <a:pt x="983" y="197"/>
                    </a:lnTo>
                    <a:lnTo>
                      <a:pt x="1013" y="240"/>
                    </a:lnTo>
                    <a:lnTo>
                      <a:pt x="1038" y="285"/>
                    </a:lnTo>
                    <a:lnTo>
                      <a:pt x="1059" y="333"/>
                    </a:lnTo>
                    <a:lnTo>
                      <a:pt x="1075" y="384"/>
                    </a:lnTo>
                    <a:lnTo>
                      <a:pt x="1088" y="437"/>
                    </a:lnTo>
                    <a:lnTo>
                      <a:pt x="1095" y="491"/>
                    </a:lnTo>
                    <a:lnTo>
                      <a:pt x="1097" y="54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27" name="Freeform 26"/>
              <p:cNvSpPr>
                <a:spLocks/>
              </p:cNvSpPr>
              <p:nvPr/>
            </p:nvSpPr>
            <p:spPr bwMode="auto">
              <a:xfrm>
                <a:off x="2371" y="1928"/>
                <a:ext cx="470" cy="426"/>
              </a:xfrm>
              <a:custGeom>
                <a:avLst/>
                <a:gdLst>
                  <a:gd name="T0" fmla="*/ 816 w 939"/>
                  <a:gd name="T1" fmla="*/ 28 h 850"/>
                  <a:gd name="T2" fmla="*/ 841 w 939"/>
                  <a:gd name="T3" fmla="*/ 89 h 850"/>
                  <a:gd name="T4" fmla="*/ 860 w 939"/>
                  <a:gd name="T5" fmla="*/ 154 h 850"/>
                  <a:gd name="T6" fmla="*/ 869 w 939"/>
                  <a:gd name="T7" fmla="*/ 222 h 850"/>
                  <a:gd name="T8" fmla="*/ 868 w 939"/>
                  <a:gd name="T9" fmla="*/ 308 h 850"/>
                  <a:gd name="T10" fmla="*/ 847 w 939"/>
                  <a:gd name="T11" fmla="*/ 406 h 850"/>
                  <a:gd name="T12" fmla="*/ 809 w 939"/>
                  <a:gd name="T13" fmla="*/ 496 h 850"/>
                  <a:gd name="T14" fmla="*/ 755 w 939"/>
                  <a:gd name="T15" fmla="*/ 576 h 850"/>
                  <a:gd name="T16" fmla="*/ 687 w 939"/>
                  <a:gd name="T17" fmla="*/ 644 h 850"/>
                  <a:gd name="T18" fmla="*/ 607 w 939"/>
                  <a:gd name="T19" fmla="*/ 698 h 850"/>
                  <a:gd name="T20" fmla="*/ 516 w 939"/>
                  <a:gd name="T21" fmla="*/ 736 h 850"/>
                  <a:gd name="T22" fmla="*/ 418 w 939"/>
                  <a:gd name="T23" fmla="*/ 757 h 850"/>
                  <a:gd name="T24" fmla="*/ 339 w 939"/>
                  <a:gd name="T25" fmla="*/ 758 h 850"/>
                  <a:gd name="T26" fmla="*/ 287 w 939"/>
                  <a:gd name="T27" fmla="*/ 754 h 850"/>
                  <a:gd name="T28" fmla="*/ 236 w 939"/>
                  <a:gd name="T29" fmla="*/ 742 h 850"/>
                  <a:gd name="T30" fmla="*/ 188 w 939"/>
                  <a:gd name="T31" fmla="*/ 727 h 850"/>
                  <a:gd name="T32" fmla="*/ 140 w 939"/>
                  <a:gd name="T33" fmla="*/ 706 h 850"/>
                  <a:gd name="T34" fmla="*/ 97 w 939"/>
                  <a:gd name="T35" fmla="*/ 682 h 850"/>
                  <a:gd name="T36" fmla="*/ 55 w 939"/>
                  <a:gd name="T37" fmla="*/ 654 h 850"/>
                  <a:gd name="T38" fmla="*/ 17 w 939"/>
                  <a:gd name="T39" fmla="*/ 620 h 850"/>
                  <a:gd name="T40" fmla="*/ 17 w 939"/>
                  <a:gd name="T41" fmla="*/ 630 h 850"/>
                  <a:gd name="T42" fmla="*/ 56 w 939"/>
                  <a:gd name="T43" fmla="*/ 681 h 850"/>
                  <a:gd name="T44" fmla="*/ 102 w 939"/>
                  <a:gd name="T45" fmla="*/ 726 h 850"/>
                  <a:gd name="T46" fmla="*/ 153 w 939"/>
                  <a:gd name="T47" fmla="*/ 765 h 850"/>
                  <a:gd name="T48" fmla="*/ 209 w 939"/>
                  <a:gd name="T49" fmla="*/ 797 h 850"/>
                  <a:gd name="T50" fmla="*/ 269 w 939"/>
                  <a:gd name="T51" fmla="*/ 823 h 850"/>
                  <a:gd name="T52" fmla="*/ 333 w 939"/>
                  <a:gd name="T53" fmla="*/ 840 h 850"/>
                  <a:gd name="T54" fmla="*/ 399 w 939"/>
                  <a:gd name="T55" fmla="*/ 849 h 850"/>
                  <a:gd name="T56" fmla="*/ 486 w 939"/>
                  <a:gd name="T57" fmla="*/ 848 h 850"/>
                  <a:gd name="T58" fmla="*/ 584 w 939"/>
                  <a:gd name="T59" fmla="*/ 827 h 850"/>
                  <a:gd name="T60" fmla="*/ 674 w 939"/>
                  <a:gd name="T61" fmla="*/ 789 h 850"/>
                  <a:gd name="T62" fmla="*/ 755 w 939"/>
                  <a:gd name="T63" fmla="*/ 735 h 850"/>
                  <a:gd name="T64" fmla="*/ 824 w 939"/>
                  <a:gd name="T65" fmla="*/ 667 h 850"/>
                  <a:gd name="T66" fmla="*/ 878 w 939"/>
                  <a:gd name="T67" fmla="*/ 587 h 850"/>
                  <a:gd name="T68" fmla="*/ 916 w 939"/>
                  <a:gd name="T69" fmla="*/ 496 h 850"/>
                  <a:gd name="T70" fmla="*/ 937 w 939"/>
                  <a:gd name="T71" fmla="*/ 398 h 850"/>
                  <a:gd name="T72" fmla="*/ 937 w 939"/>
                  <a:gd name="T73" fmla="*/ 297 h 850"/>
                  <a:gd name="T74" fmla="*/ 917 w 939"/>
                  <a:gd name="T75" fmla="*/ 202 h 850"/>
                  <a:gd name="T76" fmla="*/ 882 w 939"/>
                  <a:gd name="T77" fmla="*/ 114 h 850"/>
                  <a:gd name="T78" fmla="*/ 831 w 939"/>
                  <a:gd name="T79" fmla="*/ 35 h 8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39" h="850">
                    <a:moveTo>
                      <a:pt x="800" y="0"/>
                    </a:moveTo>
                    <a:lnTo>
                      <a:pt x="816" y="28"/>
                    </a:lnTo>
                    <a:lnTo>
                      <a:pt x="830" y="58"/>
                    </a:lnTo>
                    <a:lnTo>
                      <a:pt x="841" y="89"/>
                    </a:lnTo>
                    <a:lnTo>
                      <a:pt x="852" y="121"/>
                    </a:lnTo>
                    <a:lnTo>
                      <a:pt x="860" y="154"/>
                    </a:lnTo>
                    <a:lnTo>
                      <a:pt x="865" y="187"/>
                    </a:lnTo>
                    <a:lnTo>
                      <a:pt x="869" y="222"/>
                    </a:lnTo>
                    <a:lnTo>
                      <a:pt x="870" y="256"/>
                    </a:lnTo>
                    <a:lnTo>
                      <a:pt x="868" y="308"/>
                    </a:lnTo>
                    <a:lnTo>
                      <a:pt x="860" y="358"/>
                    </a:lnTo>
                    <a:lnTo>
                      <a:pt x="847" y="406"/>
                    </a:lnTo>
                    <a:lnTo>
                      <a:pt x="831" y="452"/>
                    </a:lnTo>
                    <a:lnTo>
                      <a:pt x="809" y="496"/>
                    </a:lnTo>
                    <a:lnTo>
                      <a:pt x="784" y="537"/>
                    </a:lnTo>
                    <a:lnTo>
                      <a:pt x="755" y="576"/>
                    </a:lnTo>
                    <a:lnTo>
                      <a:pt x="723" y="612"/>
                    </a:lnTo>
                    <a:lnTo>
                      <a:pt x="687" y="644"/>
                    </a:lnTo>
                    <a:lnTo>
                      <a:pt x="648" y="673"/>
                    </a:lnTo>
                    <a:lnTo>
                      <a:pt x="607" y="698"/>
                    </a:lnTo>
                    <a:lnTo>
                      <a:pt x="563" y="720"/>
                    </a:lnTo>
                    <a:lnTo>
                      <a:pt x="516" y="736"/>
                    </a:lnTo>
                    <a:lnTo>
                      <a:pt x="467" y="749"/>
                    </a:lnTo>
                    <a:lnTo>
                      <a:pt x="418" y="757"/>
                    </a:lnTo>
                    <a:lnTo>
                      <a:pt x="366" y="759"/>
                    </a:lnTo>
                    <a:lnTo>
                      <a:pt x="339" y="758"/>
                    </a:lnTo>
                    <a:lnTo>
                      <a:pt x="313" y="757"/>
                    </a:lnTo>
                    <a:lnTo>
                      <a:pt x="287" y="754"/>
                    </a:lnTo>
                    <a:lnTo>
                      <a:pt x="261" y="749"/>
                    </a:lnTo>
                    <a:lnTo>
                      <a:pt x="236" y="742"/>
                    </a:lnTo>
                    <a:lnTo>
                      <a:pt x="212" y="735"/>
                    </a:lnTo>
                    <a:lnTo>
                      <a:pt x="188" y="727"/>
                    </a:lnTo>
                    <a:lnTo>
                      <a:pt x="163" y="717"/>
                    </a:lnTo>
                    <a:lnTo>
                      <a:pt x="140" y="706"/>
                    </a:lnTo>
                    <a:lnTo>
                      <a:pt x="119" y="695"/>
                    </a:lnTo>
                    <a:lnTo>
                      <a:pt x="97" y="682"/>
                    </a:lnTo>
                    <a:lnTo>
                      <a:pt x="76" y="668"/>
                    </a:lnTo>
                    <a:lnTo>
                      <a:pt x="55" y="654"/>
                    </a:lnTo>
                    <a:lnTo>
                      <a:pt x="37" y="637"/>
                    </a:lnTo>
                    <a:lnTo>
                      <a:pt x="17" y="620"/>
                    </a:lnTo>
                    <a:lnTo>
                      <a:pt x="0" y="603"/>
                    </a:lnTo>
                    <a:lnTo>
                      <a:pt x="17" y="630"/>
                    </a:lnTo>
                    <a:lnTo>
                      <a:pt x="36" y="656"/>
                    </a:lnTo>
                    <a:lnTo>
                      <a:pt x="56" y="681"/>
                    </a:lnTo>
                    <a:lnTo>
                      <a:pt x="78" y="704"/>
                    </a:lnTo>
                    <a:lnTo>
                      <a:pt x="102" y="726"/>
                    </a:lnTo>
                    <a:lnTo>
                      <a:pt x="127" y="747"/>
                    </a:lnTo>
                    <a:lnTo>
                      <a:pt x="153" y="765"/>
                    </a:lnTo>
                    <a:lnTo>
                      <a:pt x="181" y="782"/>
                    </a:lnTo>
                    <a:lnTo>
                      <a:pt x="209" y="797"/>
                    </a:lnTo>
                    <a:lnTo>
                      <a:pt x="238" y="811"/>
                    </a:lnTo>
                    <a:lnTo>
                      <a:pt x="269" y="823"/>
                    </a:lnTo>
                    <a:lnTo>
                      <a:pt x="300" y="833"/>
                    </a:lnTo>
                    <a:lnTo>
                      <a:pt x="333" y="840"/>
                    </a:lnTo>
                    <a:lnTo>
                      <a:pt x="366" y="846"/>
                    </a:lnTo>
                    <a:lnTo>
                      <a:pt x="399" y="849"/>
                    </a:lnTo>
                    <a:lnTo>
                      <a:pt x="434" y="850"/>
                    </a:lnTo>
                    <a:lnTo>
                      <a:pt x="486" y="848"/>
                    </a:lnTo>
                    <a:lnTo>
                      <a:pt x="535" y="840"/>
                    </a:lnTo>
                    <a:lnTo>
                      <a:pt x="584" y="827"/>
                    </a:lnTo>
                    <a:lnTo>
                      <a:pt x="631" y="811"/>
                    </a:lnTo>
                    <a:lnTo>
                      <a:pt x="674" y="789"/>
                    </a:lnTo>
                    <a:lnTo>
                      <a:pt x="716" y="764"/>
                    </a:lnTo>
                    <a:lnTo>
                      <a:pt x="755" y="735"/>
                    </a:lnTo>
                    <a:lnTo>
                      <a:pt x="791" y="703"/>
                    </a:lnTo>
                    <a:lnTo>
                      <a:pt x="824" y="667"/>
                    </a:lnTo>
                    <a:lnTo>
                      <a:pt x="853" y="628"/>
                    </a:lnTo>
                    <a:lnTo>
                      <a:pt x="878" y="587"/>
                    </a:lnTo>
                    <a:lnTo>
                      <a:pt x="899" y="543"/>
                    </a:lnTo>
                    <a:lnTo>
                      <a:pt x="916" y="496"/>
                    </a:lnTo>
                    <a:lnTo>
                      <a:pt x="929" y="447"/>
                    </a:lnTo>
                    <a:lnTo>
                      <a:pt x="937" y="398"/>
                    </a:lnTo>
                    <a:lnTo>
                      <a:pt x="939" y="346"/>
                    </a:lnTo>
                    <a:lnTo>
                      <a:pt x="937" y="297"/>
                    </a:lnTo>
                    <a:lnTo>
                      <a:pt x="930" y="248"/>
                    </a:lnTo>
                    <a:lnTo>
                      <a:pt x="917" y="202"/>
                    </a:lnTo>
                    <a:lnTo>
                      <a:pt x="902" y="157"/>
                    </a:lnTo>
                    <a:lnTo>
                      <a:pt x="882" y="114"/>
                    </a:lnTo>
                    <a:lnTo>
                      <a:pt x="859" y="73"/>
                    </a:lnTo>
                    <a:lnTo>
                      <a:pt x="831" y="35"/>
                    </a:lnTo>
                    <a:lnTo>
                      <a:pt x="800" y="0"/>
                    </a:lnTo>
                    <a:close/>
                  </a:path>
                </a:pathLst>
              </a:custGeom>
              <a:solidFill>
                <a:srgbClr val="C4C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28" name="Freeform 27"/>
              <p:cNvSpPr>
                <a:spLocks/>
              </p:cNvSpPr>
              <p:nvPr/>
            </p:nvSpPr>
            <p:spPr bwMode="auto">
              <a:xfrm>
                <a:off x="2336" y="1850"/>
                <a:ext cx="470" cy="458"/>
              </a:xfrm>
              <a:custGeom>
                <a:avLst/>
                <a:gdLst>
                  <a:gd name="T0" fmla="*/ 488 w 940"/>
                  <a:gd name="T1" fmla="*/ 915 h 917"/>
                  <a:gd name="T2" fmla="*/ 586 w 940"/>
                  <a:gd name="T3" fmla="*/ 894 h 917"/>
                  <a:gd name="T4" fmla="*/ 677 w 940"/>
                  <a:gd name="T5" fmla="*/ 856 h 917"/>
                  <a:gd name="T6" fmla="*/ 757 w 940"/>
                  <a:gd name="T7" fmla="*/ 802 h 917"/>
                  <a:gd name="T8" fmla="*/ 825 w 940"/>
                  <a:gd name="T9" fmla="*/ 734 h 917"/>
                  <a:gd name="T10" fmla="*/ 879 w 940"/>
                  <a:gd name="T11" fmla="*/ 654 h 917"/>
                  <a:gd name="T12" fmla="*/ 917 w 940"/>
                  <a:gd name="T13" fmla="*/ 564 h 917"/>
                  <a:gd name="T14" fmla="*/ 938 w 940"/>
                  <a:gd name="T15" fmla="*/ 466 h 917"/>
                  <a:gd name="T16" fmla="*/ 939 w 940"/>
                  <a:gd name="T17" fmla="*/ 380 h 917"/>
                  <a:gd name="T18" fmla="*/ 930 w 940"/>
                  <a:gd name="T19" fmla="*/ 312 h 917"/>
                  <a:gd name="T20" fmla="*/ 911 w 940"/>
                  <a:gd name="T21" fmla="*/ 247 h 917"/>
                  <a:gd name="T22" fmla="*/ 886 w 940"/>
                  <a:gd name="T23" fmla="*/ 186 h 917"/>
                  <a:gd name="T24" fmla="*/ 853 w 940"/>
                  <a:gd name="T25" fmla="*/ 140 h 917"/>
                  <a:gd name="T26" fmla="*/ 815 w 940"/>
                  <a:gd name="T27" fmla="*/ 107 h 917"/>
                  <a:gd name="T28" fmla="*/ 773 w 940"/>
                  <a:gd name="T29" fmla="*/ 78 h 917"/>
                  <a:gd name="T30" fmla="*/ 729 w 940"/>
                  <a:gd name="T31" fmla="*/ 53 h 917"/>
                  <a:gd name="T32" fmla="*/ 682 w 940"/>
                  <a:gd name="T33" fmla="*/ 33 h 917"/>
                  <a:gd name="T34" fmla="*/ 634 w 940"/>
                  <a:gd name="T35" fmla="*/ 17 h 917"/>
                  <a:gd name="T36" fmla="*/ 583 w 940"/>
                  <a:gd name="T37" fmla="*/ 6 h 917"/>
                  <a:gd name="T38" fmla="*/ 530 w 940"/>
                  <a:gd name="T39" fmla="*/ 1 h 917"/>
                  <a:gd name="T40" fmla="*/ 452 w 940"/>
                  <a:gd name="T41" fmla="*/ 2 h 917"/>
                  <a:gd name="T42" fmla="*/ 354 w 940"/>
                  <a:gd name="T43" fmla="*/ 23 h 917"/>
                  <a:gd name="T44" fmla="*/ 263 w 940"/>
                  <a:gd name="T45" fmla="*/ 61 h 917"/>
                  <a:gd name="T46" fmla="*/ 183 w 940"/>
                  <a:gd name="T47" fmla="*/ 115 h 917"/>
                  <a:gd name="T48" fmla="*/ 115 w 940"/>
                  <a:gd name="T49" fmla="*/ 184 h 917"/>
                  <a:gd name="T50" fmla="*/ 61 w 940"/>
                  <a:gd name="T51" fmla="*/ 265 h 917"/>
                  <a:gd name="T52" fmla="*/ 23 w 940"/>
                  <a:gd name="T53" fmla="*/ 355 h 917"/>
                  <a:gd name="T54" fmla="*/ 2 w 940"/>
                  <a:gd name="T55" fmla="*/ 452 h 917"/>
                  <a:gd name="T56" fmla="*/ 1 w 940"/>
                  <a:gd name="T57" fmla="*/ 539 h 917"/>
                  <a:gd name="T58" fmla="*/ 10 w 940"/>
                  <a:gd name="T59" fmla="*/ 607 h 917"/>
                  <a:gd name="T60" fmla="*/ 29 w 940"/>
                  <a:gd name="T61" fmla="*/ 671 h 917"/>
                  <a:gd name="T62" fmla="*/ 54 w 940"/>
                  <a:gd name="T63" fmla="*/ 732 h 917"/>
                  <a:gd name="T64" fmla="*/ 87 w 940"/>
                  <a:gd name="T65" fmla="*/ 778 h 917"/>
                  <a:gd name="T66" fmla="*/ 125 w 940"/>
                  <a:gd name="T67" fmla="*/ 812 h 917"/>
                  <a:gd name="T68" fmla="*/ 167 w 940"/>
                  <a:gd name="T69" fmla="*/ 840 h 917"/>
                  <a:gd name="T70" fmla="*/ 210 w 940"/>
                  <a:gd name="T71" fmla="*/ 864 h 917"/>
                  <a:gd name="T72" fmla="*/ 258 w 940"/>
                  <a:gd name="T73" fmla="*/ 885 h 917"/>
                  <a:gd name="T74" fmla="*/ 306 w 940"/>
                  <a:gd name="T75" fmla="*/ 900 h 917"/>
                  <a:gd name="T76" fmla="*/ 357 w 940"/>
                  <a:gd name="T77" fmla="*/ 912 h 917"/>
                  <a:gd name="T78" fmla="*/ 409 w 940"/>
                  <a:gd name="T79" fmla="*/ 916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40" h="917">
                    <a:moveTo>
                      <a:pt x="436" y="917"/>
                    </a:moveTo>
                    <a:lnTo>
                      <a:pt x="488" y="915"/>
                    </a:lnTo>
                    <a:lnTo>
                      <a:pt x="537" y="907"/>
                    </a:lnTo>
                    <a:lnTo>
                      <a:pt x="586" y="894"/>
                    </a:lnTo>
                    <a:lnTo>
                      <a:pt x="633" y="878"/>
                    </a:lnTo>
                    <a:lnTo>
                      <a:pt x="677" y="856"/>
                    </a:lnTo>
                    <a:lnTo>
                      <a:pt x="718" y="831"/>
                    </a:lnTo>
                    <a:lnTo>
                      <a:pt x="757" y="802"/>
                    </a:lnTo>
                    <a:lnTo>
                      <a:pt x="793" y="770"/>
                    </a:lnTo>
                    <a:lnTo>
                      <a:pt x="825" y="734"/>
                    </a:lnTo>
                    <a:lnTo>
                      <a:pt x="854" y="695"/>
                    </a:lnTo>
                    <a:lnTo>
                      <a:pt x="879" y="654"/>
                    </a:lnTo>
                    <a:lnTo>
                      <a:pt x="901" y="610"/>
                    </a:lnTo>
                    <a:lnTo>
                      <a:pt x="917" y="564"/>
                    </a:lnTo>
                    <a:lnTo>
                      <a:pt x="930" y="516"/>
                    </a:lnTo>
                    <a:lnTo>
                      <a:pt x="938" y="466"/>
                    </a:lnTo>
                    <a:lnTo>
                      <a:pt x="940" y="414"/>
                    </a:lnTo>
                    <a:lnTo>
                      <a:pt x="939" y="380"/>
                    </a:lnTo>
                    <a:lnTo>
                      <a:pt x="935" y="345"/>
                    </a:lnTo>
                    <a:lnTo>
                      <a:pt x="930" y="312"/>
                    </a:lnTo>
                    <a:lnTo>
                      <a:pt x="922" y="279"/>
                    </a:lnTo>
                    <a:lnTo>
                      <a:pt x="911" y="247"/>
                    </a:lnTo>
                    <a:lnTo>
                      <a:pt x="900" y="216"/>
                    </a:lnTo>
                    <a:lnTo>
                      <a:pt x="886" y="186"/>
                    </a:lnTo>
                    <a:lnTo>
                      <a:pt x="870" y="158"/>
                    </a:lnTo>
                    <a:lnTo>
                      <a:pt x="853" y="140"/>
                    </a:lnTo>
                    <a:lnTo>
                      <a:pt x="833" y="123"/>
                    </a:lnTo>
                    <a:lnTo>
                      <a:pt x="815" y="107"/>
                    </a:lnTo>
                    <a:lnTo>
                      <a:pt x="794" y="92"/>
                    </a:lnTo>
                    <a:lnTo>
                      <a:pt x="773" y="78"/>
                    </a:lnTo>
                    <a:lnTo>
                      <a:pt x="751" y="66"/>
                    </a:lnTo>
                    <a:lnTo>
                      <a:pt x="729" y="53"/>
                    </a:lnTo>
                    <a:lnTo>
                      <a:pt x="706" y="43"/>
                    </a:lnTo>
                    <a:lnTo>
                      <a:pt x="682" y="33"/>
                    </a:lnTo>
                    <a:lnTo>
                      <a:pt x="658" y="24"/>
                    </a:lnTo>
                    <a:lnTo>
                      <a:pt x="634" y="17"/>
                    </a:lnTo>
                    <a:lnTo>
                      <a:pt x="609" y="12"/>
                    </a:lnTo>
                    <a:lnTo>
                      <a:pt x="583" y="6"/>
                    </a:lnTo>
                    <a:lnTo>
                      <a:pt x="557" y="2"/>
                    </a:lnTo>
                    <a:lnTo>
                      <a:pt x="530" y="1"/>
                    </a:lnTo>
                    <a:lnTo>
                      <a:pt x="504" y="0"/>
                    </a:lnTo>
                    <a:lnTo>
                      <a:pt x="452" y="2"/>
                    </a:lnTo>
                    <a:lnTo>
                      <a:pt x="403" y="10"/>
                    </a:lnTo>
                    <a:lnTo>
                      <a:pt x="354" y="23"/>
                    </a:lnTo>
                    <a:lnTo>
                      <a:pt x="307" y="40"/>
                    </a:lnTo>
                    <a:lnTo>
                      <a:pt x="263" y="61"/>
                    </a:lnTo>
                    <a:lnTo>
                      <a:pt x="222" y="86"/>
                    </a:lnTo>
                    <a:lnTo>
                      <a:pt x="183" y="115"/>
                    </a:lnTo>
                    <a:lnTo>
                      <a:pt x="147" y="148"/>
                    </a:lnTo>
                    <a:lnTo>
                      <a:pt x="115" y="184"/>
                    </a:lnTo>
                    <a:lnTo>
                      <a:pt x="86" y="223"/>
                    </a:lnTo>
                    <a:lnTo>
                      <a:pt x="61" y="265"/>
                    </a:lnTo>
                    <a:lnTo>
                      <a:pt x="39" y="308"/>
                    </a:lnTo>
                    <a:lnTo>
                      <a:pt x="23" y="355"/>
                    </a:lnTo>
                    <a:lnTo>
                      <a:pt x="10" y="403"/>
                    </a:lnTo>
                    <a:lnTo>
                      <a:pt x="2" y="452"/>
                    </a:lnTo>
                    <a:lnTo>
                      <a:pt x="0" y="504"/>
                    </a:lnTo>
                    <a:lnTo>
                      <a:pt x="1" y="539"/>
                    </a:lnTo>
                    <a:lnTo>
                      <a:pt x="4" y="573"/>
                    </a:lnTo>
                    <a:lnTo>
                      <a:pt x="10" y="607"/>
                    </a:lnTo>
                    <a:lnTo>
                      <a:pt x="18" y="639"/>
                    </a:lnTo>
                    <a:lnTo>
                      <a:pt x="29" y="671"/>
                    </a:lnTo>
                    <a:lnTo>
                      <a:pt x="40" y="702"/>
                    </a:lnTo>
                    <a:lnTo>
                      <a:pt x="54" y="732"/>
                    </a:lnTo>
                    <a:lnTo>
                      <a:pt x="70" y="761"/>
                    </a:lnTo>
                    <a:lnTo>
                      <a:pt x="87" y="778"/>
                    </a:lnTo>
                    <a:lnTo>
                      <a:pt x="107" y="795"/>
                    </a:lnTo>
                    <a:lnTo>
                      <a:pt x="125" y="812"/>
                    </a:lnTo>
                    <a:lnTo>
                      <a:pt x="146" y="826"/>
                    </a:lnTo>
                    <a:lnTo>
                      <a:pt x="167" y="840"/>
                    </a:lnTo>
                    <a:lnTo>
                      <a:pt x="189" y="853"/>
                    </a:lnTo>
                    <a:lnTo>
                      <a:pt x="210" y="864"/>
                    </a:lnTo>
                    <a:lnTo>
                      <a:pt x="233" y="875"/>
                    </a:lnTo>
                    <a:lnTo>
                      <a:pt x="258" y="885"/>
                    </a:lnTo>
                    <a:lnTo>
                      <a:pt x="282" y="893"/>
                    </a:lnTo>
                    <a:lnTo>
                      <a:pt x="306" y="900"/>
                    </a:lnTo>
                    <a:lnTo>
                      <a:pt x="331" y="907"/>
                    </a:lnTo>
                    <a:lnTo>
                      <a:pt x="357" y="912"/>
                    </a:lnTo>
                    <a:lnTo>
                      <a:pt x="383" y="915"/>
                    </a:lnTo>
                    <a:lnTo>
                      <a:pt x="409" y="916"/>
                    </a:lnTo>
                    <a:lnTo>
                      <a:pt x="436" y="9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29" name="Freeform 28"/>
              <p:cNvSpPr>
                <a:spLocks/>
              </p:cNvSpPr>
              <p:nvPr/>
            </p:nvSpPr>
            <p:spPr bwMode="auto">
              <a:xfrm>
                <a:off x="2437" y="1884"/>
                <a:ext cx="237" cy="161"/>
              </a:xfrm>
              <a:custGeom>
                <a:avLst/>
                <a:gdLst>
                  <a:gd name="T0" fmla="*/ 0 w 475"/>
                  <a:gd name="T1" fmla="*/ 2 h 321"/>
                  <a:gd name="T2" fmla="*/ 6 w 475"/>
                  <a:gd name="T3" fmla="*/ 29 h 321"/>
                  <a:gd name="T4" fmla="*/ 10 w 475"/>
                  <a:gd name="T5" fmla="*/ 29 h 321"/>
                  <a:gd name="T6" fmla="*/ 16 w 475"/>
                  <a:gd name="T7" fmla="*/ 28 h 321"/>
                  <a:gd name="T8" fmla="*/ 29 w 475"/>
                  <a:gd name="T9" fmla="*/ 28 h 321"/>
                  <a:gd name="T10" fmla="*/ 46 w 475"/>
                  <a:gd name="T11" fmla="*/ 28 h 321"/>
                  <a:gd name="T12" fmla="*/ 67 w 475"/>
                  <a:gd name="T13" fmla="*/ 30 h 321"/>
                  <a:gd name="T14" fmla="*/ 91 w 475"/>
                  <a:gd name="T15" fmla="*/ 35 h 321"/>
                  <a:gd name="T16" fmla="*/ 118 w 475"/>
                  <a:gd name="T17" fmla="*/ 42 h 321"/>
                  <a:gd name="T18" fmla="*/ 149 w 475"/>
                  <a:gd name="T19" fmla="*/ 51 h 321"/>
                  <a:gd name="T20" fmla="*/ 181 w 475"/>
                  <a:gd name="T21" fmla="*/ 66 h 321"/>
                  <a:gd name="T22" fmla="*/ 216 w 475"/>
                  <a:gd name="T23" fmla="*/ 84 h 321"/>
                  <a:gd name="T24" fmla="*/ 252 w 475"/>
                  <a:gd name="T25" fmla="*/ 107 h 321"/>
                  <a:gd name="T26" fmla="*/ 292 w 475"/>
                  <a:gd name="T27" fmla="*/ 137 h 321"/>
                  <a:gd name="T28" fmla="*/ 331 w 475"/>
                  <a:gd name="T29" fmla="*/ 172 h 321"/>
                  <a:gd name="T30" fmla="*/ 371 w 475"/>
                  <a:gd name="T31" fmla="*/ 214 h 321"/>
                  <a:gd name="T32" fmla="*/ 411 w 475"/>
                  <a:gd name="T33" fmla="*/ 264 h 321"/>
                  <a:gd name="T34" fmla="*/ 453 w 475"/>
                  <a:gd name="T35" fmla="*/ 321 h 321"/>
                  <a:gd name="T36" fmla="*/ 475 w 475"/>
                  <a:gd name="T37" fmla="*/ 307 h 321"/>
                  <a:gd name="T38" fmla="*/ 432 w 475"/>
                  <a:gd name="T39" fmla="*/ 248 h 321"/>
                  <a:gd name="T40" fmla="*/ 389 w 475"/>
                  <a:gd name="T41" fmla="*/ 195 h 321"/>
                  <a:gd name="T42" fmla="*/ 347 w 475"/>
                  <a:gd name="T43" fmla="*/ 151 h 321"/>
                  <a:gd name="T44" fmla="*/ 305 w 475"/>
                  <a:gd name="T45" fmla="*/ 114 h 321"/>
                  <a:gd name="T46" fmla="*/ 265 w 475"/>
                  <a:gd name="T47" fmla="*/ 83 h 321"/>
                  <a:gd name="T48" fmla="*/ 227 w 475"/>
                  <a:gd name="T49" fmla="*/ 59 h 321"/>
                  <a:gd name="T50" fmla="*/ 190 w 475"/>
                  <a:gd name="T51" fmla="*/ 39 h 321"/>
                  <a:gd name="T52" fmla="*/ 156 w 475"/>
                  <a:gd name="T53" fmla="*/ 24 h 321"/>
                  <a:gd name="T54" fmla="*/ 123 w 475"/>
                  <a:gd name="T55" fmla="*/ 14 h 321"/>
                  <a:gd name="T56" fmla="*/ 95 w 475"/>
                  <a:gd name="T57" fmla="*/ 7 h 321"/>
                  <a:gd name="T58" fmla="*/ 68 w 475"/>
                  <a:gd name="T59" fmla="*/ 2 h 321"/>
                  <a:gd name="T60" fmla="*/ 46 w 475"/>
                  <a:gd name="T61" fmla="*/ 0 h 321"/>
                  <a:gd name="T62" fmla="*/ 28 w 475"/>
                  <a:gd name="T63" fmla="*/ 0 h 321"/>
                  <a:gd name="T64" fmla="*/ 14 w 475"/>
                  <a:gd name="T65" fmla="*/ 1 h 321"/>
                  <a:gd name="T66" fmla="*/ 5 w 475"/>
                  <a:gd name="T67" fmla="*/ 1 h 321"/>
                  <a:gd name="T68" fmla="*/ 0 w 475"/>
                  <a:gd name="T69" fmla="*/ 2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75" h="321">
                    <a:moveTo>
                      <a:pt x="0" y="2"/>
                    </a:moveTo>
                    <a:lnTo>
                      <a:pt x="6" y="29"/>
                    </a:lnTo>
                    <a:lnTo>
                      <a:pt x="10" y="29"/>
                    </a:lnTo>
                    <a:lnTo>
                      <a:pt x="16" y="28"/>
                    </a:lnTo>
                    <a:lnTo>
                      <a:pt x="29" y="28"/>
                    </a:lnTo>
                    <a:lnTo>
                      <a:pt x="46" y="28"/>
                    </a:lnTo>
                    <a:lnTo>
                      <a:pt x="67" y="30"/>
                    </a:lnTo>
                    <a:lnTo>
                      <a:pt x="91" y="35"/>
                    </a:lnTo>
                    <a:lnTo>
                      <a:pt x="118" y="42"/>
                    </a:lnTo>
                    <a:lnTo>
                      <a:pt x="149" y="51"/>
                    </a:lnTo>
                    <a:lnTo>
                      <a:pt x="181" y="66"/>
                    </a:lnTo>
                    <a:lnTo>
                      <a:pt x="216" y="84"/>
                    </a:lnTo>
                    <a:lnTo>
                      <a:pt x="252" y="107"/>
                    </a:lnTo>
                    <a:lnTo>
                      <a:pt x="292" y="137"/>
                    </a:lnTo>
                    <a:lnTo>
                      <a:pt x="331" y="172"/>
                    </a:lnTo>
                    <a:lnTo>
                      <a:pt x="371" y="214"/>
                    </a:lnTo>
                    <a:lnTo>
                      <a:pt x="411" y="264"/>
                    </a:lnTo>
                    <a:lnTo>
                      <a:pt x="453" y="321"/>
                    </a:lnTo>
                    <a:lnTo>
                      <a:pt x="475" y="307"/>
                    </a:lnTo>
                    <a:lnTo>
                      <a:pt x="432" y="248"/>
                    </a:lnTo>
                    <a:lnTo>
                      <a:pt x="389" y="195"/>
                    </a:lnTo>
                    <a:lnTo>
                      <a:pt x="347" y="151"/>
                    </a:lnTo>
                    <a:lnTo>
                      <a:pt x="305" y="114"/>
                    </a:lnTo>
                    <a:lnTo>
                      <a:pt x="265" y="83"/>
                    </a:lnTo>
                    <a:lnTo>
                      <a:pt x="227" y="59"/>
                    </a:lnTo>
                    <a:lnTo>
                      <a:pt x="190" y="39"/>
                    </a:lnTo>
                    <a:lnTo>
                      <a:pt x="156" y="24"/>
                    </a:lnTo>
                    <a:lnTo>
                      <a:pt x="123" y="14"/>
                    </a:lnTo>
                    <a:lnTo>
                      <a:pt x="95" y="7"/>
                    </a:lnTo>
                    <a:lnTo>
                      <a:pt x="68" y="2"/>
                    </a:lnTo>
                    <a:lnTo>
                      <a:pt x="46" y="0"/>
                    </a:lnTo>
                    <a:lnTo>
                      <a:pt x="28" y="0"/>
                    </a:lnTo>
                    <a:lnTo>
                      <a:pt x="14" y="1"/>
                    </a:lnTo>
                    <a:lnTo>
                      <a:pt x="5" y="1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30" name="Freeform 29"/>
              <p:cNvSpPr>
                <a:spLocks/>
              </p:cNvSpPr>
              <p:nvPr/>
            </p:nvSpPr>
            <p:spPr bwMode="auto">
              <a:xfrm>
                <a:off x="2522" y="1844"/>
                <a:ext cx="228" cy="155"/>
              </a:xfrm>
              <a:custGeom>
                <a:avLst/>
                <a:gdLst>
                  <a:gd name="T0" fmla="*/ 3 w 454"/>
                  <a:gd name="T1" fmla="*/ 5 h 310"/>
                  <a:gd name="T2" fmla="*/ 0 w 454"/>
                  <a:gd name="T3" fmla="*/ 21 h 310"/>
                  <a:gd name="T4" fmla="*/ 2 w 454"/>
                  <a:gd name="T5" fmla="*/ 21 h 310"/>
                  <a:gd name="T6" fmla="*/ 10 w 454"/>
                  <a:gd name="T7" fmla="*/ 20 h 310"/>
                  <a:gd name="T8" fmla="*/ 22 w 454"/>
                  <a:gd name="T9" fmla="*/ 19 h 310"/>
                  <a:gd name="T10" fmla="*/ 38 w 454"/>
                  <a:gd name="T11" fmla="*/ 20 h 310"/>
                  <a:gd name="T12" fmla="*/ 57 w 454"/>
                  <a:gd name="T13" fmla="*/ 21 h 310"/>
                  <a:gd name="T14" fmla="*/ 80 w 454"/>
                  <a:gd name="T15" fmla="*/ 26 h 310"/>
                  <a:gd name="T16" fmla="*/ 107 w 454"/>
                  <a:gd name="T17" fmla="*/ 33 h 310"/>
                  <a:gd name="T18" fmla="*/ 135 w 454"/>
                  <a:gd name="T19" fmla="*/ 42 h 310"/>
                  <a:gd name="T20" fmla="*/ 167 w 454"/>
                  <a:gd name="T21" fmla="*/ 56 h 310"/>
                  <a:gd name="T22" fmla="*/ 201 w 454"/>
                  <a:gd name="T23" fmla="*/ 74 h 310"/>
                  <a:gd name="T24" fmla="*/ 236 w 454"/>
                  <a:gd name="T25" fmla="*/ 97 h 310"/>
                  <a:gd name="T26" fmla="*/ 274 w 454"/>
                  <a:gd name="T27" fmla="*/ 126 h 310"/>
                  <a:gd name="T28" fmla="*/ 312 w 454"/>
                  <a:gd name="T29" fmla="*/ 162 h 310"/>
                  <a:gd name="T30" fmla="*/ 352 w 454"/>
                  <a:gd name="T31" fmla="*/ 203 h 310"/>
                  <a:gd name="T32" fmla="*/ 392 w 454"/>
                  <a:gd name="T33" fmla="*/ 253 h 310"/>
                  <a:gd name="T34" fmla="*/ 432 w 454"/>
                  <a:gd name="T35" fmla="*/ 310 h 310"/>
                  <a:gd name="T36" fmla="*/ 454 w 454"/>
                  <a:gd name="T37" fmla="*/ 296 h 310"/>
                  <a:gd name="T38" fmla="*/ 412 w 454"/>
                  <a:gd name="T39" fmla="*/ 236 h 310"/>
                  <a:gd name="T40" fmla="*/ 369 w 454"/>
                  <a:gd name="T41" fmla="*/ 185 h 310"/>
                  <a:gd name="T42" fmla="*/ 329 w 454"/>
                  <a:gd name="T43" fmla="*/ 141 h 310"/>
                  <a:gd name="T44" fmla="*/ 289 w 454"/>
                  <a:gd name="T45" fmla="*/ 104 h 310"/>
                  <a:gd name="T46" fmla="*/ 251 w 454"/>
                  <a:gd name="T47" fmla="*/ 74 h 310"/>
                  <a:gd name="T48" fmla="*/ 214 w 454"/>
                  <a:gd name="T49" fmla="*/ 51 h 310"/>
                  <a:gd name="T50" fmla="*/ 179 w 454"/>
                  <a:gd name="T51" fmla="*/ 33 h 310"/>
                  <a:gd name="T52" fmla="*/ 146 w 454"/>
                  <a:gd name="T53" fmla="*/ 19 h 310"/>
                  <a:gd name="T54" fmla="*/ 116 w 454"/>
                  <a:gd name="T55" fmla="*/ 10 h 310"/>
                  <a:gd name="T56" fmla="*/ 89 w 454"/>
                  <a:gd name="T57" fmla="*/ 4 h 310"/>
                  <a:gd name="T58" fmla="*/ 65 w 454"/>
                  <a:gd name="T59" fmla="*/ 2 h 310"/>
                  <a:gd name="T60" fmla="*/ 46 w 454"/>
                  <a:gd name="T61" fmla="*/ 0 h 310"/>
                  <a:gd name="T62" fmla="*/ 28 w 454"/>
                  <a:gd name="T63" fmla="*/ 0 h 310"/>
                  <a:gd name="T64" fmla="*/ 16 w 454"/>
                  <a:gd name="T65" fmla="*/ 3 h 310"/>
                  <a:gd name="T66" fmla="*/ 8 w 454"/>
                  <a:gd name="T67" fmla="*/ 4 h 310"/>
                  <a:gd name="T68" fmla="*/ 3 w 454"/>
                  <a:gd name="T69" fmla="*/ 5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54" h="310">
                    <a:moveTo>
                      <a:pt x="3" y="5"/>
                    </a:moveTo>
                    <a:lnTo>
                      <a:pt x="0" y="21"/>
                    </a:lnTo>
                    <a:lnTo>
                      <a:pt x="2" y="21"/>
                    </a:lnTo>
                    <a:lnTo>
                      <a:pt x="10" y="20"/>
                    </a:lnTo>
                    <a:lnTo>
                      <a:pt x="22" y="19"/>
                    </a:lnTo>
                    <a:lnTo>
                      <a:pt x="38" y="20"/>
                    </a:lnTo>
                    <a:lnTo>
                      <a:pt x="57" y="21"/>
                    </a:lnTo>
                    <a:lnTo>
                      <a:pt x="80" y="26"/>
                    </a:lnTo>
                    <a:lnTo>
                      <a:pt x="107" y="33"/>
                    </a:lnTo>
                    <a:lnTo>
                      <a:pt x="135" y="42"/>
                    </a:lnTo>
                    <a:lnTo>
                      <a:pt x="167" y="56"/>
                    </a:lnTo>
                    <a:lnTo>
                      <a:pt x="201" y="74"/>
                    </a:lnTo>
                    <a:lnTo>
                      <a:pt x="236" y="97"/>
                    </a:lnTo>
                    <a:lnTo>
                      <a:pt x="274" y="126"/>
                    </a:lnTo>
                    <a:lnTo>
                      <a:pt x="312" y="162"/>
                    </a:lnTo>
                    <a:lnTo>
                      <a:pt x="352" y="203"/>
                    </a:lnTo>
                    <a:lnTo>
                      <a:pt x="392" y="253"/>
                    </a:lnTo>
                    <a:lnTo>
                      <a:pt x="432" y="310"/>
                    </a:lnTo>
                    <a:lnTo>
                      <a:pt x="454" y="296"/>
                    </a:lnTo>
                    <a:lnTo>
                      <a:pt x="412" y="236"/>
                    </a:lnTo>
                    <a:lnTo>
                      <a:pt x="369" y="185"/>
                    </a:lnTo>
                    <a:lnTo>
                      <a:pt x="329" y="141"/>
                    </a:lnTo>
                    <a:lnTo>
                      <a:pt x="289" y="104"/>
                    </a:lnTo>
                    <a:lnTo>
                      <a:pt x="251" y="74"/>
                    </a:lnTo>
                    <a:lnTo>
                      <a:pt x="214" y="51"/>
                    </a:lnTo>
                    <a:lnTo>
                      <a:pt x="179" y="33"/>
                    </a:lnTo>
                    <a:lnTo>
                      <a:pt x="146" y="19"/>
                    </a:lnTo>
                    <a:lnTo>
                      <a:pt x="116" y="10"/>
                    </a:lnTo>
                    <a:lnTo>
                      <a:pt x="89" y="4"/>
                    </a:lnTo>
                    <a:lnTo>
                      <a:pt x="65" y="2"/>
                    </a:lnTo>
                    <a:lnTo>
                      <a:pt x="46" y="0"/>
                    </a:lnTo>
                    <a:lnTo>
                      <a:pt x="28" y="0"/>
                    </a:lnTo>
                    <a:lnTo>
                      <a:pt x="16" y="3"/>
                    </a:lnTo>
                    <a:lnTo>
                      <a:pt x="8" y="4"/>
                    </a:lnTo>
                    <a:lnTo>
                      <a:pt x="3" y="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31" name="Freeform 30"/>
              <p:cNvSpPr>
                <a:spLocks/>
              </p:cNvSpPr>
              <p:nvPr/>
            </p:nvSpPr>
            <p:spPr bwMode="auto">
              <a:xfrm>
                <a:off x="2357" y="1953"/>
                <a:ext cx="214" cy="152"/>
              </a:xfrm>
              <a:custGeom>
                <a:avLst/>
                <a:gdLst>
                  <a:gd name="T0" fmla="*/ 0 w 428"/>
                  <a:gd name="T1" fmla="*/ 3 h 305"/>
                  <a:gd name="T2" fmla="*/ 6 w 428"/>
                  <a:gd name="T3" fmla="*/ 29 h 305"/>
                  <a:gd name="T4" fmla="*/ 8 w 428"/>
                  <a:gd name="T5" fmla="*/ 29 h 305"/>
                  <a:gd name="T6" fmla="*/ 15 w 428"/>
                  <a:gd name="T7" fmla="*/ 28 h 305"/>
                  <a:gd name="T8" fmla="*/ 27 w 428"/>
                  <a:gd name="T9" fmla="*/ 27 h 305"/>
                  <a:gd name="T10" fmla="*/ 42 w 428"/>
                  <a:gd name="T11" fmla="*/ 28 h 305"/>
                  <a:gd name="T12" fmla="*/ 60 w 428"/>
                  <a:gd name="T13" fmla="*/ 29 h 305"/>
                  <a:gd name="T14" fmla="*/ 81 w 428"/>
                  <a:gd name="T15" fmla="*/ 32 h 305"/>
                  <a:gd name="T16" fmla="*/ 105 w 428"/>
                  <a:gd name="T17" fmla="*/ 38 h 305"/>
                  <a:gd name="T18" fmla="*/ 133 w 428"/>
                  <a:gd name="T19" fmla="*/ 47 h 305"/>
                  <a:gd name="T20" fmla="*/ 161 w 428"/>
                  <a:gd name="T21" fmla="*/ 61 h 305"/>
                  <a:gd name="T22" fmla="*/ 192 w 428"/>
                  <a:gd name="T23" fmla="*/ 78 h 305"/>
                  <a:gd name="T24" fmla="*/ 226 w 428"/>
                  <a:gd name="T25" fmla="*/ 100 h 305"/>
                  <a:gd name="T26" fmla="*/ 260 w 428"/>
                  <a:gd name="T27" fmla="*/ 128 h 305"/>
                  <a:gd name="T28" fmla="*/ 296 w 428"/>
                  <a:gd name="T29" fmla="*/ 161 h 305"/>
                  <a:gd name="T30" fmla="*/ 332 w 428"/>
                  <a:gd name="T31" fmla="*/ 201 h 305"/>
                  <a:gd name="T32" fmla="*/ 370 w 428"/>
                  <a:gd name="T33" fmla="*/ 250 h 305"/>
                  <a:gd name="T34" fmla="*/ 406 w 428"/>
                  <a:gd name="T35" fmla="*/ 305 h 305"/>
                  <a:gd name="T36" fmla="*/ 428 w 428"/>
                  <a:gd name="T37" fmla="*/ 291 h 305"/>
                  <a:gd name="T38" fmla="*/ 389 w 428"/>
                  <a:gd name="T39" fmla="*/ 233 h 305"/>
                  <a:gd name="T40" fmla="*/ 350 w 428"/>
                  <a:gd name="T41" fmla="*/ 183 h 305"/>
                  <a:gd name="T42" fmla="*/ 312 w 428"/>
                  <a:gd name="T43" fmla="*/ 140 h 305"/>
                  <a:gd name="T44" fmla="*/ 274 w 428"/>
                  <a:gd name="T45" fmla="*/ 105 h 305"/>
                  <a:gd name="T46" fmla="*/ 238 w 428"/>
                  <a:gd name="T47" fmla="*/ 76 h 305"/>
                  <a:gd name="T48" fmla="*/ 203 w 428"/>
                  <a:gd name="T49" fmla="*/ 52 h 305"/>
                  <a:gd name="T50" fmla="*/ 171 w 428"/>
                  <a:gd name="T51" fmla="*/ 35 h 305"/>
                  <a:gd name="T52" fmla="*/ 139 w 428"/>
                  <a:gd name="T53" fmla="*/ 21 h 305"/>
                  <a:gd name="T54" fmla="*/ 111 w 428"/>
                  <a:gd name="T55" fmla="*/ 12 h 305"/>
                  <a:gd name="T56" fmla="*/ 84 w 428"/>
                  <a:gd name="T57" fmla="*/ 5 h 305"/>
                  <a:gd name="T58" fmla="*/ 61 w 428"/>
                  <a:gd name="T59" fmla="*/ 1 h 305"/>
                  <a:gd name="T60" fmla="*/ 42 w 428"/>
                  <a:gd name="T61" fmla="*/ 0 h 305"/>
                  <a:gd name="T62" fmla="*/ 25 w 428"/>
                  <a:gd name="T63" fmla="*/ 0 h 305"/>
                  <a:gd name="T64" fmla="*/ 13 w 428"/>
                  <a:gd name="T65" fmla="*/ 1 h 305"/>
                  <a:gd name="T66" fmla="*/ 4 w 428"/>
                  <a:gd name="T67" fmla="*/ 2 h 305"/>
                  <a:gd name="T68" fmla="*/ 0 w 428"/>
                  <a:gd name="T69" fmla="*/ 3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28" h="305">
                    <a:moveTo>
                      <a:pt x="0" y="3"/>
                    </a:moveTo>
                    <a:lnTo>
                      <a:pt x="6" y="29"/>
                    </a:lnTo>
                    <a:lnTo>
                      <a:pt x="8" y="29"/>
                    </a:lnTo>
                    <a:lnTo>
                      <a:pt x="15" y="28"/>
                    </a:lnTo>
                    <a:lnTo>
                      <a:pt x="27" y="27"/>
                    </a:lnTo>
                    <a:lnTo>
                      <a:pt x="42" y="28"/>
                    </a:lnTo>
                    <a:lnTo>
                      <a:pt x="60" y="29"/>
                    </a:lnTo>
                    <a:lnTo>
                      <a:pt x="81" y="32"/>
                    </a:lnTo>
                    <a:lnTo>
                      <a:pt x="105" y="38"/>
                    </a:lnTo>
                    <a:lnTo>
                      <a:pt x="133" y="47"/>
                    </a:lnTo>
                    <a:lnTo>
                      <a:pt x="161" y="61"/>
                    </a:lnTo>
                    <a:lnTo>
                      <a:pt x="192" y="78"/>
                    </a:lnTo>
                    <a:lnTo>
                      <a:pt x="226" y="100"/>
                    </a:lnTo>
                    <a:lnTo>
                      <a:pt x="260" y="128"/>
                    </a:lnTo>
                    <a:lnTo>
                      <a:pt x="296" y="161"/>
                    </a:lnTo>
                    <a:lnTo>
                      <a:pt x="332" y="201"/>
                    </a:lnTo>
                    <a:lnTo>
                      <a:pt x="370" y="250"/>
                    </a:lnTo>
                    <a:lnTo>
                      <a:pt x="406" y="305"/>
                    </a:lnTo>
                    <a:lnTo>
                      <a:pt x="428" y="291"/>
                    </a:lnTo>
                    <a:lnTo>
                      <a:pt x="389" y="233"/>
                    </a:lnTo>
                    <a:lnTo>
                      <a:pt x="350" y="183"/>
                    </a:lnTo>
                    <a:lnTo>
                      <a:pt x="312" y="140"/>
                    </a:lnTo>
                    <a:lnTo>
                      <a:pt x="274" y="105"/>
                    </a:lnTo>
                    <a:lnTo>
                      <a:pt x="238" y="76"/>
                    </a:lnTo>
                    <a:lnTo>
                      <a:pt x="203" y="52"/>
                    </a:lnTo>
                    <a:lnTo>
                      <a:pt x="171" y="35"/>
                    </a:lnTo>
                    <a:lnTo>
                      <a:pt x="139" y="21"/>
                    </a:lnTo>
                    <a:lnTo>
                      <a:pt x="111" y="12"/>
                    </a:lnTo>
                    <a:lnTo>
                      <a:pt x="84" y="5"/>
                    </a:lnTo>
                    <a:lnTo>
                      <a:pt x="61" y="1"/>
                    </a:lnTo>
                    <a:lnTo>
                      <a:pt x="42" y="0"/>
                    </a:lnTo>
                    <a:lnTo>
                      <a:pt x="25" y="0"/>
                    </a:lnTo>
                    <a:lnTo>
                      <a:pt x="13" y="1"/>
                    </a:lnTo>
                    <a:lnTo>
                      <a:pt x="4" y="2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32" name="Freeform 31"/>
              <p:cNvSpPr>
                <a:spLocks/>
              </p:cNvSpPr>
              <p:nvPr/>
            </p:nvSpPr>
            <p:spPr bwMode="auto">
              <a:xfrm>
                <a:off x="2561" y="1942"/>
                <a:ext cx="234" cy="159"/>
              </a:xfrm>
              <a:custGeom>
                <a:avLst/>
                <a:gdLst>
                  <a:gd name="T0" fmla="*/ 0 w 467"/>
                  <a:gd name="T1" fmla="*/ 295 h 319"/>
                  <a:gd name="T2" fmla="*/ 8 w 467"/>
                  <a:gd name="T3" fmla="*/ 319 h 319"/>
                  <a:gd name="T4" fmla="*/ 59 w 467"/>
                  <a:gd name="T5" fmla="*/ 302 h 319"/>
                  <a:gd name="T6" fmla="*/ 106 w 467"/>
                  <a:gd name="T7" fmla="*/ 281 h 319"/>
                  <a:gd name="T8" fmla="*/ 152 w 467"/>
                  <a:gd name="T9" fmla="*/ 259 h 319"/>
                  <a:gd name="T10" fmla="*/ 194 w 467"/>
                  <a:gd name="T11" fmla="*/ 235 h 319"/>
                  <a:gd name="T12" fmla="*/ 235 w 467"/>
                  <a:gd name="T13" fmla="*/ 211 h 319"/>
                  <a:gd name="T14" fmla="*/ 273 w 467"/>
                  <a:gd name="T15" fmla="*/ 185 h 319"/>
                  <a:gd name="T16" fmla="*/ 307 w 467"/>
                  <a:gd name="T17" fmla="*/ 161 h 319"/>
                  <a:gd name="T18" fmla="*/ 339 w 467"/>
                  <a:gd name="T19" fmla="*/ 136 h 319"/>
                  <a:gd name="T20" fmla="*/ 368 w 467"/>
                  <a:gd name="T21" fmla="*/ 113 h 319"/>
                  <a:gd name="T22" fmla="*/ 394 w 467"/>
                  <a:gd name="T23" fmla="*/ 91 h 319"/>
                  <a:gd name="T24" fmla="*/ 415 w 467"/>
                  <a:gd name="T25" fmla="*/ 70 h 319"/>
                  <a:gd name="T26" fmla="*/ 434 w 467"/>
                  <a:gd name="T27" fmla="*/ 53 h 319"/>
                  <a:gd name="T28" fmla="*/ 448 w 467"/>
                  <a:gd name="T29" fmla="*/ 38 h 319"/>
                  <a:gd name="T30" fmla="*/ 458 w 467"/>
                  <a:gd name="T31" fmla="*/ 28 h 319"/>
                  <a:gd name="T32" fmla="*/ 465 w 467"/>
                  <a:gd name="T33" fmla="*/ 20 h 319"/>
                  <a:gd name="T34" fmla="*/ 467 w 467"/>
                  <a:gd name="T35" fmla="*/ 17 h 319"/>
                  <a:gd name="T36" fmla="*/ 448 w 467"/>
                  <a:gd name="T37" fmla="*/ 0 h 319"/>
                  <a:gd name="T38" fmla="*/ 445 w 467"/>
                  <a:gd name="T39" fmla="*/ 2 h 319"/>
                  <a:gd name="T40" fmla="*/ 438 w 467"/>
                  <a:gd name="T41" fmla="*/ 9 h 319"/>
                  <a:gd name="T42" fmla="*/ 428 w 467"/>
                  <a:gd name="T43" fmla="*/ 21 h 319"/>
                  <a:gd name="T44" fmla="*/ 414 w 467"/>
                  <a:gd name="T45" fmla="*/ 35 h 319"/>
                  <a:gd name="T46" fmla="*/ 396 w 467"/>
                  <a:gd name="T47" fmla="*/ 52 h 319"/>
                  <a:gd name="T48" fmla="*/ 375 w 467"/>
                  <a:gd name="T49" fmla="*/ 72 h 319"/>
                  <a:gd name="T50" fmla="*/ 351 w 467"/>
                  <a:gd name="T51" fmla="*/ 93 h 319"/>
                  <a:gd name="T52" fmla="*/ 322 w 467"/>
                  <a:gd name="T53" fmla="*/ 116 h 319"/>
                  <a:gd name="T54" fmla="*/ 292 w 467"/>
                  <a:gd name="T55" fmla="*/ 139 h 319"/>
                  <a:gd name="T56" fmla="*/ 258 w 467"/>
                  <a:gd name="T57" fmla="*/ 165 h 319"/>
                  <a:gd name="T58" fmla="*/ 221 w 467"/>
                  <a:gd name="T59" fmla="*/ 189 h 319"/>
                  <a:gd name="T60" fmla="*/ 182 w 467"/>
                  <a:gd name="T61" fmla="*/ 213 h 319"/>
                  <a:gd name="T62" fmla="*/ 140 w 467"/>
                  <a:gd name="T63" fmla="*/ 236 h 319"/>
                  <a:gd name="T64" fmla="*/ 95 w 467"/>
                  <a:gd name="T65" fmla="*/ 258 h 319"/>
                  <a:gd name="T66" fmla="*/ 48 w 467"/>
                  <a:gd name="T67" fmla="*/ 278 h 319"/>
                  <a:gd name="T68" fmla="*/ 0 w 467"/>
                  <a:gd name="T69" fmla="*/ 295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67" h="319">
                    <a:moveTo>
                      <a:pt x="0" y="295"/>
                    </a:moveTo>
                    <a:lnTo>
                      <a:pt x="8" y="319"/>
                    </a:lnTo>
                    <a:lnTo>
                      <a:pt x="59" y="302"/>
                    </a:lnTo>
                    <a:lnTo>
                      <a:pt x="106" y="281"/>
                    </a:lnTo>
                    <a:lnTo>
                      <a:pt x="152" y="259"/>
                    </a:lnTo>
                    <a:lnTo>
                      <a:pt x="194" y="235"/>
                    </a:lnTo>
                    <a:lnTo>
                      <a:pt x="235" y="211"/>
                    </a:lnTo>
                    <a:lnTo>
                      <a:pt x="273" y="185"/>
                    </a:lnTo>
                    <a:lnTo>
                      <a:pt x="307" y="161"/>
                    </a:lnTo>
                    <a:lnTo>
                      <a:pt x="339" y="136"/>
                    </a:lnTo>
                    <a:lnTo>
                      <a:pt x="368" y="113"/>
                    </a:lnTo>
                    <a:lnTo>
                      <a:pt x="394" y="91"/>
                    </a:lnTo>
                    <a:lnTo>
                      <a:pt x="415" y="70"/>
                    </a:lnTo>
                    <a:lnTo>
                      <a:pt x="434" y="53"/>
                    </a:lnTo>
                    <a:lnTo>
                      <a:pt x="448" y="38"/>
                    </a:lnTo>
                    <a:lnTo>
                      <a:pt x="458" y="28"/>
                    </a:lnTo>
                    <a:lnTo>
                      <a:pt x="465" y="20"/>
                    </a:lnTo>
                    <a:lnTo>
                      <a:pt x="467" y="17"/>
                    </a:lnTo>
                    <a:lnTo>
                      <a:pt x="448" y="0"/>
                    </a:lnTo>
                    <a:lnTo>
                      <a:pt x="445" y="2"/>
                    </a:lnTo>
                    <a:lnTo>
                      <a:pt x="438" y="9"/>
                    </a:lnTo>
                    <a:lnTo>
                      <a:pt x="428" y="21"/>
                    </a:lnTo>
                    <a:lnTo>
                      <a:pt x="414" y="35"/>
                    </a:lnTo>
                    <a:lnTo>
                      <a:pt x="396" y="52"/>
                    </a:lnTo>
                    <a:lnTo>
                      <a:pt x="375" y="72"/>
                    </a:lnTo>
                    <a:lnTo>
                      <a:pt x="351" y="93"/>
                    </a:lnTo>
                    <a:lnTo>
                      <a:pt x="322" y="116"/>
                    </a:lnTo>
                    <a:lnTo>
                      <a:pt x="292" y="139"/>
                    </a:lnTo>
                    <a:lnTo>
                      <a:pt x="258" y="165"/>
                    </a:lnTo>
                    <a:lnTo>
                      <a:pt x="221" y="189"/>
                    </a:lnTo>
                    <a:lnTo>
                      <a:pt x="182" y="213"/>
                    </a:lnTo>
                    <a:lnTo>
                      <a:pt x="140" y="236"/>
                    </a:lnTo>
                    <a:lnTo>
                      <a:pt x="95" y="258"/>
                    </a:lnTo>
                    <a:lnTo>
                      <a:pt x="48" y="278"/>
                    </a:lnTo>
                    <a:lnTo>
                      <a:pt x="0" y="29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33" name="Freeform 32"/>
              <p:cNvSpPr>
                <a:spLocks/>
              </p:cNvSpPr>
              <p:nvPr/>
            </p:nvSpPr>
            <p:spPr bwMode="auto">
              <a:xfrm>
                <a:off x="2601" y="2171"/>
                <a:ext cx="243" cy="159"/>
              </a:xfrm>
              <a:custGeom>
                <a:avLst/>
                <a:gdLst>
                  <a:gd name="T0" fmla="*/ 1 w 486"/>
                  <a:gd name="T1" fmla="*/ 293 h 319"/>
                  <a:gd name="T2" fmla="*/ 0 w 486"/>
                  <a:gd name="T3" fmla="*/ 319 h 319"/>
                  <a:gd name="T4" fmla="*/ 5 w 486"/>
                  <a:gd name="T5" fmla="*/ 319 h 319"/>
                  <a:gd name="T6" fmla="*/ 16 w 486"/>
                  <a:gd name="T7" fmla="*/ 319 h 319"/>
                  <a:gd name="T8" fmla="*/ 34 w 486"/>
                  <a:gd name="T9" fmla="*/ 318 h 319"/>
                  <a:gd name="T10" fmla="*/ 57 w 486"/>
                  <a:gd name="T11" fmla="*/ 316 h 319"/>
                  <a:gd name="T12" fmla="*/ 84 w 486"/>
                  <a:gd name="T13" fmla="*/ 311 h 319"/>
                  <a:gd name="T14" fmla="*/ 115 w 486"/>
                  <a:gd name="T15" fmla="*/ 305 h 319"/>
                  <a:gd name="T16" fmla="*/ 151 w 486"/>
                  <a:gd name="T17" fmla="*/ 296 h 319"/>
                  <a:gd name="T18" fmla="*/ 188 w 486"/>
                  <a:gd name="T19" fmla="*/ 285 h 319"/>
                  <a:gd name="T20" fmla="*/ 227 w 486"/>
                  <a:gd name="T21" fmla="*/ 268 h 319"/>
                  <a:gd name="T22" fmla="*/ 267 w 486"/>
                  <a:gd name="T23" fmla="*/ 248 h 319"/>
                  <a:gd name="T24" fmla="*/ 308 w 486"/>
                  <a:gd name="T25" fmla="*/ 224 h 319"/>
                  <a:gd name="T26" fmla="*/ 347 w 486"/>
                  <a:gd name="T27" fmla="*/ 194 h 319"/>
                  <a:gd name="T28" fmla="*/ 386 w 486"/>
                  <a:gd name="T29" fmla="*/ 158 h 319"/>
                  <a:gd name="T30" fmla="*/ 422 w 486"/>
                  <a:gd name="T31" fmla="*/ 115 h 319"/>
                  <a:gd name="T32" fmla="*/ 456 w 486"/>
                  <a:gd name="T33" fmla="*/ 67 h 319"/>
                  <a:gd name="T34" fmla="*/ 486 w 486"/>
                  <a:gd name="T35" fmla="*/ 12 h 319"/>
                  <a:gd name="T36" fmla="*/ 462 w 486"/>
                  <a:gd name="T37" fmla="*/ 0 h 319"/>
                  <a:gd name="T38" fmla="*/ 433 w 486"/>
                  <a:gd name="T39" fmla="*/ 53 h 319"/>
                  <a:gd name="T40" fmla="*/ 401 w 486"/>
                  <a:gd name="T41" fmla="*/ 99 h 319"/>
                  <a:gd name="T42" fmla="*/ 366 w 486"/>
                  <a:gd name="T43" fmla="*/ 138 h 319"/>
                  <a:gd name="T44" fmla="*/ 330 w 486"/>
                  <a:gd name="T45" fmla="*/ 173 h 319"/>
                  <a:gd name="T46" fmla="*/ 293 w 486"/>
                  <a:gd name="T47" fmla="*/ 202 h 319"/>
                  <a:gd name="T48" fmla="*/ 254 w 486"/>
                  <a:gd name="T49" fmla="*/ 225 h 319"/>
                  <a:gd name="T50" fmla="*/ 216 w 486"/>
                  <a:gd name="T51" fmla="*/ 244 h 319"/>
                  <a:gd name="T52" fmla="*/ 179 w 486"/>
                  <a:gd name="T53" fmla="*/ 259 h 319"/>
                  <a:gd name="T54" fmla="*/ 143 w 486"/>
                  <a:gd name="T55" fmla="*/ 271 h 319"/>
                  <a:gd name="T56" fmla="*/ 111 w 486"/>
                  <a:gd name="T57" fmla="*/ 279 h 319"/>
                  <a:gd name="T58" fmla="*/ 81 w 486"/>
                  <a:gd name="T59" fmla="*/ 286 h 319"/>
                  <a:gd name="T60" fmla="*/ 54 w 486"/>
                  <a:gd name="T61" fmla="*/ 289 h 319"/>
                  <a:gd name="T62" fmla="*/ 33 w 486"/>
                  <a:gd name="T63" fmla="*/ 292 h 319"/>
                  <a:gd name="T64" fmla="*/ 16 w 486"/>
                  <a:gd name="T65" fmla="*/ 293 h 319"/>
                  <a:gd name="T66" fmla="*/ 5 w 486"/>
                  <a:gd name="T67" fmla="*/ 293 h 319"/>
                  <a:gd name="T68" fmla="*/ 1 w 486"/>
                  <a:gd name="T69" fmla="*/ 293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86" h="319">
                    <a:moveTo>
                      <a:pt x="1" y="293"/>
                    </a:moveTo>
                    <a:lnTo>
                      <a:pt x="0" y="319"/>
                    </a:lnTo>
                    <a:lnTo>
                      <a:pt x="5" y="319"/>
                    </a:lnTo>
                    <a:lnTo>
                      <a:pt x="16" y="319"/>
                    </a:lnTo>
                    <a:lnTo>
                      <a:pt x="34" y="318"/>
                    </a:lnTo>
                    <a:lnTo>
                      <a:pt x="57" y="316"/>
                    </a:lnTo>
                    <a:lnTo>
                      <a:pt x="84" y="311"/>
                    </a:lnTo>
                    <a:lnTo>
                      <a:pt x="115" y="305"/>
                    </a:lnTo>
                    <a:lnTo>
                      <a:pt x="151" y="296"/>
                    </a:lnTo>
                    <a:lnTo>
                      <a:pt x="188" y="285"/>
                    </a:lnTo>
                    <a:lnTo>
                      <a:pt x="227" y="268"/>
                    </a:lnTo>
                    <a:lnTo>
                      <a:pt x="267" y="248"/>
                    </a:lnTo>
                    <a:lnTo>
                      <a:pt x="308" y="224"/>
                    </a:lnTo>
                    <a:lnTo>
                      <a:pt x="347" y="194"/>
                    </a:lnTo>
                    <a:lnTo>
                      <a:pt x="386" y="158"/>
                    </a:lnTo>
                    <a:lnTo>
                      <a:pt x="422" y="115"/>
                    </a:lnTo>
                    <a:lnTo>
                      <a:pt x="456" y="67"/>
                    </a:lnTo>
                    <a:lnTo>
                      <a:pt x="486" y="12"/>
                    </a:lnTo>
                    <a:lnTo>
                      <a:pt x="462" y="0"/>
                    </a:lnTo>
                    <a:lnTo>
                      <a:pt x="433" y="53"/>
                    </a:lnTo>
                    <a:lnTo>
                      <a:pt x="401" y="99"/>
                    </a:lnTo>
                    <a:lnTo>
                      <a:pt x="366" y="138"/>
                    </a:lnTo>
                    <a:lnTo>
                      <a:pt x="330" y="173"/>
                    </a:lnTo>
                    <a:lnTo>
                      <a:pt x="293" y="202"/>
                    </a:lnTo>
                    <a:lnTo>
                      <a:pt x="254" y="225"/>
                    </a:lnTo>
                    <a:lnTo>
                      <a:pt x="216" y="244"/>
                    </a:lnTo>
                    <a:lnTo>
                      <a:pt x="179" y="259"/>
                    </a:lnTo>
                    <a:lnTo>
                      <a:pt x="143" y="271"/>
                    </a:lnTo>
                    <a:lnTo>
                      <a:pt x="111" y="279"/>
                    </a:lnTo>
                    <a:lnTo>
                      <a:pt x="81" y="286"/>
                    </a:lnTo>
                    <a:lnTo>
                      <a:pt x="54" y="289"/>
                    </a:lnTo>
                    <a:lnTo>
                      <a:pt x="33" y="292"/>
                    </a:lnTo>
                    <a:lnTo>
                      <a:pt x="16" y="293"/>
                    </a:lnTo>
                    <a:lnTo>
                      <a:pt x="5" y="293"/>
                    </a:lnTo>
                    <a:lnTo>
                      <a:pt x="1" y="29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34" name="Freeform 33"/>
              <p:cNvSpPr>
                <a:spLocks/>
              </p:cNvSpPr>
              <p:nvPr/>
            </p:nvSpPr>
            <p:spPr bwMode="auto">
              <a:xfrm>
                <a:off x="2599" y="2097"/>
                <a:ext cx="257" cy="159"/>
              </a:xfrm>
              <a:custGeom>
                <a:avLst/>
                <a:gdLst>
                  <a:gd name="T0" fmla="*/ 1 w 512"/>
                  <a:gd name="T1" fmla="*/ 291 h 318"/>
                  <a:gd name="T2" fmla="*/ 0 w 512"/>
                  <a:gd name="T3" fmla="*/ 318 h 318"/>
                  <a:gd name="T4" fmla="*/ 4 w 512"/>
                  <a:gd name="T5" fmla="*/ 318 h 318"/>
                  <a:gd name="T6" fmla="*/ 17 w 512"/>
                  <a:gd name="T7" fmla="*/ 318 h 318"/>
                  <a:gd name="T8" fmla="*/ 36 w 512"/>
                  <a:gd name="T9" fmla="*/ 317 h 318"/>
                  <a:gd name="T10" fmla="*/ 60 w 512"/>
                  <a:gd name="T11" fmla="*/ 314 h 318"/>
                  <a:gd name="T12" fmla="*/ 90 w 512"/>
                  <a:gd name="T13" fmla="*/ 311 h 318"/>
                  <a:gd name="T14" fmla="*/ 124 w 512"/>
                  <a:gd name="T15" fmla="*/ 304 h 318"/>
                  <a:gd name="T16" fmla="*/ 161 w 512"/>
                  <a:gd name="T17" fmla="*/ 296 h 318"/>
                  <a:gd name="T18" fmla="*/ 201 w 512"/>
                  <a:gd name="T19" fmla="*/ 283 h 318"/>
                  <a:gd name="T20" fmla="*/ 243 w 512"/>
                  <a:gd name="T21" fmla="*/ 267 h 318"/>
                  <a:gd name="T22" fmla="*/ 284 w 512"/>
                  <a:gd name="T23" fmla="*/ 247 h 318"/>
                  <a:gd name="T24" fmla="*/ 327 w 512"/>
                  <a:gd name="T25" fmla="*/ 223 h 318"/>
                  <a:gd name="T26" fmla="*/ 369 w 512"/>
                  <a:gd name="T27" fmla="*/ 193 h 318"/>
                  <a:gd name="T28" fmla="*/ 410 w 512"/>
                  <a:gd name="T29" fmla="*/ 158 h 318"/>
                  <a:gd name="T30" fmla="*/ 446 w 512"/>
                  <a:gd name="T31" fmla="*/ 115 h 318"/>
                  <a:gd name="T32" fmla="*/ 481 w 512"/>
                  <a:gd name="T33" fmla="*/ 67 h 318"/>
                  <a:gd name="T34" fmla="*/ 512 w 512"/>
                  <a:gd name="T35" fmla="*/ 11 h 318"/>
                  <a:gd name="T36" fmla="*/ 488 w 512"/>
                  <a:gd name="T37" fmla="*/ 0 h 318"/>
                  <a:gd name="T38" fmla="*/ 459 w 512"/>
                  <a:gd name="T39" fmla="*/ 53 h 318"/>
                  <a:gd name="T40" fmla="*/ 426 w 512"/>
                  <a:gd name="T41" fmla="*/ 99 h 318"/>
                  <a:gd name="T42" fmla="*/ 390 w 512"/>
                  <a:gd name="T43" fmla="*/ 138 h 318"/>
                  <a:gd name="T44" fmla="*/ 352 w 512"/>
                  <a:gd name="T45" fmla="*/ 173 h 318"/>
                  <a:gd name="T46" fmla="*/ 313 w 512"/>
                  <a:gd name="T47" fmla="*/ 200 h 318"/>
                  <a:gd name="T48" fmla="*/ 272 w 512"/>
                  <a:gd name="T49" fmla="*/ 224 h 318"/>
                  <a:gd name="T50" fmla="*/ 231 w 512"/>
                  <a:gd name="T51" fmla="*/ 243 h 318"/>
                  <a:gd name="T52" fmla="*/ 192 w 512"/>
                  <a:gd name="T53" fmla="*/ 258 h 318"/>
                  <a:gd name="T54" fmla="*/ 154 w 512"/>
                  <a:gd name="T55" fmla="*/ 269 h 318"/>
                  <a:gd name="T56" fmla="*/ 118 w 512"/>
                  <a:gd name="T57" fmla="*/ 279 h 318"/>
                  <a:gd name="T58" fmla="*/ 86 w 512"/>
                  <a:gd name="T59" fmla="*/ 284 h 318"/>
                  <a:gd name="T60" fmla="*/ 59 w 512"/>
                  <a:gd name="T61" fmla="*/ 288 h 318"/>
                  <a:gd name="T62" fmla="*/ 36 w 512"/>
                  <a:gd name="T63" fmla="*/ 290 h 318"/>
                  <a:gd name="T64" fmla="*/ 17 w 512"/>
                  <a:gd name="T65" fmla="*/ 291 h 318"/>
                  <a:gd name="T66" fmla="*/ 6 w 512"/>
                  <a:gd name="T67" fmla="*/ 291 h 318"/>
                  <a:gd name="T68" fmla="*/ 1 w 512"/>
                  <a:gd name="T69" fmla="*/ 291 h 3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12" h="318">
                    <a:moveTo>
                      <a:pt x="1" y="291"/>
                    </a:moveTo>
                    <a:lnTo>
                      <a:pt x="0" y="318"/>
                    </a:lnTo>
                    <a:lnTo>
                      <a:pt x="4" y="318"/>
                    </a:lnTo>
                    <a:lnTo>
                      <a:pt x="17" y="318"/>
                    </a:lnTo>
                    <a:lnTo>
                      <a:pt x="36" y="317"/>
                    </a:lnTo>
                    <a:lnTo>
                      <a:pt x="60" y="314"/>
                    </a:lnTo>
                    <a:lnTo>
                      <a:pt x="90" y="311"/>
                    </a:lnTo>
                    <a:lnTo>
                      <a:pt x="124" y="304"/>
                    </a:lnTo>
                    <a:lnTo>
                      <a:pt x="161" y="296"/>
                    </a:lnTo>
                    <a:lnTo>
                      <a:pt x="201" y="283"/>
                    </a:lnTo>
                    <a:lnTo>
                      <a:pt x="243" y="267"/>
                    </a:lnTo>
                    <a:lnTo>
                      <a:pt x="284" y="247"/>
                    </a:lnTo>
                    <a:lnTo>
                      <a:pt x="327" y="223"/>
                    </a:lnTo>
                    <a:lnTo>
                      <a:pt x="369" y="193"/>
                    </a:lnTo>
                    <a:lnTo>
                      <a:pt x="410" y="158"/>
                    </a:lnTo>
                    <a:lnTo>
                      <a:pt x="446" y="115"/>
                    </a:lnTo>
                    <a:lnTo>
                      <a:pt x="481" y="67"/>
                    </a:lnTo>
                    <a:lnTo>
                      <a:pt x="512" y="11"/>
                    </a:lnTo>
                    <a:lnTo>
                      <a:pt x="488" y="0"/>
                    </a:lnTo>
                    <a:lnTo>
                      <a:pt x="459" y="53"/>
                    </a:lnTo>
                    <a:lnTo>
                      <a:pt x="426" y="99"/>
                    </a:lnTo>
                    <a:lnTo>
                      <a:pt x="390" y="138"/>
                    </a:lnTo>
                    <a:lnTo>
                      <a:pt x="352" y="173"/>
                    </a:lnTo>
                    <a:lnTo>
                      <a:pt x="313" y="200"/>
                    </a:lnTo>
                    <a:lnTo>
                      <a:pt x="272" y="224"/>
                    </a:lnTo>
                    <a:lnTo>
                      <a:pt x="231" y="243"/>
                    </a:lnTo>
                    <a:lnTo>
                      <a:pt x="192" y="258"/>
                    </a:lnTo>
                    <a:lnTo>
                      <a:pt x="154" y="269"/>
                    </a:lnTo>
                    <a:lnTo>
                      <a:pt x="118" y="279"/>
                    </a:lnTo>
                    <a:lnTo>
                      <a:pt x="86" y="284"/>
                    </a:lnTo>
                    <a:lnTo>
                      <a:pt x="59" y="288"/>
                    </a:lnTo>
                    <a:lnTo>
                      <a:pt x="36" y="290"/>
                    </a:lnTo>
                    <a:lnTo>
                      <a:pt x="17" y="291"/>
                    </a:lnTo>
                    <a:lnTo>
                      <a:pt x="6" y="291"/>
                    </a:lnTo>
                    <a:lnTo>
                      <a:pt x="1" y="29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35" name="Freeform 34"/>
              <p:cNvSpPr>
                <a:spLocks/>
              </p:cNvSpPr>
              <p:nvPr/>
            </p:nvSpPr>
            <p:spPr bwMode="auto">
              <a:xfrm>
                <a:off x="2590" y="2010"/>
                <a:ext cx="253" cy="170"/>
              </a:xfrm>
              <a:custGeom>
                <a:avLst/>
                <a:gdLst>
                  <a:gd name="T0" fmla="*/ 0 w 507"/>
                  <a:gd name="T1" fmla="*/ 314 h 341"/>
                  <a:gd name="T2" fmla="*/ 5 w 507"/>
                  <a:gd name="T3" fmla="*/ 341 h 341"/>
                  <a:gd name="T4" fmla="*/ 10 w 507"/>
                  <a:gd name="T5" fmla="*/ 340 h 341"/>
                  <a:gd name="T6" fmla="*/ 21 w 507"/>
                  <a:gd name="T7" fmla="*/ 337 h 341"/>
                  <a:gd name="T8" fmla="*/ 41 w 507"/>
                  <a:gd name="T9" fmla="*/ 334 h 341"/>
                  <a:gd name="T10" fmla="*/ 65 w 507"/>
                  <a:gd name="T11" fmla="*/ 328 h 341"/>
                  <a:gd name="T12" fmla="*/ 94 w 507"/>
                  <a:gd name="T13" fmla="*/ 319 h 341"/>
                  <a:gd name="T14" fmla="*/ 127 w 507"/>
                  <a:gd name="T15" fmla="*/ 309 h 341"/>
                  <a:gd name="T16" fmla="*/ 164 w 507"/>
                  <a:gd name="T17" fmla="*/ 296 h 341"/>
                  <a:gd name="T18" fmla="*/ 203 w 507"/>
                  <a:gd name="T19" fmla="*/ 279 h 341"/>
                  <a:gd name="T20" fmla="*/ 243 w 507"/>
                  <a:gd name="T21" fmla="*/ 259 h 341"/>
                  <a:gd name="T22" fmla="*/ 285 w 507"/>
                  <a:gd name="T23" fmla="*/ 237 h 341"/>
                  <a:gd name="T24" fmla="*/ 327 w 507"/>
                  <a:gd name="T25" fmla="*/ 210 h 341"/>
                  <a:gd name="T26" fmla="*/ 368 w 507"/>
                  <a:gd name="T27" fmla="*/ 180 h 341"/>
                  <a:gd name="T28" fmla="*/ 407 w 507"/>
                  <a:gd name="T29" fmla="*/ 145 h 341"/>
                  <a:gd name="T30" fmla="*/ 444 w 507"/>
                  <a:gd name="T31" fmla="*/ 106 h 341"/>
                  <a:gd name="T32" fmla="*/ 477 w 507"/>
                  <a:gd name="T33" fmla="*/ 61 h 341"/>
                  <a:gd name="T34" fmla="*/ 507 w 507"/>
                  <a:gd name="T35" fmla="*/ 13 h 341"/>
                  <a:gd name="T36" fmla="*/ 484 w 507"/>
                  <a:gd name="T37" fmla="*/ 0 h 341"/>
                  <a:gd name="T38" fmla="*/ 455 w 507"/>
                  <a:gd name="T39" fmla="*/ 47 h 341"/>
                  <a:gd name="T40" fmla="*/ 423 w 507"/>
                  <a:gd name="T41" fmla="*/ 89 h 341"/>
                  <a:gd name="T42" fmla="*/ 388 w 507"/>
                  <a:gd name="T43" fmla="*/ 127 h 341"/>
                  <a:gd name="T44" fmla="*/ 350 w 507"/>
                  <a:gd name="T45" fmla="*/ 160 h 341"/>
                  <a:gd name="T46" fmla="*/ 311 w 507"/>
                  <a:gd name="T47" fmla="*/ 189 h 341"/>
                  <a:gd name="T48" fmla="*/ 271 w 507"/>
                  <a:gd name="T49" fmla="*/ 214 h 341"/>
                  <a:gd name="T50" fmla="*/ 231 w 507"/>
                  <a:gd name="T51" fmla="*/ 236 h 341"/>
                  <a:gd name="T52" fmla="*/ 192 w 507"/>
                  <a:gd name="T53" fmla="*/ 256 h 341"/>
                  <a:gd name="T54" fmla="*/ 154 w 507"/>
                  <a:gd name="T55" fmla="*/ 271 h 341"/>
                  <a:gd name="T56" fmla="*/ 118 w 507"/>
                  <a:gd name="T57" fmla="*/ 283 h 341"/>
                  <a:gd name="T58" fmla="*/ 86 w 507"/>
                  <a:gd name="T59" fmla="*/ 294 h 341"/>
                  <a:gd name="T60" fmla="*/ 58 w 507"/>
                  <a:gd name="T61" fmla="*/ 302 h 341"/>
                  <a:gd name="T62" fmla="*/ 35 w 507"/>
                  <a:gd name="T63" fmla="*/ 307 h 341"/>
                  <a:gd name="T64" fmla="*/ 17 w 507"/>
                  <a:gd name="T65" fmla="*/ 311 h 341"/>
                  <a:gd name="T66" fmla="*/ 5 w 507"/>
                  <a:gd name="T67" fmla="*/ 313 h 341"/>
                  <a:gd name="T68" fmla="*/ 0 w 507"/>
                  <a:gd name="T69" fmla="*/ 314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07" h="341">
                    <a:moveTo>
                      <a:pt x="0" y="314"/>
                    </a:moveTo>
                    <a:lnTo>
                      <a:pt x="5" y="341"/>
                    </a:lnTo>
                    <a:lnTo>
                      <a:pt x="10" y="340"/>
                    </a:lnTo>
                    <a:lnTo>
                      <a:pt x="21" y="337"/>
                    </a:lnTo>
                    <a:lnTo>
                      <a:pt x="41" y="334"/>
                    </a:lnTo>
                    <a:lnTo>
                      <a:pt x="65" y="328"/>
                    </a:lnTo>
                    <a:lnTo>
                      <a:pt x="94" y="319"/>
                    </a:lnTo>
                    <a:lnTo>
                      <a:pt x="127" y="309"/>
                    </a:lnTo>
                    <a:lnTo>
                      <a:pt x="164" y="296"/>
                    </a:lnTo>
                    <a:lnTo>
                      <a:pt x="203" y="279"/>
                    </a:lnTo>
                    <a:lnTo>
                      <a:pt x="243" y="259"/>
                    </a:lnTo>
                    <a:lnTo>
                      <a:pt x="285" y="237"/>
                    </a:lnTo>
                    <a:lnTo>
                      <a:pt x="327" y="210"/>
                    </a:lnTo>
                    <a:lnTo>
                      <a:pt x="368" y="180"/>
                    </a:lnTo>
                    <a:lnTo>
                      <a:pt x="407" y="145"/>
                    </a:lnTo>
                    <a:lnTo>
                      <a:pt x="444" y="106"/>
                    </a:lnTo>
                    <a:lnTo>
                      <a:pt x="477" y="61"/>
                    </a:lnTo>
                    <a:lnTo>
                      <a:pt x="507" y="13"/>
                    </a:lnTo>
                    <a:lnTo>
                      <a:pt x="484" y="0"/>
                    </a:lnTo>
                    <a:lnTo>
                      <a:pt x="455" y="47"/>
                    </a:lnTo>
                    <a:lnTo>
                      <a:pt x="423" y="89"/>
                    </a:lnTo>
                    <a:lnTo>
                      <a:pt x="388" y="127"/>
                    </a:lnTo>
                    <a:lnTo>
                      <a:pt x="350" y="160"/>
                    </a:lnTo>
                    <a:lnTo>
                      <a:pt x="311" y="189"/>
                    </a:lnTo>
                    <a:lnTo>
                      <a:pt x="271" y="214"/>
                    </a:lnTo>
                    <a:lnTo>
                      <a:pt x="231" y="236"/>
                    </a:lnTo>
                    <a:lnTo>
                      <a:pt x="192" y="256"/>
                    </a:lnTo>
                    <a:lnTo>
                      <a:pt x="154" y="271"/>
                    </a:lnTo>
                    <a:lnTo>
                      <a:pt x="118" y="283"/>
                    </a:lnTo>
                    <a:lnTo>
                      <a:pt x="86" y="294"/>
                    </a:lnTo>
                    <a:lnTo>
                      <a:pt x="58" y="302"/>
                    </a:lnTo>
                    <a:lnTo>
                      <a:pt x="35" y="307"/>
                    </a:lnTo>
                    <a:lnTo>
                      <a:pt x="17" y="311"/>
                    </a:lnTo>
                    <a:lnTo>
                      <a:pt x="5" y="313"/>
                    </a:lnTo>
                    <a:lnTo>
                      <a:pt x="0" y="31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36" name="Freeform 35"/>
              <p:cNvSpPr>
                <a:spLocks/>
              </p:cNvSpPr>
              <p:nvPr/>
            </p:nvSpPr>
            <p:spPr bwMode="auto">
              <a:xfrm>
                <a:off x="2550" y="2083"/>
                <a:ext cx="58" cy="248"/>
              </a:xfrm>
              <a:custGeom>
                <a:avLst/>
                <a:gdLst>
                  <a:gd name="T0" fmla="*/ 0 w 116"/>
                  <a:gd name="T1" fmla="*/ 16 h 495"/>
                  <a:gd name="T2" fmla="*/ 6 w 116"/>
                  <a:gd name="T3" fmla="*/ 25 h 495"/>
                  <a:gd name="T4" fmla="*/ 19 w 116"/>
                  <a:gd name="T5" fmla="*/ 46 h 495"/>
                  <a:gd name="T6" fmla="*/ 38 w 116"/>
                  <a:gd name="T7" fmla="*/ 84 h 495"/>
                  <a:gd name="T8" fmla="*/ 57 w 116"/>
                  <a:gd name="T9" fmla="*/ 135 h 495"/>
                  <a:gd name="T10" fmla="*/ 75 w 116"/>
                  <a:gd name="T11" fmla="*/ 202 h 495"/>
                  <a:gd name="T12" fmla="*/ 86 w 116"/>
                  <a:gd name="T13" fmla="*/ 283 h 495"/>
                  <a:gd name="T14" fmla="*/ 89 w 116"/>
                  <a:gd name="T15" fmla="*/ 380 h 495"/>
                  <a:gd name="T16" fmla="*/ 79 w 116"/>
                  <a:gd name="T17" fmla="*/ 492 h 495"/>
                  <a:gd name="T18" fmla="*/ 106 w 116"/>
                  <a:gd name="T19" fmla="*/ 495 h 495"/>
                  <a:gd name="T20" fmla="*/ 116 w 116"/>
                  <a:gd name="T21" fmla="*/ 379 h 495"/>
                  <a:gd name="T22" fmla="*/ 113 w 116"/>
                  <a:gd name="T23" fmla="*/ 279 h 495"/>
                  <a:gd name="T24" fmla="*/ 100 w 116"/>
                  <a:gd name="T25" fmla="*/ 195 h 495"/>
                  <a:gd name="T26" fmla="*/ 83 w 116"/>
                  <a:gd name="T27" fmla="*/ 126 h 495"/>
                  <a:gd name="T28" fmla="*/ 62 w 116"/>
                  <a:gd name="T29" fmla="*/ 73 h 495"/>
                  <a:gd name="T30" fmla="*/ 42 w 116"/>
                  <a:gd name="T31" fmla="*/ 34 h 495"/>
                  <a:gd name="T32" fmla="*/ 28 w 116"/>
                  <a:gd name="T33" fmla="*/ 10 h 495"/>
                  <a:gd name="T34" fmla="*/ 21 w 116"/>
                  <a:gd name="T35" fmla="*/ 0 h 495"/>
                  <a:gd name="T36" fmla="*/ 0 w 116"/>
                  <a:gd name="T37" fmla="*/ 16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16" h="495">
                    <a:moveTo>
                      <a:pt x="0" y="16"/>
                    </a:moveTo>
                    <a:lnTo>
                      <a:pt x="6" y="25"/>
                    </a:lnTo>
                    <a:lnTo>
                      <a:pt x="19" y="46"/>
                    </a:lnTo>
                    <a:lnTo>
                      <a:pt x="38" y="84"/>
                    </a:lnTo>
                    <a:lnTo>
                      <a:pt x="57" y="135"/>
                    </a:lnTo>
                    <a:lnTo>
                      <a:pt x="75" y="202"/>
                    </a:lnTo>
                    <a:lnTo>
                      <a:pt x="86" y="283"/>
                    </a:lnTo>
                    <a:lnTo>
                      <a:pt x="89" y="380"/>
                    </a:lnTo>
                    <a:lnTo>
                      <a:pt x="79" y="492"/>
                    </a:lnTo>
                    <a:lnTo>
                      <a:pt x="106" y="495"/>
                    </a:lnTo>
                    <a:lnTo>
                      <a:pt x="116" y="379"/>
                    </a:lnTo>
                    <a:lnTo>
                      <a:pt x="113" y="279"/>
                    </a:lnTo>
                    <a:lnTo>
                      <a:pt x="100" y="195"/>
                    </a:lnTo>
                    <a:lnTo>
                      <a:pt x="83" y="126"/>
                    </a:lnTo>
                    <a:lnTo>
                      <a:pt x="62" y="73"/>
                    </a:lnTo>
                    <a:lnTo>
                      <a:pt x="42" y="34"/>
                    </a:lnTo>
                    <a:lnTo>
                      <a:pt x="28" y="10"/>
                    </a:lnTo>
                    <a:lnTo>
                      <a:pt x="21" y="0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37" name="Freeform 36"/>
              <p:cNvSpPr>
                <a:spLocks/>
              </p:cNvSpPr>
              <p:nvPr/>
            </p:nvSpPr>
            <p:spPr bwMode="auto">
              <a:xfrm>
                <a:off x="2569" y="2313"/>
                <a:ext cx="37" cy="56"/>
              </a:xfrm>
              <a:custGeom>
                <a:avLst/>
                <a:gdLst>
                  <a:gd name="T0" fmla="*/ 0 w 75"/>
                  <a:gd name="T1" fmla="*/ 86 h 110"/>
                  <a:gd name="T2" fmla="*/ 11 w 75"/>
                  <a:gd name="T3" fmla="*/ 110 h 110"/>
                  <a:gd name="T4" fmla="*/ 26 w 75"/>
                  <a:gd name="T5" fmla="*/ 100 h 110"/>
                  <a:gd name="T6" fmla="*/ 39 w 75"/>
                  <a:gd name="T7" fmla="*/ 86 h 110"/>
                  <a:gd name="T8" fmla="*/ 51 w 75"/>
                  <a:gd name="T9" fmla="*/ 70 h 110"/>
                  <a:gd name="T10" fmla="*/ 59 w 75"/>
                  <a:gd name="T11" fmla="*/ 53 h 110"/>
                  <a:gd name="T12" fmla="*/ 65 w 75"/>
                  <a:gd name="T13" fmla="*/ 37 h 110"/>
                  <a:gd name="T14" fmla="*/ 70 w 75"/>
                  <a:gd name="T15" fmla="*/ 22 h 110"/>
                  <a:gd name="T16" fmla="*/ 74 w 75"/>
                  <a:gd name="T17" fmla="*/ 11 h 110"/>
                  <a:gd name="T18" fmla="*/ 75 w 75"/>
                  <a:gd name="T19" fmla="*/ 6 h 110"/>
                  <a:gd name="T20" fmla="*/ 48 w 75"/>
                  <a:gd name="T21" fmla="*/ 0 h 110"/>
                  <a:gd name="T22" fmla="*/ 46 w 75"/>
                  <a:gd name="T23" fmla="*/ 9 h 110"/>
                  <a:gd name="T24" fmla="*/ 42 w 75"/>
                  <a:gd name="T25" fmla="*/ 19 h 110"/>
                  <a:gd name="T26" fmla="*/ 38 w 75"/>
                  <a:gd name="T27" fmla="*/ 32 h 110"/>
                  <a:gd name="T28" fmla="*/ 33 w 75"/>
                  <a:gd name="T29" fmla="*/ 45 h 110"/>
                  <a:gd name="T30" fmla="*/ 26 w 75"/>
                  <a:gd name="T31" fmla="*/ 57 h 110"/>
                  <a:gd name="T32" fmla="*/ 18 w 75"/>
                  <a:gd name="T33" fmla="*/ 70 h 110"/>
                  <a:gd name="T34" fmla="*/ 10 w 75"/>
                  <a:gd name="T35" fmla="*/ 79 h 110"/>
                  <a:gd name="T36" fmla="*/ 0 w 75"/>
                  <a:gd name="T37" fmla="*/ 86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5" h="110">
                    <a:moveTo>
                      <a:pt x="0" y="86"/>
                    </a:moveTo>
                    <a:lnTo>
                      <a:pt x="11" y="110"/>
                    </a:lnTo>
                    <a:lnTo>
                      <a:pt x="26" y="100"/>
                    </a:lnTo>
                    <a:lnTo>
                      <a:pt x="39" y="86"/>
                    </a:lnTo>
                    <a:lnTo>
                      <a:pt x="51" y="70"/>
                    </a:lnTo>
                    <a:lnTo>
                      <a:pt x="59" y="53"/>
                    </a:lnTo>
                    <a:lnTo>
                      <a:pt x="65" y="37"/>
                    </a:lnTo>
                    <a:lnTo>
                      <a:pt x="70" y="22"/>
                    </a:lnTo>
                    <a:lnTo>
                      <a:pt x="74" y="11"/>
                    </a:lnTo>
                    <a:lnTo>
                      <a:pt x="75" y="6"/>
                    </a:lnTo>
                    <a:lnTo>
                      <a:pt x="48" y="0"/>
                    </a:lnTo>
                    <a:lnTo>
                      <a:pt x="46" y="9"/>
                    </a:lnTo>
                    <a:lnTo>
                      <a:pt x="42" y="19"/>
                    </a:lnTo>
                    <a:lnTo>
                      <a:pt x="38" y="32"/>
                    </a:lnTo>
                    <a:lnTo>
                      <a:pt x="33" y="45"/>
                    </a:lnTo>
                    <a:lnTo>
                      <a:pt x="26" y="57"/>
                    </a:lnTo>
                    <a:lnTo>
                      <a:pt x="18" y="70"/>
                    </a:lnTo>
                    <a:lnTo>
                      <a:pt x="10" y="79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38" name="Freeform 37"/>
              <p:cNvSpPr>
                <a:spLocks/>
              </p:cNvSpPr>
              <p:nvPr/>
            </p:nvSpPr>
            <p:spPr bwMode="auto">
              <a:xfrm>
                <a:off x="2662" y="2309"/>
                <a:ext cx="38" cy="54"/>
              </a:xfrm>
              <a:custGeom>
                <a:avLst/>
                <a:gdLst>
                  <a:gd name="T0" fmla="*/ 0 w 75"/>
                  <a:gd name="T1" fmla="*/ 86 h 109"/>
                  <a:gd name="T2" fmla="*/ 13 w 75"/>
                  <a:gd name="T3" fmla="*/ 109 h 109"/>
                  <a:gd name="T4" fmla="*/ 28 w 75"/>
                  <a:gd name="T5" fmla="*/ 99 h 109"/>
                  <a:gd name="T6" fmla="*/ 41 w 75"/>
                  <a:gd name="T7" fmla="*/ 85 h 109"/>
                  <a:gd name="T8" fmla="*/ 52 w 75"/>
                  <a:gd name="T9" fmla="*/ 69 h 109"/>
                  <a:gd name="T10" fmla="*/ 60 w 75"/>
                  <a:gd name="T11" fmla="*/ 51 h 109"/>
                  <a:gd name="T12" fmla="*/ 66 w 75"/>
                  <a:gd name="T13" fmla="*/ 36 h 109"/>
                  <a:gd name="T14" fmla="*/ 71 w 75"/>
                  <a:gd name="T15" fmla="*/ 21 h 109"/>
                  <a:gd name="T16" fmla="*/ 74 w 75"/>
                  <a:gd name="T17" fmla="*/ 11 h 109"/>
                  <a:gd name="T18" fmla="*/ 75 w 75"/>
                  <a:gd name="T19" fmla="*/ 5 h 109"/>
                  <a:gd name="T20" fmla="*/ 50 w 75"/>
                  <a:gd name="T21" fmla="*/ 0 h 109"/>
                  <a:gd name="T22" fmla="*/ 48 w 75"/>
                  <a:gd name="T23" fmla="*/ 9 h 109"/>
                  <a:gd name="T24" fmla="*/ 44 w 75"/>
                  <a:gd name="T25" fmla="*/ 19 h 109"/>
                  <a:gd name="T26" fmla="*/ 39 w 75"/>
                  <a:gd name="T27" fmla="*/ 32 h 109"/>
                  <a:gd name="T28" fmla="*/ 34 w 75"/>
                  <a:gd name="T29" fmla="*/ 44 h 109"/>
                  <a:gd name="T30" fmla="*/ 27 w 75"/>
                  <a:gd name="T31" fmla="*/ 57 h 109"/>
                  <a:gd name="T32" fmla="*/ 19 w 75"/>
                  <a:gd name="T33" fmla="*/ 70 h 109"/>
                  <a:gd name="T34" fmla="*/ 11 w 75"/>
                  <a:gd name="T35" fmla="*/ 79 h 109"/>
                  <a:gd name="T36" fmla="*/ 0 w 75"/>
                  <a:gd name="T37" fmla="*/ 86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5" h="109">
                    <a:moveTo>
                      <a:pt x="0" y="86"/>
                    </a:moveTo>
                    <a:lnTo>
                      <a:pt x="13" y="109"/>
                    </a:lnTo>
                    <a:lnTo>
                      <a:pt x="28" y="99"/>
                    </a:lnTo>
                    <a:lnTo>
                      <a:pt x="41" y="85"/>
                    </a:lnTo>
                    <a:lnTo>
                      <a:pt x="52" y="69"/>
                    </a:lnTo>
                    <a:lnTo>
                      <a:pt x="60" y="51"/>
                    </a:lnTo>
                    <a:lnTo>
                      <a:pt x="66" y="36"/>
                    </a:lnTo>
                    <a:lnTo>
                      <a:pt x="71" y="21"/>
                    </a:lnTo>
                    <a:lnTo>
                      <a:pt x="74" y="11"/>
                    </a:lnTo>
                    <a:lnTo>
                      <a:pt x="75" y="5"/>
                    </a:lnTo>
                    <a:lnTo>
                      <a:pt x="50" y="0"/>
                    </a:lnTo>
                    <a:lnTo>
                      <a:pt x="48" y="9"/>
                    </a:lnTo>
                    <a:lnTo>
                      <a:pt x="44" y="19"/>
                    </a:lnTo>
                    <a:lnTo>
                      <a:pt x="39" y="32"/>
                    </a:lnTo>
                    <a:lnTo>
                      <a:pt x="34" y="44"/>
                    </a:lnTo>
                    <a:lnTo>
                      <a:pt x="27" y="57"/>
                    </a:lnTo>
                    <a:lnTo>
                      <a:pt x="19" y="70"/>
                    </a:lnTo>
                    <a:lnTo>
                      <a:pt x="11" y="79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39" name="Freeform 38"/>
              <p:cNvSpPr>
                <a:spLocks/>
              </p:cNvSpPr>
              <p:nvPr/>
            </p:nvSpPr>
            <p:spPr bwMode="auto">
              <a:xfrm>
                <a:off x="2741" y="2267"/>
                <a:ext cx="37" cy="56"/>
              </a:xfrm>
              <a:custGeom>
                <a:avLst/>
                <a:gdLst>
                  <a:gd name="T0" fmla="*/ 0 w 75"/>
                  <a:gd name="T1" fmla="*/ 86 h 110"/>
                  <a:gd name="T2" fmla="*/ 13 w 75"/>
                  <a:gd name="T3" fmla="*/ 110 h 110"/>
                  <a:gd name="T4" fmla="*/ 28 w 75"/>
                  <a:gd name="T5" fmla="*/ 100 h 110"/>
                  <a:gd name="T6" fmla="*/ 40 w 75"/>
                  <a:gd name="T7" fmla="*/ 86 h 110"/>
                  <a:gd name="T8" fmla="*/ 52 w 75"/>
                  <a:gd name="T9" fmla="*/ 70 h 110"/>
                  <a:gd name="T10" fmla="*/ 60 w 75"/>
                  <a:gd name="T11" fmla="*/ 53 h 110"/>
                  <a:gd name="T12" fmla="*/ 66 w 75"/>
                  <a:gd name="T13" fmla="*/ 37 h 110"/>
                  <a:gd name="T14" fmla="*/ 70 w 75"/>
                  <a:gd name="T15" fmla="*/ 23 h 110"/>
                  <a:gd name="T16" fmla="*/ 74 w 75"/>
                  <a:gd name="T17" fmla="*/ 11 h 110"/>
                  <a:gd name="T18" fmla="*/ 75 w 75"/>
                  <a:gd name="T19" fmla="*/ 5 h 110"/>
                  <a:gd name="T20" fmla="*/ 50 w 75"/>
                  <a:gd name="T21" fmla="*/ 0 h 110"/>
                  <a:gd name="T22" fmla="*/ 47 w 75"/>
                  <a:gd name="T23" fmla="*/ 9 h 110"/>
                  <a:gd name="T24" fmla="*/ 44 w 75"/>
                  <a:gd name="T25" fmla="*/ 19 h 110"/>
                  <a:gd name="T26" fmla="*/ 39 w 75"/>
                  <a:gd name="T27" fmla="*/ 32 h 110"/>
                  <a:gd name="T28" fmla="*/ 33 w 75"/>
                  <a:gd name="T29" fmla="*/ 45 h 110"/>
                  <a:gd name="T30" fmla="*/ 27 w 75"/>
                  <a:gd name="T31" fmla="*/ 57 h 110"/>
                  <a:gd name="T32" fmla="*/ 18 w 75"/>
                  <a:gd name="T33" fmla="*/ 70 h 110"/>
                  <a:gd name="T34" fmla="*/ 10 w 75"/>
                  <a:gd name="T35" fmla="*/ 79 h 110"/>
                  <a:gd name="T36" fmla="*/ 0 w 75"/>
                  <a:gd name="T37" fmla="*/ 86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5" h="110">
                    <a:moveTo>
                      <a:pt x="0" y="86"/>
                    </a:moveTo>
                    <a:lnTo>
                      <a:pt x="13" y="110"/>
                    </a:lnTo>
                    <a:lnTo>
                      <a:pt x="28" y="100"/>
                    </a:lnTo>
                    <a:lnTo>
                      <a:pt x="40" y="86"/>
                    </a:lnTo>
                    <a:lnTo>
                      <a:pt x="52" y="70"/>
                    </a:lnTo>
                    <a:lnTo>
                      <a:pt x="60" y="53"/>
                    </a:lnTo>
                    <a:lnTo>
                      <a:pt x="66" y="37"/>
                    </a:lnTo>
                    <a:lnTo>
                      <a:pt x="70" y="23"/>
                    </a:lnTo>
                    <a:lnTo>
                      <a:pt x="74" y="11"/>
                    </a:lnTo>
                    <a:lnTo>
                      <a:pt x="75" y="5"/>
                    </a:lnTo>
                    <a:lnTo>
                      <a:pt x="50" y="0"/>
                    </a:lnTo>
                    <a:lnTo>
                      <a:pt x="47" y="9"/>
                    </a:lnTo>
                    <a:lnTo>
                      <a:pt x="44" y="19"/>
                    </a:lnTo>
                    <a:lnTo>
                      <a:pt x="39" y="32"/>
                    </a:lnTo>
                    <a:lnTo>
                      <a:pt x="33" y="45"/>
                    </a:lnTo>
                    <a:lnTo>
                      <a:pt x="27" y="57"/>
                    </a:lnTo>
                    <a:lnTo>
                      <a:pt x="18" y="70"/>
                    </a:lnTo>
                    <a:lnTo>
                      <a:pt x="10" y="79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40" name="Freeform 39"/>
              <p:cNvSpPr>
                <a:spLocks/>
              </p:cNvSpPr>
              <p:nvPr/>
            </p:nvSpPr>
            <p:spPr bwMode="auto">
              <a:xfrm>
                <a:off x="2486" y="2035"/>
                <a:ext cx="106" cy="305"/>
              </a:xfrm>
              <a:custGeom>
                <a:avLst/>
                <a:gdLst>
                  <a:gd name="T0" fmla="*/ 197 w 212"/>
                  <a:gd name="T1" fmla="*/ 610 h 610"/>
                  <a:gd name="T2" fmla="*/ 212 w 212"/>
                  <a:gd name="T3" fmla="*/ 587 h 610"/>
                  <a:gd name="T4" fmla="*/ 162 w 212"/>
                  <a:gd name="T5" fmla="*/ 549 h 610"/>
                  <a:gd name="T6" fmla="*/ 121 w 212"/>
                  <a:gd name="T7" fmla="*/ 507 h 610"/>
                  <a:gd name="T8" fmla="*/ 89 w 212"/>
                  <a:gd name="T9" fmla="*/ 463 h 610"/>
                  <a:gd name="T10" fmla="*/ 65 w 212"/>
                  <a:gd name="T11" fmla="*/ 416 h 610"/>
                  <a:gd name="T12" fmla="*/ 47 w 212"/>
                  <a:gd name="T13" fmla="*/ 368 h 610"/>
                  <a:gd name="T14" fmla="*/ 36 w 212"/>
                  <a:gd name="T15" fmla="*/ 321 h 610"/>
                  <a:gd name="T16" fmla="*/ 29 w 212"/>
                  <a:gd name="T17" fmla="*/ 274 h 610"/>
                  <a:gd name="T18" fmla="*/ 27 w 212"/>
                  <a:gd name="T19" fmla="*/ 228 h 610"/>
                  <a:gd name="T20" fmla="*/ 28 w 212"/>
                  <a:gd name="T21" fmla="*/ 184 h 610"/>
                  <a:gd name="T22" fmla="*/ 31 w 212"/>
                  <a:gd name="T23" fmla="*/ 144 h 610"/>
                  <a:gd name="T24" fmla="*/ 37 w 212"/>
                  <a:gd name="T25" fmla="*/ 107 h 610"/>
                  <a:gd name="T26" fmla="*/ 44 w 212"/>
                  <a:gd name="T27" fmla="*/ 75 h 610"/>
                  <a:gd name="T28" fmla="*/ 51 w 212"/>
                  <a:gd name="T29" fmla="*/ 48 h 610"/>
                  <a:gd name="T30" fmla="*/ 57 w 212"/>
                  <a:gd name="T31" fmla="*/ 27 h 610"/>
                  <a:gd name="T32" fmla="*/ 60 w 212"/>
                  <a:gd name="T33" fmla="*/ 14 h 610"/>
                  <a:gd name="T34" fmla="*/ 62 w 212"/>
                  <a:gd name="T35" fmla="*/ 9 h 610"/>
                  <a:gd name="T36" fmla="*/ 37 w 212"/>
                  <a:gd name="T37" fmla="*/ 0 h 610"/>
                  <a:gd name="T38" fmla="*/ 35 w 212"/>
                  <a:gd name="T39" fmla="*/ 6 h 610"/>
                  <a:gd name="T40" fmla="*/ 31 w 212"/>
                  <a:gd name="T41" fmla="*/ 19 h 610"/>
                  <a:gd name="T42" fmla="*/ 24 w 212"/>
                  <a:gd name="T43" fmla="*/ 40 h 610"/>
                  <a:gd name="T44" fmla="*/ 17 w 212"/>
                  <a:gd name="T45" fmla="*/ 68 h 610"/>
                  <a:gd name="T46" fmla="*/ 11 w 212"/>
                  <a:gd name="T47" fmla="*/ 102 h 610"/>
                  <a:gd name="T48" fmla="*/ 5 w 212"/>
                  <a:gd name="T49" fmla="*/ 141 h 610"/>
                  <a:gd name="T50" fmla="*/ 1 w 212"/>
                  <a:gd name="T51" fmla="*/ 184 h 610"/>
                  <a:gd name="T52" fmla="*/ 0 w 212"/>
                  <a:gd name="T53" fmla="*/ 230 h 610"/>
                  <a:gd name="T54" fmla="*/ 2 w 212"/>
                  <a:gd name="T55" fmla="*/ 278 h 610"/>
                  <a:gd name="T56" fmla="*/ 9 w 212"/>
                  <a:gd name="T57" fmla="*/ 328 h 610"/>
                  <a:gd name="T58" fmla="*/ 22 w 212"/>
                  <a:gd name="T59" fmla="*/ 378 h 610"/>
                  <a:gd name="T60" fmla="*/ 40 w 212"/>
                  <a:gd name="T61" fmla="*/ 429 h 610"/>
                  <a:gd name="T62" fmla="*/ 67 w 212"/>
                  <a:gd name="T63" fmla="*/ 477 h 610"/>
                  <a:gd name="T64" fmla="*/ 100 w 212"/>
                  <a:gd name="T65" fmla="*/ 525 h 610"/>
                  <a:gd name="T66" fmla="*/ 144 w 212"/>
                  <a:gd name="T67" fmla="*/ 570 h 610"/>
                  <a:gd name="T68" fmla="*/ 197 w 212"/>
                  <a:gd name="T69" fmla="*/ 610 h 6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12" h="610">
                    <a:moveTo>
                      <a:pt x="197" y="610"/>
                    </a:moveTo>
                    <a:lnTo>
                      <a:pt x="212" y="587"/>
                    </a:lnTo>
                    <a:lnTo>
                      <a:pt x="162" y="549"/>
                    </a:lnTo>
                    <a:lnTo>
                      <a:pt x="121" y="507"/>
                    </a:lnTo>
                    <a:lnTo>
                      <a:pt x="89" y="463"/>
                    </a:lnTo>
                    <a:lnTo>
                      <a:pt x="65" y="416"/>
                    </a:lnTo>
                    <a:lnTo>
                      <a:pt x="47" y="368"/>
                    </a:lnTo>
                    <a:lnTo>
                      <a:pt x="36" y="321"/>
                    </a:lnTo>
                    <a:lnTo>
                      <a:pt x="29" y="274"/>
                    </a:lnTo>
                    <a:lnTo>
                      <a:pt x="27" y="228"/>
                    </a:lnTo>
                    <a:lnTo>
                      <a:pt x="28" y="184"/>
                    </a:lnTo>
                    <a:lnTo>
                      <a:pt x="31" y="144"/>
                    </a:lnTo>
                    <a:lnTo>
                      <a:pt x="37" y="107"/>
                    </a:lnTo>
                    <a:lnTo>
                      <a:pt x="44" y="75"/>
                    </a:lnTo>
                    <a:lnTo>
                      <a:pt x="51" y="48"/>
                    </a:lnTo>
                    <a:lnTo>
                      <a:pt x="57" y="27"/>
                    </a:lnTo>
                    <a:lnTo>
                      <a:pt x="60" y="14"/>
                    </a:lnTo>
                    <a:lnTo>
                      <a:pt x="62" y="9"/>
                    </a:lnTo>
                    <a:lnTo>
                      <a:pt x="37" y="0"/>
                    </a:lnTo>
                    <a:lnTo>
                      <a:pt x="35" y="6"/>
                    </a:lnTo>
                    <a:lnTo>
                      <a:pt x="31" y="19"/>
                    </a:lnTo>
                    <a:lnTo>
                      <a:pt x="24" y="40"/>
                    </a:lnTo>
                    <a:lnTo>
                      <a:pt x="17" y="68"/>
                    </a:lnTo>
                    <a:lnTo>
                      <a:pt x="11" y="102"/>
                    </a:lnTo>
                    <a:lnTo>
                      <a:pt x="5" y="141"/>
                    </a:lnTo>
                    <a:lnTo>
                      <a:pt x="1" y="184"/>
                    </a:lnTo>
                    <a:lnTo>
                      <a:pt x="0" y="230"/>
                    </a:lnTo>
                    <a:lnTo>
                      <a:pt x="2" y="278"/>
                    </a:lnTo>
                    <a:lnTo>
                      <a:pt x="9" y="328"/>
                    </a:lnTo>
                    <a:lnTo>
                      <a:pt x="22" y="378"/>
                    </a:lnTo>
                    <a:lnTo>
                      <a:pt x="40" y="429"/>
                    </a:lnTo>
                    <a:lnTo>
                      <a:pt x="67" y="477"/>
                    </a:lnTo>
                    <a:lnTo>
                      <a:pt x="100" y="525"/>
                    </a:lnTo>
                    <a:lnTo>
                      <a:pt x="144" y="570"/>
                    </a:lnTo>
                    <a:lnTo>
                      <a:pt x="197" y="61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41" name="Freeform 40"/>
              <p:cNvSpPr>
                <a:spLocks/>
              </p:cNvSpPr>
              <p:nvPr/>
            </p:nvSpPr>
            <p:spPr bwMode="auto">
              <a:xfrm>
                <a:off x="2391" y="1970"/>
                <a:ext cx="111" cy="381"/>
              </a:xfrm>
              <a:custGeom>
                <a:avLst/>
                <a:gdLst>
                  <a:gd name="T0" fmla="*/ 206 w 221"/>
                  <a:gd name="T1" fmla="*/ 763 h 763"/>
                  <a:gd name="T2" fmla="*/ 221 w 221"/>
                  <a:gd name="T3" fmla="*/ 742 h 763"/>
                  <a:gd name="T4" fmla="*/ 165 w 221"/>
                  <a:gd name="T5" fmla="*/ 695 h 763"/>
                  <a:gd name="T6" fmla="*/ 120 w 221"/>
                  <a:gd name="T7" fmla="*/ 642 h 763"/>
                  <a:gd name="T8" fmla="*/ 85 w 221"/>
                  <a:gd name="T9" fmla="*/ 587 h 763"/>
                  <a:gd name="T10" fmla="*/ 59 w 221"/>
                  <a:gd name="T11" fmla="*/ 528 h 763"/>
                  <a:gd name="T12" fmla="*/ 42 w 221"/>
                  <a:gd name="T13" fmla="*/ 468 h 763"/>
                  <a:gd name="T14" fmla="*/ 31 w 221"/>
                  <a:gd name="T15" fmla="*/ 407 h 763"/>
                  <a:gd name="T16" fmla="*/ 27 w 221"/>
                  <a:gd name="T17" fmla="*/ 347 h 763"/>
                  <a:gd name="T18" fmla="*/ 27 w 221"/>
                  <a:gd name="T19" fmla="*/ 288 h 763"/>
                  <a:gd name="T20" fmla="*/ 31 w 221"/>
                  <a:gd name="T21" fmla="*/ 232 h 763"/>
                  <a:gd name="T22" fmla="*/ 39 w 221"/>
                  <a:gd name="T23" fmla="*/ 180 h 763"/>
                  <a:gd name="T24" fmla="*/ 49 w 221"/>
                  <a:gd name="T25" fmla="*/ 133 h 763"/>
                  <a:gd name="T26" fmla="*/ 58 w 221"/>
                  <a:gd name="T27" fmla="*/ 93 h 763"/>
                  <a:gd name="T28" fmla="*/ 67 w 221"/>
                  <a:gd name="T29" fmla="*/ 58 h 763"/>
                  <a:gd name="T30" fmla="*/ 76 w 221"/>
                  <a:gd name="T31" fmla="*/ 32 h 763"/>
                  <a:gd name="T32" fmla="*/ 82 w 221"/>
                  <a:gd name="T33" fmla="*/ 16 h 763"/>
                  <a:gd name="T34" fmla="*/ 84 w 221"/>
                  <a:gd name="T35" fmla="*/ 9 h 763"/>
                  <a:gd name="T36" fmla="*/ 60 w 221"/>
                  <a:gd name="T37" fmla="*/ 0 h 763"/>
                  <a:gd name="T38" fmla="*/ 58 w 221"/>
                  <a:gd name="T39" fmla="*/ 6 h 763"/>
                  <a:gd name="T40" fmla="*/ 51 w 221"/>
                  <a:gd name="T41" fmla="*/ 24 h 763"/>
                  <a:gd name="T42" fmla="*/ 43 w 221"/>
                  <a:gd name="T43" fmla="*/ 50 h 763"/>
                  <a:gd name="T44" fmla="*/ 32 w 221"/>
                  <a:gd name="T45" fmla="*/ 86 h 763"/>
                  <a:gd name="T46" fmla="*/ 22 w 221"/>
                  <a:gd name="T47" fmla="*/ 128 h 763"/>
                  <a:gd name="T48" fmla="*/ 13 w 221"/>
                  <a:gd name="T49" fmla="*/ 178 h 763"/>
                  <a:gd name="T50" fmla="*/ 6 w 221"/>
                  <a:gd name="T51" fmla="*/ 232 h 763"/>
                  <a:gd name="T52" fmla="*/ 1 w 221"/>
                  <a:gd name="T53" fmla="*/ 290 h 763"/>
                  <a:gd name="T54" fmla="*/ 0 w 221"/>
                  <a:gd name="T55" fmla="*/ 351 h 763"/>
                  <a:gd name="T56" fmla="*/ 6 w 221"/>
                  <a:gd name="T57" fmla="*/ 413 h 763"/>
                  <a:gd name="T58" fmla="*/ 16 w 221"/>
                  <a:gd name="T59" fmla="*/ 476 h 763"/>
                  <a:gd name="T60" fmla="*/ 36 w 221"/>
                  <a:gd name="T61" fmla="*/ 539 h 763"/>
                  <a:gd name="T62" fmla="*/ 62 w 221"/>
                  <a:gd name="T63" fmla="*/ 600 h 763"/>
                  <a:gd name="T64" fmla="*/ 99 w 221"/>
                  <a:gd name="T65" fmla="*/ 659 h 763"/>
                  <a:gd name="T66" fmla="*/ 146 w 221"/>
                  <a:gd name="T67" fmla="*/ 713 h 763"/>
                  <a:gd name="T68" fmla="*/ 206 w 221"/>
                  <a:gd name="T69" fmla="*/ 763 h 7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21" h="763">
                    <a:moveTo>
                      <a:pt x="206" y="763"/>
                    </a:moveTo>
                    <a:lnTo>
                      <a:pt x="221" y="742"/>
                    </a:lnTo>
                    <a:lnTo>
                      <a:pt x="165" y="695"/>
                    </a:lnTo>
                    <a:lnTo>
                      <a:pt x="120" y="642"/>
                    </a:lnTo>
                    <a:lnTo>
                      <a:pt x="85" y="587"/>
                    </a:lnTo>
                    <a:lnTo>
                      <a:pt x="59" y="528"/>
                    </a:lnTo>
                    <a:lnTo>
                      <a:pt x="42" y="468"/>
                    </a:lnTo>
                    <a:lnTo>
                      <a:pt x="31" y="407"/>
                    </a:lnTo>
                    <a:lnTo>
                      <a:pt x="27" y="347"/>
                    </a:lnTo>
                    <a:lnTo>
                      <a:pt x="27" y="288"/>
                    </a:lnTo>
                    <a:lnTo>
                      <a:pt x="31" y="232"/>
                    </a:lnTo>
                    <a:lnTo>
                      <a:pt x="39" y="180"/>
                    </a:lnTo>
                    <a:lnTo>
                      <a:pt x="49" y="133"/>
                    </a:lnTo>
                    <a:lnTo>
                      <a:pt x="58" y="93"/>
                    </a:lnTo>
                    <a:lnTo>
                      <a:pt x="67" y="58"/>
                    </a:lnTo>
                    <a:lnTo>
                      <a:pt x="76" y="32"/>
                    </a:lnTo>
                    <a:lnTo>
                      <a:pt x="82" y="16"/>
                    </a:lnTo>
                    <a:lnTo>
                      <a:pt x="84" y="9"/>
                    </a:lnTo>
                    <a:lnTo>
                      <a:pt x="60" y="0"/>
                    </a:lnTo>
                    <a:lnTo>
                      <a:pt x="58" y="6"/>
                    </a:lnTo>
                    <a:lnTo>
                      <a:pt x="51" y="24"/>
                    </a:lnTo>
                    <a:lnTo>
                      <a:pt x="43" y="50"/>
                    </a:lnTo>
                    <a:lnTo>
                      <a:pt x="32" y="86"/>
                    </a:lnTo>
                    <a:lnTo>
                      <a:pt x="22" y="128"/>
                    </a:lnTo>
                    <a:lnTo>
                      <a:pt x="13" y="178"/>
                    </a:lnTo>
                    <a:lnTo>
                      <a:pt x="6" y="232"/>
                    </a:lnTo>
                    <a:lnTo>
                      <a:pt x="1" y="290"/>
                    </a:lnTo>
                    <a:lnTo>
                      <a:pt x="0" y="351"/>
                    </a:lnTo>
                    <a:lnTo>
                      <a:pt x="6" y="413"/>
                    </a:lnTo>
                    <a:lnTo>
                      <a:pt x="16" y="476"/>
                    </a:lnTo>
                    <a:lnTo>
                      <a:pt x="36" y="539"/>
                    </a:lnTo>
                    <a:lnTo>
                      <a:pt x="62" y="600"/>
                    </a:lnTo>
                    <a:lnTo>
                      <a:pt x="99" y="659"/>
                    </a:lnTo>
                    <a:lnTo>
                      <a:pt x="146" y="713"/>
                    </a:lnTo>
                    <a:lnTo>
                      <a:pt x="206" y="76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</p:grpSp>
        <p:sp>
          <p:nvSpPr>
            <p:cNvPr id="525" name="6cípá hvězda 524"/>
            <p:cNvSpPr/>
            <p:nvPr/>
          </p:nvSpPr>
          <p:spPr>
            <a:xfrm>
              <a:off x="7985238" y="1715322"/>
              <a:ext cx="756000" cy="779779"/>
            </a:xfrm>
            <a:prstGeom prst="star6">
              <a:avLst/>
            </a:prstGeom>
            <a:solidFill>
              <a:schemeClr val="bg1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 smtClean="0">
                  <a:solidFill>
                    <a:schemeClr val="tx1"/>
                  </a:solidFill>
                </a:rPr>
                <a:t>4</a:t>
              </a:r>
              <a:endParaRPr lang="cs-CZ" sz="24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42" name="Skupina 541"/>
          <p:cNvGrpSpPr/>
          <p:nvPr/>
        </p:nvGrpSpPr>
        <p:grpSpPr>
          <a:xfrm>
            <a:off x="2951387" y="5137812"/>
            <a:ext cx="1764000" cy="1764000"/>
            <a:chOff x="7020272" y="1052737"/>
            <a:chExt cx="1810014" cy="1810014"/>
          </a:xfrm>
        </p:grpSpPr>
        <p:grpSp>
          <p:nvGrpSpPr>
            <p:cNvPr id="543" name="Group 6"/>
            <p:cNvGrpSpPr>
              <a:grpSpLocks noChangeAspect="1"/>
            </p:cNvGrpSpPr>
            <p:nvPr/>
          </p:nvGrpSpPr>
          <p:grpSpPr bwMode="auto">
            <a:xfrm>
              <a:off x="7020272" y="1052737"/>
              <a:ext cx="1810014" cy="1810014"/>
              <a:chOff x="2314" y="1828"/>
              <a:chExt cx="548" cy="548"/>
            </a:xfrm>
          </p:grpSpPr>
          <p:sp>
            <p:nvSpPr>
              <p:cNvPr id="545" name="Freeform 25"/>
              <p:cNvSpPr>
                <a:spLocks/>
              </p:cNvSpPr>
              <p:nvPr/>
            </p:nvSpPr>
            <p:spPr bwMode="auto">
              <a:xfrm>
                <a:off x="2314" y="1828"/>
                <a:ext cx="548" cy="548"/>
              </a:xfrm>
              <a:custGeom>
                <a:avLst/>
                <a:gdLst>
                  <a:gd name="T0" fmla="*/ 1095 w 1097"/>
                  <a:gd name="T1" fmla="*/ 605 h 1096"/>
                  <a:gd name="T2" fmla="*/ 1073 w 1097"/>
                  <a:gd name="T3" fmla="*/ 712 h 1096"/>
                  <a:gd name="T4" fmla="*/ 1031 w 1097"/>
                  <a:gd name="T5" fmla="*/ 809 h 1096"/>
                  <a:gd name="T6" fmla="*/ 971 w 1097"/>
                  <a:gd name="T7" fmla="*/ 897 h 1096"/>
                  <a:gd name="T8" fmla="*/ 898 w 1097"/>
                  <a:gd name="T9" fmla="*/ 971 h 1096"/>
                  <a:gd name="T10" fmla="*/ 810 w 1097"/>
                  <a:gd name="T11" fmla="*/ 1030 h 1096"/>
                  <a:gd name="T12" fmla="*/ 711 w 1097"/>
                  <a:gd name="T13" fmla="*/ 1072 h 1096"/>
                  <a:gd name="T14" fmla="*/ 604 w 1097"/>
                  <a:gd name="T15" fmla="*/ 1094 h 1096"/>
                  <a:gd name="T16" fmla="*/ 491 w 1097"/>
                  <a:gd name="T17" fmla="*/ 1094 h 1096"/>
                  <a:gd name="T18" fmla="*/ 384 w 1097"/>
                  <a:gd name="T19" fmla="*/ 1072 h 1096"/>
                  <a:gd name="T20" fmla="*/ 287 w 1097"/>
                  <a:gd name="T21" fmla="*/ 1030 h 1096"/>
                  <a:gd name="T22" fmla="*/ 199 w 1097"/>
                  <a:gd name="T23" fmla="*/ 971 h 1096"/>
                  <a:gd name="T24" fmla="*/ 125 w 1097"/>
                  <a:gd name="T25" fmla="*/ 897 h 1096"/>
                  <a:gd name="T26" fmla="*/ 66 w 1097"/>
                  <a:gd name="T27" fmla="*/ 809 h 1096"/>
                  <a:gd name="T28" fmla="*/ 24 w 1097"/>
                  <a:gd name="T29" fmla="*/ 712 h 1096"/>
                  <a:gd name="T30" fmla="*/ 2 w 1097"/>
                  <a:gd name="T31" fmla="*/ 605 h 1096"/>
                  <a:gd name="T32" fmla="*/ 2 w 1097"/>
                  <a:gd name="T33" fmla="*/ 492 h 1096"/>
                  <a:gd name="T34" fmla="*/ 24 w 1097"/>
                  <a:gd name="T35" fmla="*/ 385 h 1096"/>
                  <a:gd name="T36" fmla="*/ 66 w 1097"/>
                  <a:gd name="T37" fmla="*/ 287 h 1096"/>
                  <a:gd name="T38" fmla="*/ 125 w 1097"/>
                  <a:gd name="T39" fmla="*/ 199 h 1096"/>
                  <a:gd name="T40" fmla="*/ 199 w 1097"/>
                  <a:gd name="T41" fmla="*/ 126 h 1096"/>
                  <a:gd name="T42" fmla="*/ 287 w 1097"/>
                  <a:gd name="T43" fmla="*/ 66 h 1096"/>
                  <a:gd name="T44" fmla="*/ 384 w 1097"/>
                  <a:gd name="T45" fmla="*/ 24 h 1096"/>
                  <a:gd name="T46" fmla="*/ 491 w 1097"/>
                  <a:gd name="T47" fmla="*/ 3 h 1096"/>
                  <a:gd name="T48" fmla="*/ 610 w 1097"/>
                  <a:gd name="T49" fmla="*/ 3 h 1096"/>
                  <a:gd name="T50" fmla="*/ 724 w 1097"/>
                  <a:gd name="T51" fmla="*/ 24 h 1096"/>
                  <a:gd name="T52" fmla="*/ 825 w 1097"/>
                  <a:gd name="T53" fmla="*/ 65 h 1096"/>
                  <a:gd name="T54" fmla="*/ 912 w 1097"/>
                  <a:gd name="T55" fmla="*/ 123 h 1096"/>
                  <a:gd name="T56" fmla="*/ 983 w 1097"/>
                  <a:gd name="T57" fmla="*/ 197 h 1096"/>
                  <a:gd name="T58" fmla="*/ 1038 w 1097"/>
                  <a:gd name="T59" fmla="*/ 285 h 1096"/>
                  <a:gd name="T60" fmla="*/ 1075 w 1097"/>
                  <a:gd name="T61" fmla="*/ 384 h 1096"/>
                  <a:gd name="T62" fmla="*/ 1095 w 1097"/>
                  <a:gd name="T63" fmla="*/ 491 h 10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97" h="1096">
                    <a:moveTo>
                      <a:pt x="1097" y="548"/>
                    </a:moveTo>
                    <a:lnTo>
                      <a:pt x="1095" y="605"/>
                    </a:lnTo>
                    <a:lnTo>
                      <a:pt x="1085" y="659"/>
                    </a:lnTo>
                    <a:lnTo>
                      <a:pt x="1073" y="712"/>
                    </a:lnTo>
                    <a:lnTo>
                      <a:pt x="1054" y="761"/>
                    </a:lnTo>
                    <a:lnTo>
                      <a:pt x="1031" y="809"/>
                    </a:lnTo>
                    <a:lnTo>
                      <a:pt x="1004" y="854"/>
                    </a:lnTo>
                    <a:lnTo>
                      <a:pt x="971" y="897"/>
                    </a:lnTo>
                    <a:lnTo>
                      <a:pt x="937" y="936"/>
                    </a:lnTo>
                    <a:lnTo>
                      <a:pt x="898" y="971"/>
                    </a:lnTo>
                    <a:lnTo>
                      <a:pt x="855" y="1003"/>
                    </a:lnTo>
                    <a:lnTo>
                      <a:pt x="810" y="1030"/>
                    </a:lnTo>
                    <a:lnTo>
                      <a:pt x="762" y="1053"/>
                    </a:lnTo>
                    <a:lnTo>
                      <a:pt x="711" y="1072"/>
                    </a:lnTo>
                    <a:lnTo>
                      <a:pt x="658" y="1085"/>
                    </a:lnTo>
                    <a:lnTo>
                      <a:pt x="604" y="1094"/>
                    </a:lnTo>
                    <a:lnTo>
                      <a:pt x="548" y="1096"/>
                    </a:lnTo>
                    <a:lnTo>
                      <a:pt x="491" y="1094"/>
                    </a:lnTo>
                    <a:lnTo>
                      <a:pt x="437" y="1085"/>
                    </a:lnTo>
                    <a:lnTo>
                      <a:pt x="384" y="1072"/>
                    </a:lnTo>
                    <a:lnTo>
                      <a:pt x="335" y="1053"/>
                    </a:lnTo>
                    <a:lnTo>
                      <a:pt x="287" y="1030"/>
                    </a:lnTo>
                    <a:lnTo>
                      <a:pt x="242" y="1003"/>
                    </a:lnTo>
                    <a:lnTo>
                      <a:pt x="199" y="971"/>
                    </a:lnTo>
                    <a:lnTo>
                      <a:pt x="160" y="936"/>
                    </a:lnTo>
                    <a:lnTo>
                      <a:pt x="125" y="897"/>
                    </a:lnTo>
                    <a:lnTo>
                      <a:pt x="93" y="854"/>
                    </a:lnTo>
                    <a:lnTo>
                      <a:pt x="66" y="809"/>
                    </a:lnTo>
                    <a:lnTo>
                      <a:pt x="43" y="761"/>
                    </a:lnTo>
                    <a:lnTo>
                      <a:pt x="24" y="712"/>
                    </a:lnTo>
                    <a:lnTo>
                      <a:pt x="12" y="659"/>
                    </a:lnTo>
                    <a:lnTo>
                      <a:pt x="2" y="605"/>
                    </a:lnTo>
                    <a:lnTo>
                      <a:pt x="0" y="548"/>
                    </a:lnTo>
                    <a:lnTo>
                      <a:pt x="2" y="492"/>
                    </a:lnTo>
                    <a:lnTo>
                      <a:pt x="12" y="438"/>
                    </a:lnTo>
                    <a:lnTo>
                      <a:pt x="24" y="385"/>
                    </a:lnTo>
                    <a:lnTo>
                      <a:pt x="43" y="335"/>
                    </a:lnTo>
                    <a:lnTo>
                      <a:pt x="66" y="287"/>
                    </a:lnTo>
                    <a:lnTo>
                      <a:pt x="93" y="242"/>
                    </a:lnTo>
                    <a:lnTo>
                      <a:pt x="125" y="199"/>
                    </a:lnTo>
                    <a:lnTo>
                      <a:pt x="160" y="160"/>
                    </a:lnTo>
                    <a:lnTo>
                      <a:pt x="199" y="126"/>
                    </a:lnTo>
                    <a:lnTo>
                      <a:pt x="242" y="93"/>
                    </a:lnTo>
                    <a:lnTo>
                      <a:pt x="287" y="66"/>
                    </a:lnTo>
                    <a:lnTo>
                      <a:pt x="335" y="43"/>
                    </a:lnTo>
                    <a:lnTo>
                      <a:pt x="384" y="24"/>
                    </a:lnTo>
                    <a:lnTo>
                      <a:pt x="437" y="12"/>
                    </a:lnTo>
                    <a:lnTo>
                      <a:pt x="491" y="3"/>
                    </a:lnTo>
                    <a:lnTo>
                      <a:pt x="548" y="0"/>
                    </a:lnTo>
                    <a:lnTo>
                      <a:pt x="610" y="3"/>
                    </a:lnTo>
                    <a:lnTo>
                      <a:pt x="669" y="11"/>
                    </a:lnTo>
                    <a:lnTo>
                      <a:pt x="724" y="24"/>
                    </a:lnTo>
                    <a:lnTo>
                      <a:pt x="777" y="43"/>
                    </a:lnTo>
                    <a:lnTo>
                      <a:pt x="825" y="65"/>
                    </a:lnTo>
                    <a:lnTo>
                      <a:pt x="870" y="92"/>
                    </a:lnTo>
                    <a:lnTo>
                      <a:pt x="912" y="123"/>
                    </a:lnTo>
                    <a:lnTo>
                      <a:pt x="950" y="158"/>
                    </a:lnTo>
                    <a:lnTo>
                      <a:pt x="983" y="197"/>
                    </a:lnTo>
                    <a:lnTo>
                      <a:pt x="1013" y="240"/>
                    </a:lnTo>
                    <a:lnTo>
                      <a:pt x="1038" y="285"/>
                    </a:lnTo>
                    <a:lnTo>
                      <a:pt x="1059" y="333"/>
                    </a:lnTo>
                    <a:lnTo>
                      <a:pt x="1075" y="384"/>
                    </a:lnTo>
                    <a:lnTo>
                      <a:pt x="1088" y="437"/>
                    </a:lnTo>
                    <a:lnTo>
                      <a:pt x="1095" y="491"/>
                    </a:lnTo>
                    <a:lnTo>
                      <a:pt x="1097" y="54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46" name="Freeform 26"/>
              <p:cNvSpPr>
                <a:spLocks/>
              </p:cNvSpPr>
              <p:nvPr/>
            </p:nvSpPr>
            <p:spPr bwMode="auto">
              <a:xfrm>
                <a:off x="2371" y="1928"/>
                <a:ext cx="470" cy="426"/>
              </a:xfrm>
              <a:custGeom>
                <a:avLst/>
                <a:gdLst>
                  <a:gd name="T0" fmla="*/ 816 w 939"/>
                  <a:gd name="T1" fmla="*/ 28 h 850"/>
                  <a:gd name="T2" fmla="*/ 841 w 939"/>
                  <a:gd name="T3" fmla="*/ 89 h 850"/>
                  <a:gd name="T4" fmla="*/ 860 w 939"/>
                  <a:gd name="T5" fmla="*/ 154 h 850"/>
                  <a:gd name="T6" fmla="*/ 869 w 939"/>
                  <a:gd name="T7" fmla="*/ 222 h 850"/>
                  <a:gd name="T8" fmla="*/ 868 w 939"/>
                  <a:gd name="T9" fmla="*/ 308 h 850"/>
                  <a:gd name="T10" fmla="*/ 847 w 939"/>
                  <a:gd name="T11" fmla="*/ 406 h 850"/>
                  <a:gd name="T12" fmla="*/ 809 w 939"/>
                  <a:gd name="T13" fmla="*/ 496 h 850"/>
                  <a:gd name="T14" fmla="*/ 755 w 939"/>
                  <a:gd name="T15" fmla="*/ 576 h 850"/>
                  <a:gd name="T16" fmla="*/ 687 w 939"/>
                  <a:gd name="T17" fmla="*/ 644 h 850"/>
                  <a:gd name="T18" fmla="*/ 607 w 939"/>
                  <a:gd name="T19" fmla="*/ 698 h 850"/>
                  <a:gd name="T20" fmla="*/ 516 w 939"/>
                  <a:gd name="T21" fmla="*/ 736 h 850"/>
                  <a:gd name="T22" fmla="*/ 418 w 939"/>
                  <a:gd name="T23" fmla="*/ 757 h 850"/>
                  <a:gd name="T24" fmla="*/ 339 w 939"/>
                  <a:gd name="T25" fmla="*/ 758 h 850"/>
                  <a:gd name="T26" fmla="*/ 287 w 939"/>
                  <a:gd name="T27" fmla="*/ 754 h 850"/>
                  <a:gd name="T28" fmla="*/ 236 w 939"/>
                  <a:gd name="T29" fmla="*/ 742 h 850"/>
                  <a:gd name="T30" fmla="*/ 188 w 939"/>
                  <a:gd name="T31" fmla="*/ 727 h 850"/>
                  <a:gd name="T32" fmla="*/ 140 w 939"/>
                  <a:gd name="T33" fmla="*/ 706 h 850"/>
                  <a:gd name="T34" fmla="*/ 97 w 939"/>
                  <a:gd name="T35" fmla="*/ 682 h 850"/>
                  <a:gd name="T36" fmla="*/ 55 w 939"/>
                  <a:gd name="T37" fmla="*/ 654 h 850"/>
                  <a:gd name="T38" fmla="*/ 17 w 939"/>
                  <a:gd name="T39" fmla="*/ 620 h 850"/>
                  <a:gd name="T40" fmla="*/ 17 w 939"/>
                  <a:gd name="T41" fmla="*/ 630 h 850"/>
                  <a:gd name="T42" fmla="*/ 56 w 939"/>
                  <a:gd name="T43" fmla="*/ 681 h 850"/>
                  <a:gd name="T44" fmla="*/ 102 w 939"/>
                  <a:gd name="T45" fmla="*/ 726 h 850"/>
                  <a:gd name="T46" fmla="*/ 153 w 939"/>
                  <a:gd name="T47" fmla="*/ 765 h 850"/>
                  <a:gd name="T48" fmla="*/ 209 w 939"/>
                  <a:gd name="T49" fmla="*/ 797 h 850"/>
                  <a:gd name="T50" fmla="*/ 269 w 939"/>
                  <a:gd name="T51" fmla="*/ 823 h 850"/>
                  <a:gd name="T52" fmla="*/ 333 w 939"/>
                  <a:gd name="T53" fmla="*/ 840 h 850"/>
                  <a:gd name="T54" fmla="*/ 399 w 939"/>
                  <a:gd name="T55" fmla="*/ 849 h 850"/>
                  <a:gd name="T56" fmla="*/ 486 w 939"/>
                  <a:gd name="T57" fmla="*/ 848 h 850"/>
                  <a:gd name="T58" fmla="*/ 584 w 939"/>
                  <a:gd name="T59" fmla="*/ 827 h 850"/>
                  <a:gd name="T60" fmla="*/ 674 w 939"/>
                  <a:gd name="T61" fmla="*/ 789 h 850"/>
                  <a:gd name="T62" fmla="*/ 755 w 939"/>
                  <a:gd name="T63" fmla="*/ 735 h 850"/>
                  <a:gd name="T64" fmla="*/ 824 w 939"/>
                  <a:gd name="T65" fmla="*/ 667 h 850"/>
                  <a:gd name="T66" fmla="*/ 878 w 939"/>
                  <a:gd name="T67" fmla="*/ 587 h 850"/>
                  <a:gd name="T68" fmla="*/ 916 w 939"/>
                  <a:gd name="T69" fmla="*/ 496 h 850"/>
                  <a:gd name="T70" fmla="*/ 937 w 939"/>
                  <a:gd name="T71" fmla="*/ 398 h 850"/>
                  <a:gd name="T72" fmla="*/ 937 w 939"/>
                  <a:gd name="T73" fmla="*/ 297 h 850"/>
                  <a:gd name="T74" fmla="*/ 917 w 939"/>
                  <a:gd name="T75" fmla="*/ 202 h 850"/>
                  <a:gd name="T76" fmla="*/ 882 w 939"/>
                  <a:gd name="T77" fmla="*/ 114 h 850"/>
                  <a:gd name="T78" fmla="*/ 831 w 939"/>
                  <a:gd name="T79" fmla="*/ 35 h 8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39" h="850">
                    <a:moveTo>
                      <a:pt x="800" y="0"/>
                    </a:moveTo>
                    <a:lnTo>
                      <a:pt x="816" y="28"/>
                    </a:lnTo>
                    <a:lnTo>
                      <a:pt x="830" y="58"/>
                    </a:lnTo>
                    <a:lnTo>
                      <a:pt x="841" y="89"/>
                    </a:lnTo>
                    <a:lnTo>
                      <a:pt x="852" y="121"/>
                    </a:lnTo>
                    <a:lnTo>
                      <a:pt x="860" y="154"/>
                    </a:lnTo>
                    <a:lnTo>
                      <a:pt x="865" y="187"/>
                    </a:lnTo>
                    <a:lnTo>
                      <a:pt x="869" y="222"/>
                    </a:lnTo>
                    <a:lnTo>
                      <a:pt x="870" y="256"/>
                    </a:lnTo>
                    <a:lnTo>
                      <a:pt x="868" y="308"/>
                    </a:lnTo>
                    <a:lnTo>
                      <a:pt x="860" y="358"/>
                    </a:lnTo>
                    <a:lnTo>
                      <a:pt x="847" y="406"/>
                    </a:lnTo>
                    <a:lnTo>
                      <a:pt x="831" y="452"/>
                    </a:lnTo>
                    <a:lnTo>
                      <a:pt x="809" y="496"/>
                    </a:lnTo>
                    <a:lnTo>
                      <a:pt x="784" y="537"/>
                    </a:lnTo>
                    <a:lnTo>
                      <a:pt x="755" y="576"/>
                    </a:lnTo>
                    <a:lnTo>
                      <a:pt x="723" y="612"/>
                    </a:lnTo>
                    <a:lnTo>
                      <a:pt x="687" y="644"/>
                    </a:lnTo>
                    <a:lnTo>
                      <a:pt x="648" y="673"/>
                    </a:lnTo>
                    <a:lnTo>
                      <a:pt x="607" y="698"/>
                    </a:lnTo>
                    <a:lnTo>
                      <a:pt x="563" y="720"/>
                    </a:lnTo>
                    <a:lnTo>
                      <a:pt x="516" y="736"/>
                    </a:lnTo>
                    <a:lnTo>
                      <a:pt x="467" y="749"/>
                    </a:lnTo>
                    <a:lnTo>
                      <a:pt x="418" y="757"/>
                    </a:lnTo>
                    <a:lnTo>
                      <a:pt x="366" y="759"/>
                    </a:lnTo>
                    <a:lnTo>
                      <a:pt x="339" y="758"/>
                    </a:lnTo>
                    <a:lnTo>
                      <a:pt x="313" y="757"/>
                    </a:lnTo>
                    <a:lnTo>
                      <a:pt x="287" y="754"/>
                    </a:lnTo>
                    <a:lnTo>
                      <a:pt x="261" y="749"/>
                    </a:lnTo>
                    <a:lnTo>
                      <a:pt x="236" y="742"/>
                    </a:lnTo>
                    <a:lnTo>
                      <a:pt x="212" y="735"/>
                    </a:lnTo>
                    <a:lnTo>
                      <a:pt x="188" y="727"/>
                    </a:lnTo>
                    <a:lnTo>
                      <a:pt x="163" y="717"/>
                    </a:lnTo>
                    <a:lnTo>
                      <a:pt x="140" y="706"/>
                    </a:lnTo>
                    <a:lnTo>
                      <a:pt x="119" y="695"/>
                    </a:lnTo>
                    <a:lnTo>
                      <a:pt x="97" y="682"/>
                    </a:lnTo>
                    <a:lnTo>
                      <a:pt x="76" y="668"/>
                    </a:lnTo>
                    <a:lnTo>
                      <a:pt x="55" y="654"/>
                    </a:lnTo>
                    <a:lnTo>
                      <a:pt x="37" y="637"/>
                    </a:lnTo>
                    <a:lnTo>
                      <a:pt x="17" y="620"/>
                    </a:lnTo>
                    <a:lnTo>
                      <a:pt x="0" y="603"/>
                    </a:lnTo>
                    <a:lnTo>
                      <a:pt x="17" y="630"/>
                    </a:lnTo>
                    <a:lnTo>
                      <a:pt x="36" y="656"/>
                    </a:lnTo>
                    <a:lnTo>
                      <a:pt x="56" y="681"/>
                    </a:lnTo>
                    <a:lnTo>
                      <a:pt x="78" y="704"/>
                    </a:lnTo>
                    <a:lnTo>
                      <a:pt x="102" y="726"/>
                    </a:lnTo>
                    <a:lnTo>
                      <a:pt x="127" y="747"/>
                    </a:lnTo>
                    <a:lnTo>
                      <a:pt x="153" y="765"/>
                    </a:lnTo>
                    <a:lnTo>
                      <a:pt x="181" y="782"/>
                    </a:lnTo>
                    <a:lnTo>
                      <a:pt x="209" y="797"/>
                    </a:lnTo>
                    <a:lnTo>
                      <a:pt x="238" y="811"/>
                    </a:lnTo>
                    <a:lnTo>
                      <a:pt x="269" y="823"/>
                    </a:lnTo>
                    <a:lnTo>
                      <a:pt x="300" y="833"/>
                    </a:lnTo>
                    <a:lnTo>
                      <a:pt x="333" y="840"/>
                    </a:lnTo>
                    <a:lnTo>
                      <a:pt x="366" y="846"/>
                    </a:lnTo>
                    <a:lnTo>
                      <a:pt x="399" y="849"/>
                    </a:lnTo>
                    <a:lnTo>
                      <a:pt x="434" y="850"/>
                    </a:lnTo>
                    <a:lnTo>
                      <a:pt x="486" y="848"/>
                    </a:lnTo>
                    <a:lnTo>
                      <a:pt x="535" y="840"/>
                    </a:lnTo>
                    <a:lnTo>
                      <a:pt x="584" y="827"/>
                    </a:lnTo>
                    <a:lnTo>
                      <a:pt x="631" y="811"/>
                    </a:lnTo>
                    <a:lnTo>
                      <a:pt x="674" y="789"/>
                    </a:lnTo>
                    <a:lnTo>
                      <a:pt x="716" y="764"/>
                    </a:lnTo>
                    <a:lnTo>
                      <a:pt x="755" y="735"/>
                    </a:lnTo>
                    <a:lnTo>
                      <a:pt x="791" y="703"/>
                    </a:lnTo>
                    <a:lnTo>
                      <a:pt x="824" y="667"/>
                    </a:lnTo>
                    <a:lnTo>
                      <a:pt x="853" y="628"/>
                    </a:lnTo>
                    <a:lnTo>
                      <a:pt x="878" y="587"/>
                    </a:lnTo>
                    <a:lnTo>
                      <a:pt x="899" y="543"/>
                    </a:lnTo>
                    <a:lnTo>
                      <a:pt x="916" y="496"/>
                    </a:lnTo>
                    <a:lnTo>
                      <a:pt x="929" y="447"/>
                    </a:lnTo>
                    <a:lnTo>
                      <a:pt x="937" y="398"/>
                    </a:lnTo>
                    <a:lnTo>
                      <a:pt x="939" y="346"/>
                    </a:lnTo>
                    <a:lnTo>
                      <a:pt x="937" y="297"/>
                    </a:lnTo>
                    <a:lnTo>
                      <a:pt x="930" y="248"/>
                    </a:lnTo>
                    <a:lnTo>
                      <a:pt x="917" y="202"/>
                    </a:lnTo>
                    <a:lnTo>
                      <a:pt x="902" y="157"/>
                    </a:lnTo>
                    <a:lnTo>
                      <a:pt x="882" y="114"/>
                    </a:lnTo>
                    <a:lnTo>
                      <a:pt x="859" y="73"/>
                    </a:lnTo>
                    <a:lnTo>
                      <a:pt x="831" y="35"/>
                    </a:lnTo>
                    <a:lnTo>
                      <a:pt x="800" y="0"/>
                    </a:lnTo>
                    <a:close/>
                  </a:path>
                </a:pathLst>
              </a:custGeom>
              <a:solidFill>
                <a:srgbClr val="C4C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47" name="Freeform 27"/>
              <p:cNvSpPr>
                <a:spLocks/>
              </p:cNvSpPr>
              <p:nvPr/>
            </p:nvSpPr>
            <p:spPr bwMode="auto">
              <a:xfrm>
                <a:off x="2336" y="1850"/>
                <a:ext cx="470" cy="458"/>
              </a:xfrm>
              <a:custGeom>
                <a:avLst/>
                <a:gdLst>
                  <a:gd name="T0" fmla="*/ 488 w 940"/>
                  <a:gd name="T1" fmla="*/ 915 h 917"/>
                  <a:gd name="T2" fmla="*/ 586 w 940"/>
                  <a:gd name="T3" fmla="*/ 894 h 917"/>
                  <a:gd name="T4" fmla="*/ 677 w 940"/>
                  <a:gd name="T5" fmla="*/ 856 h 917"/>
                  <a:gd name="T6" fmla="*/ 757 w 940"/>
                  <a:gd name="T7" fmla="*/ 802 h 917"/>
                  <a:gd name="T8" fmla="*/ 825 w 940"/>
                  <a:gd name="T9" fmla="*/ 734 h 917"/>
                  <a:gd name="T10" fmla="*/ 879 w 940"/>
                  <a:gd name="T11" fmla="*/ 654 h 917"/>
                  <a:gd name="T12" fmla="*/ 917 w 940"/>
                  <a:gd name="T13" fmla="*/ 564 h 917"/>
                  <a:gd name="T14" fmla="*/ 938 w 940"/>
                  <a:gd name="T15" fmla="*/ 466 h 917"/>
                  <a:gd name="T16" fmla="*/ 939 w 940"/>
                  <a:gd name="T17" fmla="*/ 380 h 917"/>
                  <a:gd name="T18" fmla="*/ 930 w 940"/>
                  <a:gd name="T19" fmla="*/ 312 h 917"/>
                  <a:gd name="T20" fmla="*/ 911 w 940"/>
                  <a:gd name="T21" fmla="*/ 247 h 917"/>
                  <a:gd name="T22" fmla="*/ 886 w 940"/>
                  <a:gd name="T23" fmla="*/ 186 h 917"/>
                  <a:gd name="T24" fmla="*/ 853 w 940"/>
                  <a:gd name="T25" fmla="*/ 140 h 917"/>
                  <a:gd name="T26" fmla="*/ 815 w 940"/>
                  <a:gd name="T27" fmla="*/ 107 h 917"/>
                  <a:gd name="T28" fmla="*/ 773 w 940"/>
                  <a:gd name="T29" fmla="*/ 78 h 917"/>
                  <a:gd name="T30" fmla="*/ 729 w 940"/>
                  <a:gd name="T31" fmla="*/ 53 h 917"/>
                  <a:gd name="T32" fmla="*/ 682 w 940"/>
                  <a:gd name="T33" fmla="*/ 33 h 917"/>
                  <a:gd name="T34" fmla="*/ 634 w 940"/>
                  <a:gd name="T35" fmla="*/ 17 h 917"/>
                  <a:gd name="T36" fmla="*/ 583 w 940"/>
                  <a:gd name="T37" fmla="*/ 6 h 917"/>
                  <a:gd name="T38" fmla="*/ 530 w 940"/>
                  <a:gd name="T39" fmla="*/ 1 h 917"/>
                  <a:gd name="T40" fmla="*/ 452 w 940"/>
                  <a:gd name="T41" fmla="*/ 2 h 917"/>
                  <a:gd name="T42" fmla="*/ 354 w 940"/>
                  <a:gd name="T43" fmla="*/ 23 h 917"/>
                  <a:gd name="T44" fmla="*/ 263 w 940"/>
                  <a:gd name="T45" fmla="*/ 61 h 917"/>
                  <a:gd name="T46" fmla="*/ 183 w 940"/>
                  <a:gd name="T47" fmla="*/ 115 h 917"/>
                  <a:gd name="T48" fmla="*/ 115 w 940"/>
                  <a:gd name="T49" fmla="*/ 184 h 917"/>
                  <a:gd name="T50" fmla="*/ 61 w 940"/>
                  <a:gd name="T51" fmla="*/ 265 h 917"/>
                  <a:gd name="T52" fmla="*/ 23 w 940"/>
                  <a:gd name="T53" fmla="*/ 355 h 917"/>
                  <a:gd name="T54" fmla="*/ 2 w 940"/>
                  <a:gd name="T55" fmla="*/ 452 h 917"/>
                  <a:gd name="T56" fmla="*/ 1 w 940"/>
                  <a:gd name="T57" fmla="*/ 539 h 917"/>
                  <a:gd name="T58" fmla="*/ 10 w 940"/>
                  <a:gd name="T59" fmla="*/ 607 h 917"/>
                  <a:gd name="T60" fmla="*/ 29 w 940"/>
                  <a:gd name="T61" fmla="*/ 671 h 917"/>
                  <a:gd name="T62" fmla="*/ 54 w 940"/>
                  <a:gd name="T63" fmla="*/ 732 h 917"/>
                  <a:gd name="T64" fmla="*/ 87 w 940"/>
                  <a:gd name="T65" fmla="*/ 778 h 917"/>
                  <a:gd name="T66" fmla="*/ 125 w 940"/>
                  <a:gd name="T67" fmla="*/ 812 h 917"/>
                  <a:gd name="T68" fmla="*/ 167 w 940"/>
                  <a:gd name="T69" fmla="*/ 840 h 917"/>
                  <a:gd name="T70" fmla="*/ 210 w 940"/>
                  <a:gd name="T71" fmla="*/ 864 h 917"/>
                  <a:gd name="T72" fmla="*/ 258 w 940"/>
                  <a:gd name="T73" fmla="*/ 885 h 917"/>
                  <a:gd name="T74" fmla="*/ 306 w 940"/>
                  <a:gd name="T75" fmla="*/ 900 h 917"/>
                  <a:gd name="T76" fmla="*/ 357 w 940"/>
                  <a:gd name="T77" fmla="*/ 912 h 917"/>
                  <a:gd name="T78" fmla="*/ 409 w 940"/>
                  <a:gd name="T79" fmla="*/ 916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40" h="917">
                    <a:moveTo>
                      <a:pt x="436" y="917"/>
                    </a:moveTo>
                    <a:lnTo>
                      <a:pt x="488" y="915"/>
                    </a:lnTo>
                    <a:lnTo>
                      <a:pt x="537" y="907"/>
                    </a:lnTo>
                    <a:lnTo>
                      <a:pt x="586" y="894"/>
                    </a:lnTo>
                    <a:lnTo>
                      <a:pt x="633" y="878"/>
                    </a:lnTo>
                    <a:lnTo>
                      <a:pt x="677" y="856"/>
                    </a:lnTo>
                    <a:lnTo>
                      <a:pt x="718" y="831"/>
                    </a:lnTo>
                    <a:lnTo>
                      <a:pt x="757" y="802"/>
                    </a:lnTo>
                    <a:lnTo>
                      <a:pt x="793" y="770"/>
                    </a:lnTo>
                    <a:lnTo>
                      <a:pt x="825" y="734"/>
                    </a:lnTo>
                    <a:lnTo>
                      <a:pt x="854" y="695"/>
                    </a:lnTo>
                    <a:lnTo>
                      <a:pt x="879" y="654"/>
                    </a:lnTo>
                    <a:lnTo>
                      <a:pt x="901" y="610"/>
                    </a:lnTo>
                    <a:lnTo>
                      <a:pt x="917" y="564"/>
                    </a:lnTo>
                    <a:lnTo>
                      <a:pt x="930" y="516"/>
                    </a:lnTo>
                    <a:lnTo>
                      <a:pt x="938" y="466"/>
                    </a:lnTo>
                    <a:lnTo>
                      <a:pt x="940" y="414"/>
                    </a:lnTo>
                    <a:lnTo>
                      <a:pt x="939" y="380"/>
                    </a:lnTo>
                    <a:lnTo>
                      <a:pt x="935" y="345"/>
                    </a:lnTo>
                    <a:lnTo>
                      <a:pt x="930" y="312"/>
                    </a:lnTo>
                    <a:lnTo>
                      <a:pt x="922" y="279"/>
                    </a:lnTo>
                    <a:lnTo>
                      <a:pt x="911" y="247"/>
                    </a:lnTo>
                    <a:lnTo>
                      <a:pt x="900" y="216"/>
                    </a:lnTo>
                    <a:lnTo>
                      <a:pt x="886" y="186"/>
                    </a:lnTo>
                    <a:lnTo>
                      <a:pt x="870" y="158"/>
                    </a:lnTo>
                    <a:lnTo>
                      <a:pt x="853" y="140"/>
                    </a:lnTo>
                    <a:lnTo>
                      <a:pt x="833" y="123"/>
                    </a:lnTo>
                    <a:lnTo>
                      <a:pt x="815" y="107"/>
                    </a:lnTo>
                    <a:lnTo>
                      <a:pt x="794" y="92"/>
                    </a:lnTo>
                    <a:lnTo>
                      <a:pt x="773" y="78"/>
                    </a:lnTo>
                    <a:lnTo>
                      <a:pt x="751" y="66"/>
                    </a:lnTo>
                    <a:lnTo>
                      <a:pt x="729" y="53"/>
                    </a:lnTo>
                    <a:lnTo>
                      <a:pt x="706" y="43"/>
                    </a:lnTo>
                    <a:lnTo>
                      <a:pt x="682" y="33"/>
                    </a:lnTo>
                    <a:lnTo>
                      <a:pt x="658" y="24"/>
                    </a:lnTo>
                    <a:lnTo>
                      <a:pt x="634" y="17"/>
                    </a:lnTo>
                    <a:lnTo>
                      <a:pt x="609" y="12"/>
                    </a:lnTo>
                    <a:lnTo>
                      <a:pt x="583" y="6"/>
                    </a:lnTo>
                    <a:lnTo>
                      <a:pt x="557" y="2"/>
                    </a:lnTo>
                    <a:lnTo>
                      <a:pt x="530" y="1"/>
                    </a:lnTo>
                    <a:lnTo>
                      <a:pt x="504" y="0"/>
                    </a:lnTo>
                    <a:lnTo>
                      <a:pt x="452" y="2"/>
                    </a:lnTo>
                    <a:lnTo>
                      <a:pt x="403" y="10"/>
                    </a:lnTo>
                    <a:lnTo>
                      <a:pt x="354" y="23"/>
                    </a:lnTo>
                    <a:lnTo>
                      <a:pt x="307" y="40"/>
                    </a:lnTo>
                    <a:lnTo>
                      <a:pt x="263" y="61"/>
                    </a:lnTo>
                    <a:lnTo>
                      <a:pt x="222" y="86"/>
                    </a:lnTo>
                    <a:lnTo>
                      <a:pt x="183" y="115"/>
                    </a:lnTo>
                    <a:lnTo>
                      <a:pt x="147" y="148"/>
                    </a:lnTo>
                    <a:lnTo>
                      <a:pt x="115" y="184"/>
                    </a:lnTo>
                    <a:lnTo>
                      <a:pt x="86" y="223"/>
                    </a:lnTo>
                    <a:lnTo>
                      <a:pt x="61" y="265"/>
                    </a:lnTo>
                    <a:lnTo>
                      <a:pt x="39" y="308"/>
                    </a:lnTo>
                    <a:lnTo>
                      <a:pt x="23" y="355"/>
                    </a:lnTo>
                    <a:lnTo>
                      <a:pt x="10" y="403"/>
                    </a:lnTo>
                    <a:lnTo>
                      <a:pt x="2" y="452"/>
                    </a:lnTo>
                    <a:lnTo>
                      <a:pt x="0" y="504"/>
                    </a:lnTo>
                    <a:lnTo>
                      <a:pt x="1" y="539"/>
                    </a:lnTo>
                    <a:lnTo>
                      <a:pt x="4" y="573"/>
                    </a:lnTo>
                    <a:lnTo>
                      <a:pt x="10" y="607"/>
                    </a:lnTo>
                    <a:lnTo>
                      <a:pt x="18" y="639"/>
                    </a:lnTo>
                    <a:lnTo>
                      <a:pt x="29" y="671"/>
                    </a:lnTo>
                    <a:lnTo>
                      <a:pt x="40" y="702"/>
                    </a:lnTo>
                    <a:lnTo>
                      <a:pt x="54" y="732"/>
                    </a:lnTo>
                    <a:lnTo>
                      <a:pt x="70" y="761"/>
                    </a:lnTo>
                    <a:lnTo>
                      <a:pt x="87" y="778"/>
                    </a:lnTo>
                    <a:lnTo>
                      <a:pt x="107" y="795"/>
                    </a:lnTo>
                    <a:lnTo>
                      <a:pt x="125" y="812"/>
                    </a:lnTo>
                    <a:lnTo>
                      <a:pt x="146" y="826"/>
                    </a:lnTo>
                    <a:lnTo>
                      <a:pt x="167" y="840"/>
                    </a:lnTo>
                    <a:lnTo>
                      <a:pt x="189" y="853"/>
                    </a:lnTo>
                    <a:lnTo>
                      <a:pt x="210" y="864"/>
                    </a:lnTo>
                    <a:lnTo>
                      <a:pt x="233" y="875"/>
                    </a:lnTo>
                    <a:lnTo>
                      <a:pt x="258" y="885"/>
                    </a:lnTo>
                    <a:lnTo>
                      <a:pt x="282" y="893"/>
                    </a:lnTo>
                    <a:lnTo>
                      <a:pt x="306" y="900"/>
                    </a:lnTo>
                    <a:lnTo>
                      <a:pt x="331" y="907"/>
                    </a:lnTo>
                    <a:lnTo>
                      <a:pt x="357" y="912"/>
                    </a:lnTo>
                    <a:lnTo>
                      <a:pt x="383" y="915"/>
                    </a:lnTo>
                    <a:lnTo>
                      <a:pt x="409" y="916"/>
                    </a:lnTo>
                    <a:lnTo>
                      <a:pt x="436" y="9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48" name="Freeform 28"/>
              <p:cNvSpPr>
                <a:spLocks/>
              </p:cNvSpPr>
              <p:nvPr/>
            </p:nvSpPr>
            <p:spPr bwMode="auto">
              <a:xfrm>
                <a:off x="2437" y="1884"/>
                <a:ext cx="237" cy="161"/>
              </a:xfrm>
              <a:custGeom>
                <a:avLst/>
                <a:gdLst>
                  <a:gd name="T0" fmla="*/ 0 w 475"/>
                  <a:gd name="T1" fmla="*/ 2 h 321"/>
                  <a:gd name="T2" fmla="*/ 6 w 475"/>
                  <a:gd name="T3" fmla="*/ 29 h 321"/>
                  <a:gd name="T4" fmla="*/ 10 w 475"/>
                  <a:gd name="T5" fmla="*/ 29 h 321"/>
                  <a:gd name="T6" fmla="*/ 16 w 475"/>
                  <a:gd name="T7" fmla="*/ 28 h 321"/>
                  <a:gd name="T8" fmla="*/ 29 w 475"/>
                  <a:gd name="T9" fmla="*/ 28 h 321"/>
                  <a:gd name="T10" fmla="*/ 46 w 475"/>
                  <a:gd name="T11" fmla="*/ 28 h 321"/>
                  <a:gd name="T12" fmla="*/ 67 w 475"/>
                  <a:gd name="T13" fmla="*/ 30 h 321"/>
                  <a:gd name="T14" fmla="*/ 91 w 475"/>
                  <a:gd name="T15" fmla="*/ 35 h 321"/>
                  <a:gd name="T16" fmla="*/ 118 w 475"/>
                  <a:gd name="T17" fmla="*/ 42 h 321"/>
                  <a:gd name="T18" fmla="*/ 149 w 475"/>
                  <a:gd name="T19" fmla="*/ 51 h 321"/>
                  <a:gd name="T20" fmla="*/ 181 w 475"/>
                  <a:gd name="T21" fmla="*/ 66 h 321"/>
                  <a:gd name="T22" fmla="*/ 216 w 475"/>
                  <a:gd name="T23" fmla="*/ 84 h 321"/>
                  <a:gd name="T24" fmla="*/ 252 w 475"/>
                  <a:gd name="T25" fmla="*/ 107 h 321"/>
                  <a:gd name="T26" fmla="*/ 292 w 475"/>
                  <a:gd name="T27" fmla="*/ 137 h 321"/>
                  <a:gd name="T28" fmla="*/ 331 w 475"/>
                  <a:gd name="T29" fmla="*/ 172 h 321"/>
                  <a:gd name="T30" fmla="*/ 371 w 475"/>
                  <a:gd name="T31" fmla="*/ 214 h 321"/>
                  <a:gd name="T32" fmla="*/ 411 w 475"/>
                  <a:gd name="T33" fmla="*/ 264 h 321"/>
                  <a:gd name="T34" fmla="*/ 453 w 475"/>
                  <a:gd name="T35" fmla="*/ 321 h 321"/>
                  <a:gd name="T36" fmla="*/ 475 w 475"/>
                  <a:gd name="T37" fmla="*/ 307 h 321"/>
                  <a:gd name="T38" fmla="*/ 432 w 475"/>
                  <a:gd name="T39" fmla="*/ 248 h 321"/>
                  <a:gd name="T40" fmla="*/ 389 w 475"/>
                  <a:gd name="T41" fmla="*/ 195 h 321"/>
                  <a:gd name="T42" fmla="*/ 347 w 475"/>
                  <a:gd name="T43" fmla="*/ 151 h 321"/>
                  <a:gd name="T44" fmla="*/ 305 w 475"/>
                  <a:gd name="T45" fmla="*/ 114 h 321"/>
                  <a:gd name="T46" fmla="*/ 265 w 475"/>
                  <a:gd name="T47" fmla="*/ 83 h 321"/>
                  <a:gd name="T48" fmla="*/ 227 w 475"/>
                  <a:gd name="T49" fmla="*/ 59 h 321"/>
                  <a:gd name="T50" fmla="*/ 190 w 475"/>
                  <a:gd name="T51" fmla="*/ 39 h 321"/>
                  <a:gd name="T52" fmla="*/ 156 w 475"/>
                  <a:gd name="T53" fmla="*/ 24 h 321"/>
                  <a:gd name="T54" fmla="*/ 123 w 475"/>
                  <a:gd name="T55" fmla="*/ 14 h 321"/>
                  <a:gd name="T56" fmla="*/ 95 w 475"/>
                  <a:gd name="T57" fmla="*/ 7 h 321"/>
                  <a:gd name="T58" fmla="*/ 68 w 475"/>
                  <a:gd name="T59" fmla="*/ 2 h 321"/>
                  <a:gd name="T60" fmla="*/ 46 w 475"/>
                  <a:gd name="T61" fmla="*/ 0 h 321"/>
                  <a:gd name="T62" fmla="*/ 28 w 475"/>
                  <a:gd name="T63" fmla="*/ 0 h 321"/>
                  <a:gd name="T64" fmla="*/ 14 w 475"/>
                  <a:gd name="T65" fmla="*/ 1 h 321"/>
                  <a:gd name="T66" fmla="*/ 5 w 475"/>
                  <a:gd name="T67" fmla="*/ 1 h 321"/>
                  <a:gd name="T68" fmla="*/ 0 w 475"/>
                  <a:gd name="T69" fmla="*/ 2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75" h="321">
                    <a:moveTo>
                      <a:pt x="0" y="2"/>
                    </a:moveTo>
                    <a:lnTo>
                      <a:pt x="6" y="29"/>
                    </a:lnTo>
                    <a:lnTo>
                      <a:pt x="10" y="29"/>
                    </a:lnTo>
                    <a:lnTo>
                      <a:pt x="16" y="28"/>
                    </a:lnTo>
                    <a:lnTo>
                      <a:pt x="29" y="28"/>
                    </a:lnTo>
                    <a:lnTo>
                      <a:pt x="46" y="28"/>
                    </a:lnTo>
                    <a:lnTo>
                      <a:pt x="67" y="30"/>
                    </a:lnTo>
                    <a:lnTo>
                      <a:pt x="91" y="35"/>
                    </a:lnTo>
                    <a:lnTo>
                      <a:pt x="118" y="42"/>
                    </a:lnTo>
                    <a:lnTo>
                      <a:pt x="149" y="51"/>
                    </a:lnTo>
                    <a:lnTo>
                      <a:pt x="181" y="66"/>
                    </a:lnTo>
                    <a:lnTo>
                      <a:pt x="216" y="84"/>
                    </a:lnTo>
                    <a:lnTo>
                      <a:pt x="252" y="107"/>
                    </a:lnTo>
                    <a:lnTo>
                      <a:pt x="292" y="137"/>
                    </a:lnTo>
                    <a:lnTo>
                      <a:pt x="331" y="172"/>
                    </a:lnTo>
                    <a:lnTo>
                      <a:pt x="371" y="214"/>
                    </a:lnTo>
                    <a:lnTo>
                      <a:pt x="411" y="264"/>
                    </a:lnTo>
                    <a:lnTo>
                      <a:pt x="453" y="321"/>
                    </a:lnTo>
                    <a:lnTo>
                      <a:pt x="475" y="307"/>
                    </a:lnTo>
                    <a:lnTo>
                      <a:pt x="432" y="248"/>
                    </a:lnTo>
                    <a:lnTo>
                      <a:pt x="389" y="195"/>
                    </a:lnTo>
                    <a:lnTo>
                      <a:pt x="347" y="151"/>
                    </a:lnTo>
                    <a:lnTo>
                      <a:pt x="305" y="114"/>
                    </a:lnTo>
                    <a:lnTo>
                      <a:pt x="265" y="83"/>
                    </a:lnTo>
                    <a:lnTo>
                      <a:pt x="227" y="59"/>
                    </a:lnTo>
                    <a:lnTo>
                      <a:pt x="190" y="39"/>
                    </a:lnTo>
                    <a:lnTo>
                      <a:pt x="156" y="24"/>
                    </a:lnTo>
                    <a:lnTo>
                      <a:pt x="123" y="14"/>
                    </a:lnTo>
                    <a:lnTo>
                      <a:pt x="95" y="7"/>
                    </a:lnTo>
                    <a:lnTo>
                      <a:pt x="68" y="2"/>
                    </a:lnTo>
                    <a:lnTo>
                      <a:pt x="46" y="0"/>
                    </a:lnTo>
                    <a:lnTo>
                      <a:pt x="28" y="0"/>
                    </a:lnTo>
                    <a:lnTo>
                      <a:pt x="14" y="1"/>
                    </a:lnTo>
                    <a:lnTo>
                      <a:pt x="5" y="1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49" name="Freeform 29"/>
              <p:cNvSpPr>
                <a:spLocks/>
              </p:cNvSpPr>
              <p:nvPr/>
            </p:nvSpPr>
            <p:spPr bwMode="auto">
              <a:xfrm>
                <a:off x="2522" y="1844"/>
                <a:ext cx="228" cy="155"/>
              </a:xfrm>
              <a:custGeom>
                <a:avLst/>
                <a:gdLst>
                  <a:gd name="T0" fmla="*/ 3 w 454"/>
                  <a:gd name="T1" fmla="*/ 5 h 310"/>
                  <a:gd name="T2" fmla="*/ 0 w 454"/>
                  <a:gd name="T3" fmla="*/ 21 h 310"/>
                  <a:gd name="T4" fmla="*/ 2 w 454"/>
                  <a:gd name="T5" fmla="*/ 21 h 310"/>
                  <a:gd name="T6" fmla="*/ 10 w 454"/>
                  <a:gd name="T7" fmla="*/ 20 h 310"/>
                  <a:gd name="T8" fmla="*/ 22 w 454"/>
                  <a:gd name="T9" fmla="*/ 19 h 310"/>
                  <a:gd name="T10" fmla="*/ 38 w 454"/>
                  <a:gd name="T11" fmla="*/ 20 h 310"/>
                  <a:gd name="T12" fmla="*/ 57 w 454"/>
                  <a:gd name="T13" fmla="*/ 21 h 310"/>
                  <a:gd name="T14" fmla="*/ 80 w 454"/>
                  <a:gd name="T15" fmla="*/ 26 h 310"/>
                  <a:gd name="T16" fmla="*/ 107 w 454"/>
                  <a:gd name="T17" fmla="*/ 33 h 310"/>
                  <a:gd name="T18" fmla="*/ 135 w 454"/>
                  <a:gd name="T19" fmla="*/ 42 h 310"/>
                  <a:gd name="T20" fmla="*/ 167 w 454"/>
                  <a:gd name="T21" fmla="*/ 56 h 310"/>
                  <a:gd name="T22" fmla="*/ 201 w 454"/>
                  <a:gd name="T23" fmla="*/ 74 h 310"/>
                  <a:gd name="T24" fmla="*/ 236 w 454"/>
                  <a:gd name="T25" fmla="*/ 97 h 310"/>
                  <a:gd name="T26" fmla="*/ 274 w 454"/>
                  <a:gd name="T27" fmla="*/ 126 h 310"/>
                  <a:gd name="T28" fmla="*/ 312 w 454"/>
                  <a:gd name="T29" fmla="*/ 162 h 310"/>
                  <a:gd name="T30" fmla="*/ 352 w 454"/>
                  <a:gd name="T31" fmla="*/ 203 h 310"/>
                  <a:gd name="T32" fmla="*/ 392 w 454"/>
                  <a:gd name="T33" fmla="*/ 253 h 310"/>
                  <a:gd name="T34" fmla="*/ 432 w 454"/>
                  <a:gd name="T35" fmla="*/ 310 h 310"/>
                  <a:gd name="T36" fmla="*/ 454 w 454"/>
                  <a:gd name="T37" fmla="*/ 296 h 310"/>
                  <a:gd name="T38" fmla="*/ 412 w 454"/>
                  <a:gd name="T39" fmla="*/ 236 h 310"/>
                  <a:gd name="T40" fmla="*/ 369 w 454"/>
                  <a:gd name="T41" fmla="*/ 185 h 310"/>
                  <a:gd name="T42" fmla="*/ 329 w 454"/>
                  <a:gd name="T43" fmla="*/ 141 h 310"/>
                  <a:gd name="T44" fmla="*/ 289 w 454"/>
                  <a:gd name="T45" fmla="*/ 104 h 310"/>
                  <a:gd name="T46" fmla="*/ 251 w 454"/>
                  <a:gd name="T47" fmla="*/ 74 h 310"/>
                  <a:gd name="T48" fmla="*/ 214 w 454"/>
                  <a:gd name="T49" fmla="*/ 51 h 310"/>
                  <a:gd name="T50" fmla="*/ 179 w 454"/>
                  <a:gd name="T51" fmla="*/ 33 h 310"/>
                  <a:gd name="T52" fmla="*/ 146 w 454"/>
                  <a:gd name="T53" fmla="*/ 19 h 310"/>
                  <a:gd name="T54" fmla="*/ 116 w 454"/>
                  <a:gd name="T55" fmla="*/ 10 h 310"/>
                  <a:gd name="T56" fmla="*/ 89 w 454"/>
                  <a:gd name="T57" fmla="*/ 4 h 310"/>
                  <a:gd name="T58" fmla="*/ 65 w 454"/>
                  <a:gd name="T59" fmla="*/ 2 h 310"/>
                  <a:gd name="T60" fmla="*/ 46 w 454"/>
                  <a:gd name="T61" fmla="*/ 0 h 310"/>
                  <a:gd name="T62" fmla="*/ 28 w 454"/>
                  <a:gd name="T63" fmla="*/ 0 h 310"/>
                  <a:gd name="T64" fmla="*/ 16 w 454"/>
                  <a:gd name="T65" fmla="*/ 3 h 310"/>
                  <a:gd name="T66" fmla="*/ 8 w 454"/>
                  <a:gd name="T67" fmla="*/ 4 h 310"/>
                  <a:gd name="T68" fmla="*/ 3 w 454"/>
                  <a:gd name="T69" fmla="*/ 5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54" h="310">
                    <a:moveTo>
                      <a:pt x="3" y="5"/>
                    </a:moveTo>
                    <a:lnTo>
                      <a:pt x="0" y="21"/>
                    </a:lnTo>
                    <a:lnTo>
                      <a:pt x="2" y="21"/>
                    </a:lnTo>
                    <a:lnTo>
                      <a:pt x="10" y="20"/>
                    </a:lnTo>
                    <a:lnTo>
                      <a:pt x="22" y="19"/>
                    </a:lnTo>
                    <a:lnTo>
                      <a:pt x="38" y="20"/>
                    </a:lnTo>
                    <a:lnTo>
                      <a:pt x="57" y="21"/>
                    </a:lnTo>
                    <a:lnTo>
                      <a:pt x="80" y="26"/>
                    </a:lnTo>
                    <a:lnTo>
                      <a:pt x="107" y="33"/>
                    </a:lnTo>
                    <a:lnTo>
                      <a:pt x="135" y="42"/>
                    </a:lnTo>
                    <a:lnTo>
                      <a:pt x="167" y="56"/>
                    </a:lnTo>
                    <a:lnTo>
                      <a:pt x="201" y="74"/>
                    </a:lnTo>
                    <a:lnTo>
                      <a:pt x="236" y="97"/>
                    </a:lnTo>
                    <a:lnTo>
                      <a:pt x="274" y="126"/>
                    </a:lnTo>
                    <a:lnTo>
                      <a:pt x="312" y="162"/>
                    </a:lnTo>
                    <a:lnTo>
                      <a:pt x="352" y="203"/>
                    </a:lnTo>
                    <a:lnTo>
                      <a:pt x="392" y="253"/>
                    </a:lnTo>
                    <a:lnTo>
                      <a:pt x="432" y="310"/>
                    </a:lnTo>
                    <a:lnTo>
                      <a:pt x="454" y="296"/>
                    </a:lnTo>
                    <a:lnTo>
                      <a:pt x="412" y="236"/>
                    </a:lnTo>
                    <a:lnTo>
                      <a:pt x="369" y="185"/>
                    </a:lnTo>
                    <a:lnTo>
                      <a:pt x="329" y="141"/>
                    </a:lnTo>
                    <a:lnTo>
                      <a:pt x="289" y="104"/>
                    </a:lnTo>
                    <a:lnTo>
                      <a:pt x="251" y="74"/>
                    </a:lnTo>
                    <a:lnTo>
                      <a:pt x="214" y="51"/>
                    </a:lnTo>
                    <a:lnTo>
                      <a:pt x="179" y="33"/>
                    </a:lnTo>
                    <a:lnTo>
                      <a:pt x="146" y="19"/>
                    </a:lnTo>
                    <a:lnTo>
                      <a:pt x="116" y="10"/>
                    </a:lnTo>
                    <a:lnTo>
                      <a:pt x="89" y="4"/>
                    </a:lnTo>
                    <a:lnTo>
                      <a:pt x="65" y="2"/>
                    </a:lnTo>
                    <a:lnTo>
                      <a:pt x="46" y="0"/>
                    </a:lnTo>
                    <a:lnTo>
                      <a:pt x="28" y="0"/>
                    </a:lnTo>
                    <a:lnTo>
                      <a:pt x="16" y="3"/>
                    </a:lnTo>
                    <a:lnTo>
                      <a:pt x="8" y="4"/>
                    </a:lnTo>
                    <a:lnTo>
                      <a:pt x="3" y="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50" name="Freeform 30"/>
              <p:cNvSpPr>
                <a:spLocks/>
              </p:cNvSpPr>
              <p:nvPr/>
            </p:nvSpPr>
            <p:spPr bwMode="auto">
              <a:xfrm>
                <a:off x="2357" y="1953"/>
                <a:ext cx="214" cy="152"/>
              </a:xfrm>
              <a:custGeom>
                <a:avLst/>
                <a:gdLst>
                  <a:gd name="T0" fmla="*/ 0 w 428"/>
                  <a:gd name="T1" fmla="*/ 3 h 305"/>
                  <a:gd name="T2" fmla="*/ 6 w 428"/>
                  <a:gd name="T3" fmla="*/ 29 h 305"/>
                  <a:gd name="T4" fmla="*/ 8 w 428"/>
                  <a:gd name="T5" fmla="*/ 29 h 305"/>
                  <a:gd name="T6" fmla="*/ 15 w 428"/>
                  <a:gd name="T7" fmla="*/ 28 h 305"/>
                  <a:gd name="T8" fmla="*/ 27 w 428"/>
                  <a:gd name="T9" fmla="*/ 27 h 305"/>
                  <a:gd name="T10" fmla="*/ 42 w 428"/>
                  <a:gd name="T11" fmla="*/ 28 h 305"/>
                  <a:gd name="T12" fmla="*/ 60 w 428"/>
                  <a:gd name="T13" fmla="*/ 29 h 305"/>
                  <a:gd name="T14" fmla="*/ 81 w 428"/>
                  <a:gd name="T15" fmla="*/ 32 h 305"/>
                  <a:gd name="T16" fmla="*/ 105 w 428"/>
                  <a:gd name="T17" fmla="*/ 38 h 305"/>
                  <a:gd name="T18" fmla="*/ 133 w 428"/>
                  <a:gd name="T19" fmla="*/ 47 h 305"/>
                  <a:gd name="T20" fmla="*/ 161 w 428"/>
                  <a:gd name="T21" fmla="*/ 61 h 305"/>
                  <a:gd name="T22" fmla="*/ 192 w 428"/>
                  <a:gd name="T23" fmla="*/ 78 h 305"/>
                  <a:gd name="T24" fmla="*/ 226 w 428"/>
                  <a:gd name="T25" fmla="*/ 100 h 305"/>
                  <a:gd name="T26" fmla="*/ 260 w 428"/>
                  <a:gd name="T27" fmla="*/ 128 h 305"/>
                  <a:gd name="T28" fmla="*/ 296 w 428"/>
                  <a:gd name="T29" fmla="*/ 161 h 305"/>
                  <a:gd name="T30" fmla="*/ 332 w 428"/>
                  <a:gd name="T31" fmla="*/ 201 h 305"/>
                  <a:gd name="T32" fmla="*/ 370 w 428"/>
                  <a:gd name="T33" fmla="*/ 250 h 305"/>
                  <a:gd name="T34" fmla="*/ 406 w 428"/>
                  <a:gd name="T35" fmla="*/ 305 h 305"/>
                  <a:gd name="T36" fmla="*/ 428 w 428"/>
                  <a:gd name="T37" fmla="*/ 291 h 305"/>
                  <a:gd name="T38" fmla="*/ 389 w 428"/>
                  <a:gd name="T39" fmla="*/ 233 h 305"/>
                  <a:gd name="T40" fmla="*/ 350 w 428"/>
                  <a:gd name="T41" fmla="*/ 183 h 305"/>
                  <a:gd name="T42" fmla="*/ 312 w 428"/>
                  <a:gd name="T43" fmla="*/ 140 h 305"/>
                  <a:gd name="T44" fmla="*/ 274 w 428"/>
                  <a:gd name="T45" fmla="*/ 105 h 305"/>
                  <a:gd name="T46" fmla="*/ 238 w 428"/>
                  <a:gd name="T47" fmla="*/ 76 h 305"/>
                  <a:gd name="T48" fmla="*/ 203 w 428"/>
                  <a:gd name="T49" fmla="*/ 52 h 305"/>
                  <a:gd name="T50" fmla="*/ 171 w 428"/>
                  <a:gd name="T51" fmla="*/ 35 h 305"/>
                  <a:gd name="T52" fmla="*/ 139 w 428"/>
                  <a:gd name="T53" fmla="*/ 21 h 305"/>
                  <a:gd name="T54" fmla="*/ 111 w 428"/>
                  <a:gd name="T55" fmla="*/ 12 h 305"/>
                  <a:gd name="T56" fmla="*/ 84 w 428"/>
                  <a:gd name="T57" fmla="*/ 5 h 305"/>
                  <a:gd name="T58" fmla="*/ 61 w 428"/>
                  <a:gd name="T59" fmla="*/ 1 h 305"/>
                  <a:gd name="T60" fmla="*/ 42 w 428"/>
                  <a:gd name="T61" fmla="*/ 0 h 305"/>
                  <a:gd name="T62" fmla="*/ 25 w 428"/>
                  <a:gd name="T63" fmla="*/ 0 h 305"/>
                  <a:gd name="T64" fmla="*/ 13 w 428"/>
                  <a:gd name="T65" fmla="*/ 1 h 305"/>
                  <a:gd name="T66" fmla="*/ 4 w 428"/>
                  <a:gd name="T67" fmla="*/ 2 h 305"/>
                  <a:gd name="T68" fmla="*/ 0 w 428"/>
                  <a:gd name="T69" fmla="*/ 3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28" h="305">
                    <a:moveTo>
                      <a:pt x="0" y="3"/>
                    </a:moveTo>
                    <a:lnTo>
                      <a:pt x="6" y="29"/>
                    </a:lnTo>
                    <a:lnTo>
                      <a:pt x="8" y="29"/>
                    </a:lnTo>
                    <a:lnTo>
                      <a:pt x="15" y="28"/>
                    </a:lnTo>
                    <a:lnTo>
                      <a:pt x="27" y="27"/>
                    </a:lnTo>
                    <a:lnTo>
                      <a:pt x="42" y="28"/>
                    </a:lnTo>
                    <a:lnTo>
                      <a:pt x="60" y="29"/>
                    </a:lnTo>
                    <a:lnTo>
                      <a:pt x="81" y="32"/>
                    </a:lnTo>
                    <a:lnTo>
                      <a:pt x="105" y="38"/>
                    </a:lnTo>
                    <a:lnTo>
                      <a:pt x="133" y="47"/>
                    </a:lnTo>
                    <a:lnTo>
                      <a:pt x="161" y="61"/>
                    </a:lnTo>
                    <a:lnTo>
                      <a:pt x="192" y="78"/>
                    </a:lnTo>
                    <a:lnTo>
                      <a:pt x="226" y="100"/>
                    </a:lnTo>
                    <a:lnTo>
                      <a:pt x="260" y="128"/>
                    </a:lnTo>
                    <a:lnTo>
                      <a:pt x="296" y="161"/>
                    </a:lnTo>
                    <a:lnTo>
                      <a:pt x="332" y="201"/>
                    </a:lnTo>
                    <a:lnTo>
                      <a:pt x="370" y="250"/>
                    </a:lnTo>
                    <a:lnTo>
                      <a:pt x="406" y="305"/>
                    </a:lnTo>
                    <a:lnTo>
                      <a:pt x="428" y="291"/>
                    </a:lnTo>
                    <a:lnTo>
                      <a:pt x="389" y="233"/>
                    </a:lnTo>
                    <a:lnTo>
                      <a:pt x="350" y="183"/>
                    </a:lnTo>
                    <a:lnTo>
                      <a:pt x="312" y="140"/>
                    </a:lnTo>
                    <a:lnTo>
                      <a:pt x="274" y="105"/>
                    </a:lnTo>
                    <a:lnTo>
                      <a:pt x="238" y="76"/>
                    </a:lnTo>
                    <a:lnTo>
                      <a:pt x="203" y="52"/>
                    </a:lnTo>
                    <a:lnTo>
                      <a:pt x="171" y="35"/>
                    </a:lnTo>
                    <a:lnTo>
                      <a:pt x="139" y="21"/>
                    </a:lnTo>
                    <a:lnTo>
                      <a:pt x="111" y="12"/>
                    </a:lnTo>
                    <a:lnTo>
                      <a:pt x="84" y="5"/>
                    </a:lnTo>
                    <a:lnTo>
                      <a:pt x="61" y="1"/>
                    </a:lnTo>
                    <a:lnTo>
                      <a:pt x="42" y="0"/>
                    </a:lnTo>
                    <a:lnTo>
                      <a:pt x="25" y="0"/>
                    </a:lnTo>
                    <a:lnTo>
                      <a:pt x="13" y="1"/>
                    </a:lnTo>
                    <a:lnTo>
                      <a:pt x="4" y="2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51" name="Freeform 31"/>
              <p:cNvSpPr>
                <a:spLocks/>
              </p:cNvSpPr>
              <p:nvPr/>
            </p:nvSpPr>
            <p:spPr bwMode="auto">
              <a:xfrm>
                <a:off x="2561" y="1942"/>
                <a:ext cx="234" cy="159"/>
              </a:xfrm>
              <a:custGeom>
                <a:avLst/>
                <a:gdLst>
                  <a:gd name="T0" fmla="*/ 0 w 467"/>
                  <a:gd name="T1" fmla="*/ 295 h 319"/>
                  <a:gd name="T2" fmla="*/ 8 w 467"/>
                  <a:gd name="T3" fmla="*/ 319 h 319"/>
                  <a:gd name="T4" fmla="*/ 59 w 467"/>
                  <a:gd name="T5" fmla="*/ 302 h 319"/>
                  <a:gd name="T6" fmla="*/ 106 w 467"/>
                  <a:gd name="T7" fmla="*/ 281 h 319"/>
                  <a:gd name="T8" fmla="*/ 152 w 467"/>
                  <a:gd name="T9" fmla="*/ 259 h 319"/>
                  <a:gd name="T10" fmla="*/ 194 w 467"/>
                  <a:gd name="T11" fmla="*/ 235 h 319"/>
                  <a:gd name="T12" fmla="*/ 235 w 467"/>
                  <a:gd name="T13" fmla="*/ 211 h 319"/>
                  <a:gd name="T14" fmla="*/ 273 w 467"/>
                  <a:gd name="T15" fmla="*/ 185 h 319"/>
                  <a:gd name="T16" fmla="*/ 307 w 467"/>
                  <a:gd name="T17" fmla="*/ 161 h 319"/>
                  <a:gd name="T18" fmla="*/ 339 w 467"/>
                  <a:gd name="T19" fmla="*/ 136 h 319"/>
                  <a:gd name="T20" fmla="*/ 368 w 467"/>
                  <a:gd name="T21" fmla="*/ 113 h 319"/>
                  <a:gd name="T22" fmla="*/ 394 w 467"/>
                  <a:gd name="T23" fmla="*/ 91 h 319"/>
                  <a:gd name="T24" fmla="*/ 415 w 467"/>
                  <a:gd name="T25" fmla="*/ 70 h 319"/>
                  <a:gd name="T26" fmla="*/ 434 w 467"/>
                  <a:gd name="T27" fmla="*/ 53 h 319"/>
                  <a:gd name="T28" fmla="*/ 448 w 467"/>
                  <a:gd name="T29" fmla="*/ 38 h 319"/>
                  <a:gd name="T30" fmla="*/ 458 w 467"/>
                  <a:gd name="T31" fmla="*/ 28 h 319"/>
                  <a:gd name="T32" fmla="*/ 465 w 467"/>
                  <a:gd name="T33" fmla="*/ 20 h 319"/>
                  <a:gd name="T34" fmla="*/ 467 w 467"/>
                  <a:gd name="T35" fmla="*/ 17 h 319"/>
                  <a:gd name="T36" fmla="*/ 448 w 467"/>
                  <a:gd name="T37" fmla="*/ 0 h 319"/>
                  <a:gd name="T38" fmla="*/ 445 w 467"/>
                  <a:gd name="T39" fmla="*/ 2 h 319"/>
                  <a:gd name="T40" fmla="*/ 438 w 467"/>
                  <a:gd name="T41" fmla="*/ 9 h 319"/>
                  <a:gd name="T42" fmla="*/ 428 w 467"/>
                  <a:gd name="T43" fmla="*/ 21 h 319"/>
                  <a:gd name="T44" fmla="*/ 414 w 467"/>
                  <a:gd name="T45" fmla="*/ 35 h 319"/>
                  <a:gd name="T46" fmla="*/ 396 w 467"/>
                  <a:gd name="T47" fmla="*/ 52 h 319"/>
                  <a:gd name="T48" fmla="*/ 375 w 467"/>
                  <a:gd name="T49" fmla="*/ 72 h 319"/>
                  <a:gd name="T50" fmla="*/ 351 w 467"/>
                  <a:gd name="T51" fmla="*/ 93 h 319"/>
                  <a:gd name="T52" fmla="*/ 322 w 467"/>
                  <a:gd name="T53" fmla="*/ 116 h 319"/>
                  <a:gd name="T54" fmla="*/ 292 w 467"/>
                  <a:gd name="T55" fmla="*/ 139 h 319"/>
                  <a:gd name="T56" fmla="*/ 258 w 467"/>
                  <a:gd name="T57" fmla="*/ 165 h 319"/>
                  <a:gd name="T58" fmla="*/ 221 w 467"/>
                  <a:gd name="T59" fmla="*/ 189 h 319"/>
                  <a:gd name="T60" fmla="*/ 182 w 467"/>
                  <a:gd name="T61" fmla="*/ 213 h 319"/>
                  <a:gd name="T62" fmla="*/ 140 w 467"/>
                  <a:gd name="T63" fmla="*/ 236 h 319"/>
                  <a:gd name="T64" fmla="*/ 95 w 467"/>
                  <a:gd name="T65" fmla="*/ 258 h 319"/>
                  <a:gd name="T66" fmla="*/ 48 w 467"/>
                  <a:gd name="T67" fmla="*/ 278 h 319"/>
                  <a:gd name="T68" fmla="*/ 0 w 467"/>
                  <a:gd name="T69" fmla="*/ 295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67" h="319">
                    <a:moveTo>
                      <a:pt x="0" y="295"/>
                    </a:moveTo>
                    <a:lnTo>
                      <a:pt x="8" y="319"/>
                    </a:lnTo>
                    <a:lnTo>
                      <a:pt x="59" y="302"/>
                    </a:lnTo>
                    <a:lnTo>
                      <a:pt x="106" y="281"/>
                    </a:lnTo>
                    <a:lnTo>
                      <a:pt x="152" y="259"/>
                    </a:lnTo>
                    <a:lnTo>
                      <a:pt x="194" y="235"/>
                    </a:lnTo>
                    <a:lnTo>
                      <a:pt x="235" y="211"/>
                    </a:lnTo>
                    <a:lnTo>
                      <a:pt x="273" y="185"/>
                    </a:lnTo>
                    <a:lnTo>
                      <a:pt x="307" y="161"/>
                    </a:lnTo>
                    <a:lnTo>
                      <a:pt x="339" y="136"/>
                    </a:lnTo>
                    <a:lnTo>
                      <a:pt x="368" y="113"/>
                    </a:lnTo>
                    <a:lnTo>
                      <a:pt x="394" y="91"/>
                    </a:lnTo>
                    <a:lnTo>
                      <a:pt x="415" y="70"/>
                    </a:lnTo>
                    <a:lnTo>
                      <a:pt x="434" y="53"/>
                    </a:lnTo>
                    <a:lnTo>
                      <a:pt x="448" y="38"/>
                    </a:lnTo>
                    <a:lnTo>
                      <a:pt x="458" y="28"/>
                    </a:lnTo>
                    <a:lnTo>
                      <a:pt x="465" y="20"/>
                    </a:lnTo>
                    <a:lnTo>
                      <a:pt x="467" y="17"/>
                    </a:lnTo>
                    <a:lnTo>
                      <a:pt x="448" y="0"/>
                    </a:lnTo>
                    <a:lnTo>
                      <a:pt x="445" y="2"/>
                    </a:lnTo>
                    <a:lnTo>
                      <a:pt x="438" y="9"/>
                    </a:lnTo>
                    <a:lnTo>
                      <a:pt x="428" y="21"/>
                    </a:lnTo>
                    <a:lnTo>
                      <a:pt x="414" y="35"/>
                    </a:lnTo>
                    <a:lnTo>
                      <a:pt x="396" y="52"/>
                    </a:lnTo>
                    <a:lnTo>
                      <a:pt x="375" y="72"/>
                    </a:lnTo>
                    <a:lnTo>
                      <a:pt x="351" y="93"/>
                    </a:lnTo>
                    <a:lnTo>
                      <a:pt x="322" y="116"/>
                    </a:lnTo>
                    <a:lnTo>
                      <a:pt x="292" y="139"/>
                    </a:lnTo>
                    <a:lnTo>
                      <a:pt x="258" y="165"/>
                    </a:lnTo>
                    <a:lnTo>
                      <a:pt x="221" y="189"/>
                    </a:lnTo>
                    <a:lnTo>
                      <a:pt x="182" y="213"/>
                    </a:lnTo>
                    <a:lnTo>
                      <a:pt x="140" y="236"/>
                    </a:lnTo>
                    <a:lnTo>
                      <a:pt x="95" y="258"/>
                    </a:lnTo>
                    <a:lnTo>
                      <a:pt x="48" y="278"/>
                    </a:lnTo>
                    <a:lnTo>
                      <a:pt x="0" y="29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52" name="Freeform 32"/>
              <p:cNvSpPr>
                <a:spLocks/>
              </p:cNvSpPr>
              <p:nvPr/>
            </p:nvSpPr>
            <p:spPr bwMode="auto">
              <a:xfrm>
                <a:off x="2601" y="2171"/>
                <a:ext cx="243" cy="159"/>
              </a:xfrm>
              <a:custGeom>
                <a:avLst/>
                <a:gdLst>
                  <a:gd name="T0" fmla="*/ 1 w 486"/>
                  <a:gd name="T1" fmla="*/ 293 h 319"/>
                  <a:gd name="T2" fmla="*/ 0 w 486"/>
                  <a:gd name="T3" fmla="*/ 319 h 319"/>
                  <a:gd name="T4" fmla="*/ 5 w 486"/>
                  <a:gd name="T5" fmla="*/ 319 h 319"/>
                  <a:gd name="T6" fmla="*/ 16 w 486"/>
                  <a:gd name="T7" fmla="*/ 319 h 319"/>
                  <a:gd name="T8" fmla="*/ 34 w 486"/>
                  <a:gd name="T9" fmla="*/ 318 h 319"/>
                  <a:gd name="T10" fmla="*/ 57 w 486"/>
                  <a:gd name="T11" fmla="*/ 316 h 319"/>
                  <a:gd name="T12" fmla="*/ 84 w 486"/>
                  <a:gd name="T13" fmla="*/ 311 h 319"/>
                  <a:gd name="T14" fmla="*/ 115 w 486"/>
                  <a:gd name="T15" fmla="*/ 305 h 319"/>
                  <a:gd name="T16" fmla="*/ 151 w 486"/>
                  <a:gd name="T17" fmla="*/ 296 h 319"/>
                  <a:gd name="T18" fmla="*/ 188 w 486"/>
                  <a:gd name="T19" fmla="*/ 285 h 319"/>
                  <a:gd name="T20" fmla="*/ 227 w 486"/>
                  <a:gd name="T21" fmla="*/ 268 h 319"/>
                  <a:gd name="T22" fmla="*/ 267 w 486"/>
                  <a:gd name="T23" fmla="*/ 248 h 319"/>
                  <a:gd name="T24" fmla="*/ 308 w 486"/>
                  <a:gd name="T25" fmla="*/ 224 h 319"/>
                  <a:gd name="T26" fmla="*/ 347 w 486"/>
                  <a:gd name="T27" fmla="*/ 194 h 319"/>
                  <a:gd name="T28" fmla="*/ 386 w 486"/>
                  <a:gd name="T29" fmla="*/ 158 h 319"/>
                  <a:gd name="T30" fmla="*/ 422 w 486"/>
                  <a:gd name="T31" fmla="*/ 115 h 319"/>
                  <a:gd name="T32" fmla="*/ 456 w 486"/>
                  <a:gd name="T33" fmla="*/ 67 h 319"/>
                  <a:gd name="T34" fmla="*/ 486 w 486"/>
                  <a:gd name="T35" fmla="*/ 12 h 319"/>
                  <a:gd name="T36" fmla="*/ 462 w 486"/>
                  <a:gd name="T37" fmla="*/ 0 h 319"/>
                  <a:gd name="T38" fmla="*/ 433 w 486"/>
                  <a:gd name="T39" fmla="*/ 53 h 319"/>
                  <a:gd name="T40" fmla="*/ 401 w 486"/>
                  <a:gd name="T41" fmla="*/ 99 h 319"/>
                  <a:gd name="T42" fmla="*/ 366 w 486"/>
                  <a:gd name="T43" fmla="*/ 138 h 319"/>
                  <a:gd name="T44" fmla="*/ 330 w 486"/>
                  <a:gd name="T45" fmla="*/ 173 h 319"/>
                  <a:gd name="T46" fmla="*/ 293 w 486"/>
                  <a:gd name="T47" fmla="*/ 202 h 319"/>
                  <a:gd name="T48" fmla="*/ 254 w 486"/>
                  <a:gd name="T49" fmla="*/ 225 h 319"/>
                  <a:gd name="T50" fmla="*/ 216 w 486"/>
                  <a:gd name="T51" fmla="*/ 244 h 319"/>
                  <a:gd name="T52" fmla="*/ 179 w 486"/>
                  <a:gd name="T53" fmla="*/ 259 h 319"/>
                  <a:gd name="T54" fmla="*/ 143 w 486"/>
                  <a:gd name="T55" fmla="*/ 271 h 319"/>
                  <a:gd name="T56" fmla="*/ 111 w 486"/>
                  <a:gd name="T57" fmla="*/ 279 h 319"/>
                  <a:gd name="T58" fmla="*/ 81 w 486"/>
                  <a:gd name="T59" fmla="*/ 286 h 319"/>
                  <a:gd name="T60" fmla="*/ 54 w 486"/>
                  <a:gd name="T61" fmla="*/ 289 h 319"/>
                  <a:gd name="T62" fmla="*/ 33 w 486"/>
                  <a:gd name="T63" fmla="*/ 292 h 319"/>
                  <a:gd name="T64" fmla="*/ 16 w 486"/>
                  <a:gd name="T65" fmla="*/ 293 h 319"/>
                  <a:gd name="T66" fmla="*/ 5 w 486"/>
                  <a:gd name="T67" fmla="*/ 293 h 319"/>
                  <a:gd name="T68" fmla="*/ 1 w 486"/>
                  <a:gd name="T69" fmla="*/ 293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86" h="319">
                    <a:moveTo>
                      <a:pt x="1" y="293"/>
                    </a:moveTo>
                    <a:lnTo>
                      <a:pt x="0" y="319"/>
                    </a:lnTo>
                    <a:lnTo>
                      <a:pt x="5" y="319"/>
                    </a:lnTo>
                    <a:lnTo>
                      <a:pt x="16" y="319"/>
                    </a:lnTo>
                    <a:lnTo>
                      <a:pt x="34" y="318"/>
                    </a:lnTo>
                    <a:lnTo>
                      <a:pt x="57" y="316"/>
                    </a:lnTo>
                    <a:lnTo>
                      <a:pt x="84" y="311"/>
                    </a:lnTo>
                    <a:lnTo>
                      <a:pt x="115" y="305"/>
                    </a:lnTo>
                    <a:lnTo>
                      <a:pt x="151" y="296"/>
                    </a:lnTo>
                    <a:lnTo>
                      <a:pt x="188" y="285"/>
                    </a:lnTo>
                    <a:lnTo>
                      <a:pt x="227" y="268"/>
                    </a:lnTo>
                    <a:lnTo>
                      <a:pt x="267" y="248"/>
                    </a:lnTo>
                    <a:lnTo>
                      <a:pt x="308" y="224"/>
                    </a:lnTo>
                    <a:lnTo>
                      <a:pt x="347" y="194"/>
                    </a:lnTo>
                    <a:lnTo>
                      <a:pt x="386" y="158"/>
                    </a:lnTo>
                    <a:lnTo>
                      <a:pt x="422" y="115"/>
                    </a:lnTo>
                    <a:lnTo>
                      <a:pt x="456" y="67"/>
                    </a:lnTo>
                    <a:lnTo>
                      <a:pt x="486" y="12"/>
                    </a:lnTo>
                    <a:lnTo>
                      <a:pt x="462" y="0"/>
                    </a:lnTo>
                    <a:lnTo>
                      <a:pt x="433" y="53"/>
                    </a:lnTo>
                    <a:lnTo>
                      <a:pt x="401" y="99"/>
                    </a:lnTo>
                    <a:lnTo>
                      <a:pt x="366" y="138"/>
                    </a:lnTo>
                    <a:lnTo>
                      <a:pt x="330" y="173"/>
                    </a:lnTo>
                    <a:lnTo>
                      <a:pt x="293" y="202"/>
                    </a:lnTo>
                    <a:lnTo>
                      <a:pt x="254" y="225"/>
                    </a:lnTo>
                    <a:lnTo>
                      <a:pt x="216" y="244"/>
                    </a:lnTo>
                    <a:lnTo>
                      <a:pt x="179" y="259"/>
                    </a:lnTo>
                    <a:lnTo>
                      <a:pt x="143" y="271"/>
                    </a:lnTo>
                    <a:lnTo>
                      <a:pt x="111" y="279"/>
                    </a:lnTo>
                    <a:lnTo>
                      <a:pt x="81" y="286"/>
                    </a:lnTo>
                    <a:lnTo>
                      <a:pt x="54" y="289"/>
                    </a:lnTo>
                    <a:lnTo>
                      <a:pt x="33" y="292"/>
                    </a:lnTo>
                    <a:lnTo>
                      <a:pt x="16" y="293"/>
                    </a:lnTo>
                    <a:lnTo>
                      <a:pt x="5" y="293"/>
                    </a:lnTo>
                    <a:lnTo>
                      <a:pt x="1" y="29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53" name="Freeform 33"/>
              <p:cNvSpPr>
                <a:spLocks/>
              </p:cNvSpPr>
              <p:nvPr/>
            </p:nvSpPr>
            <p:spPr bwMode="auto">
              <a:xfrm>
                <a:off x="2599" y="2097"/>
                <a:ext cx="257" cy="159"/>
              </a:xfrm>
              <a:custGeom>
                <a:avLst/>
                <a:gdLst>
                  <a:gd name="T0" fmla="*/ 1 w 512"/>
                  <a:gd name="T1" fmla="*/ 291 h 318"/>
                  <a:gd name="T2" fmla="*/ 0 w 512"/>
                  <a:gd name="T3" fmla="*/ 318 h 318"/>
                  <a:gd name="T4" fmla="*/ 4 w 512"/>
                  <a:gd name="T5" fmla="*/ 318 h 318"/>
                  <a:gd name="T6" fmla="*/ 17 w 512"/>
                  <a:gd name="T7" fmla="*/ 318 h 318"/>
                  <a:gd name="T8" fmla="*/ 36 w 512"/>
                  <a:gd name="T9" fmla="*/ 317 h 318"/>
                  <a:gd name="T10" fmla="*/ 60 w 512"/>
                  <a:gd name="T11" fmla="*/ 314 h 318"/>
                  <a:gd name="T12" fmla="*/ 90 w 512"/>
                  <a:gd name="T13" fmla="*/ 311 h 318"/>
                  <a:gd name="T14" fmla="*/ 124 w 512"/>
                  <a:gd name="T15" fmla="*/ 304 h 318"/>
                  <a:gd name="T16" fmla="*/ 161 w 512"/>
                  <a:gd name="T17" fmla="*/ 296 h 318"/>
                  <a:gd name="T18" fmla="*/ 201 w 512"/>
                  <a:gd name="T19" fmla="*/ 283 h 318"/>
                  <a:gd name="T20" fmla="*/ 243 w 512"/>
                  <a:gd name="T21" fmla="*/ 267 h 318"/>
                  <a:gd name="T22" fmla="*/ 284 w 512"/>
                  <a:gd name="T23" fmla="*/ 247 h 318"/>
                  <a:gd name="T24" fmla="*/ 327 w 512"/>
                  <a:gd name="T25" fmla="*/ 223 h 318"/>
                  <a:gd name="T26" fmla="*/ 369 w 512"/>
                  <a:gd name="T27" fmla="*/ 193 h 318"/>
                  <a:gd name="T28" fmla="*/ 410 w 512"/>
                  <a:gd name="T29" fmla="*/ 158 h 318"/>
                  <a:gd name="T30" fmla="*/ 446 w 512"/>
                  <a:gd name="T31" fmla="*/ 115 h 318"/>
                  <a:gd name="T32" fmla="*/ 481 w 512"/>
                  <a:gd name="T33" fmla="*/ 67 h 318"/>
                  <a:gd name="T34" fmla="*/ 512 w 512"/>
                  <a:gd name="T35" fmla="*/ 11 h 318"/>
                  <a:gd name="T36" fmla="*/ 488 w 512"/>
                  <a:gd name="T37" fmla="*/ 0 h 318"/>
                  <a:gd name="T38" fmla="*/ 459 w 512"/>
                  <a:gd name="T39" fmla="*/ 53 h 318"/>
                  <a:gd name="T40" fmla="*/ 426 w 512"/>
                  <a:gd name="T41" fmla="*/ 99 h 318"/>
                  <a:gd name="T42" fmla="*/ 390 w 512"/>
                  <a:gd name="T43" fmla="*/ 138 h 318"/>
                  <a:gd name="T44" fmla="*/ 352 w 512"/>
                  <a:gd name="T45" fmla="*/ 173 h 318"/>
                  <a:gd name="T46" fmla="*/ 313 w 512"/>
                  <a:gd name="T47" fmla="*/ 200 h 318"/>
                  <a:gd name="T48" fmla="*/ 272 w 512"/>
                  <a:gd name="T49" fmla="*/ 224 h 318"/>
                  <a:gd name="T50" fmla="*/ 231 w 512"/>
                  <a:gd name="T51" fmla="*/ 243 h 318"/>
                  <a:gd name="T52" fmla="*/ 192 w 512"/>
                  <a:gd name="T53" fmla="*/ 258 h 318"/>
                  <a:gd name="T54" fmla="*/ 154 w 512"/>
                  <a:gd name="T55" fmla="*/ 269 h 318"/>
                  <a:gd name="T56" fmla="*/ 118 w 512"/>
                  <a:gd name="T57" fmla="*/ 279 h 318"/>
                  <a:gd name="T58" fmla="*/ 86 w 512"/>
                  <a:gd name="T59" fmla="*/ 284 h 318"/>
                  <a:gd name="T60" fmla="*/ 59 w 512"/>
                  <a:gd name="T61" fmla="*/ 288 h 318"/>
                  <a:gd name="T62" fmla="*/ 36 w 512"/>
                  <a:gd name="T63" fmla="*/ 290 h 318"/>
                  <a:gd name="T64" fmla="*/ 17 w 512"/>
                  <a:gd name="T65" fmla="*/ 291 h 318"/>
                  <a:gd name="T66" fmla="*/ 6 w 512"/>
                  <a:gd name="T67" fmla="*/ 291 h 318"/>
                  <a:gd name="T68" fmla="*/ 1 w 512"/>
                  <a:gd name="T69" fmla="*/ 291 h 3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12" h="318">
                    <a:moveTo>
                      <a:pt x="1" y="291"/>
                    </a:moveTo>
                    <a:lnTo>
                      <a:pt x="0" y="318"/>
                    </a:lnTo>
                    <a:lnTo>
                      <a:pt x="4" y="318"/>
                    </a:lnTo>
                    <a:lnTo>
                      <a:pt x="17" y="318"/>
                    </a:lnTo>
                    <a:lnTo>
                      <a:pt x="36" y="317"/>
                    </a:lnTo>
                    <a:lnTo>
                      <a:pt x="60" y="314"/>
                    </a:lnTo>
                    <a:lnTo>
                      <a:pt x="90" y="311"/>
                    </a:lnTo>
                    <a:lnTo>
                      <a:pt x="124" y="304"/>
                    </a:lnTo>
                    <a:lnTo>
                      <a:pt x="161" y="296"/>
                    </a:lnTo>
                    <a:lnTo>
                      <a:pt x="201" y="283"/>
                    </a:lnTo>
                    <a:lnTo>
                      <a:pt x="243" y="267"/>
                    </a:lnTo>
                    <a:lnTo>
                      <a:pt x="284" y="247"/>
                    </a:lnTo>
                    <a:lnTo>
                      <a:pt x="327" y="223"/>
                    </a:lnTo>
                    <a:lnTo>
                      <a:pt x="369" y="193"/>
                    </a:lnTo>
                    <a:lnTo>
                      <a:pt x="410" y="158"/>
                    </a:lnTo>
                    <a:lnTo>
                      <a:pt x="446" y="115"/>
                    </a:lnTo>
                    <a:lnTo>
                      <a:pt x="481" y="67"/>
                    </a:lnTo>
                    <a:lnTo>
                      <a:pt x="512" y="11"/>
                    </a:lnTo>
                    <a:lnTo>
                      <a:pt x="488" y="0"/>
                    </a:lnTo>
                    <a:lnTo>
                      <a:pt x="459" y="53"/>
                    </a:lnTo>
                    <a:lnTo>
                      <a:pt x="426" y="99"/>
                    </a:lnTo>
                    <a:lnTo>
                      <a:pt x="390" y="138"/>
                    </a:lnTo>
                    <a:lnTo>
                      <a:pt x="352" y="173"/>
                    </a:lnTo>
                    <a:lnTo>
                      <a:pt x="313" y="200"/>
                    </a:lnTo>
                    <a:lnTo>
                      <a:pt x="272" y="224"/>
                    </a:lnTo>
                    <a:lnTo>
                      <a:pt x="231" y="243"/>
                    </a:lnTo>
                    <a:lnTo>
                      <a:pt x="192" y="258"/>
                    </a:lnTo>
                    <a:lnTo>
                      <a:pt x="154" y="269"/>
                    </a:lnTo>
                    <a:lnTo>
                      <a:pt x="118" y="279"/>
                    </a:lnTo>
                    <a:lnTo>
                      <a:pt x="86" y="284"/>
                    </a:lnTo>
                    <a:lnTo>
                      <a:pt x="59" y="288"/>
                    </a:lnTo>
                    <a:lnTo>
                      <a:pt x="36" y="290"/>
                    </a:lnTo>
                    <a:lnTo>
                      <a:pt x="17" y="291"/>
                    </a:lnTo>
                    <a:lnTo>
                      <a:pt x="6" y="291"/>
                    </a:lnTo>
                    <a:lnTo>
                      <a:pt x="1" y="29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54" name="Freeform 34"/>
              <p:cNvSpPr>
                <a:spLocks/>
              </p:cNvSpPr>
              <p:nvPr/>
            </p:nvSpPr>
            <p:spPr bwMode="auto">
              <a:xfrm>
                <a:off x="2590" y="2010"/>
                <a:ext cx="253" cy="170"/>
              </a:xfrm>
              <a:custGeom>
                <a:avLst/>
                <a:gdLst>
                  <a:gd name="T0" fmla="*/ 0 w 507"/>
                  <a:gd name="T1" fmla="*/ 314 h 341"/>
                  <a:gd name="T2" fmla="*/ 5 w 507"/>
                  <a:gd name="T3" fmla="*/ 341 h 341"/>
                  <a:gd name="T4" fmla="*/ 10 w 507"/>
                  <a:gd name="T5" fmla="*/ 340 h 341"/>
                  <a:gd name="T6" fmla="*/ 21 w 507"/>
                  <a:gd name="T7" fmla="*/ 337 h 341"/>
                  <a:gd name="T8" fmla="*/ 41 w 507"/>
                  <a:gd name="T9" fmla="*/ 334 h 341"/>
                  <a:gd name="T10" fmla="*/ 65 w 507"/>
                  <a:gd name="T11" fmla="*/ 328 h 341"/>
                  <a:gd name="T12" fmla="*/ 94 w 507"/>
                  <a:gd name="T13" fmla="*/ 319 h 341"/>
                  <a:gd name="T14" fmla="*/ 127 w 507"/>
                  <a:gd name="T15" fmla="*/ 309 h 341"/>
                  <a:gd name="T16" fmla="*/ 164 w 507"/>
                  <a:gd name="T17" fmla="*/ 296 h 341"/>
                  <a:gd name="T18" fmla="*/ 203 w 507"/>
                  <a:gd name="T19" fmla="*/ 279 h 341"/>
                  <a:gd name="T20" fmla="*/ 243 w 507"/>
                  <a:gd name="T21" fmla="*/ 259 h 341"/>
                  <a:gd name="T22" fmla="*/ 285 w 507"/>
                  <a:gd name="T23" fmla="*/ 237 h 341"/>
                  <a:gd name="T24" fmla="*/ 327 w 507"/>
                  <a:gd name="T25" fmla="*/ 210 h 341"/>
                  <a:gd name="T26" fmla="*/ 368 w 507"/>
                  <a:gd name="T27" fmla="*/ 180 h 341"/>
                  <a:gd name="T28" fmla="*/ 407 w 507"/>
                  <a:gd name="T29" fmla="*/ 145 h 341"/>
                  <a:gd name="T30" fmla="*/ 444 w 507"/>
                  <a:gd name="T31" fmla="*/ 106 h 341"/>
                  <a:gd name="T32" fmla="*/ 477 w 507"/>
                  <a:gd name="T33" fmla="*/ 61 h 341"/>
                  <a:gd name="T34" fmla="*/ 507 w 507"/>
                  <a:gd name="T35" fmla="*/ 13 h 341"/>
                  <a:gd name="T36" fmla="*/ 484 w 507"/>
                  <a:gd name="T37" fmla="*/ 0 h 341"/>
                  <a:gd name="T38" fmla="*/ 455 w 507"/>
                  <a:gd name="T39" fmla="*/ 47 h 341"/>
                  <a:gd name="T40" fmla="*/ 423 w 507"/>
                  <a:gd name="T41" fmla="*/ 89 h 341"/>
                  <a:gd name="T42" fmla="*/ 388 w 507"/>
                  <a:gd name="T43" fmla="*/ 127 h 341"/>
                  <a:gd name="T44" fmla="*/ 350 w 507"/>
                  <a:gd name="T45" fmla="*/ 160 h 341"/>
                  <a:gd name="T46" fmla="*/ 311 w 507"/>
                  <a:gd name="T47" fmla="*/ 189 h 341"/>
                  <a:gd name="T48" fmla="*/ 271 w 507"/>
                  <a:gd name="T49" fmla="*/ 214 h 341"/>
                  <a:gd name="T50" fmla="*/ 231 w 507"/>
                  <a:gd name="T51" fmla="*/ 236 h 341"/>
                  <a:gd name="T52" fmla="*/ 192 w 507"/>
                  <a:gd name="T53" fmla="*/ 256 h 341"/>
                  <a:gd name="T54" fmla="*/ 154 w 507"/>
                  <a:gd name="T55" fmla="*/ 271 h 341"/>
                  <a:gd name="T56" fmla="*/ 118 w 507"/>
                  <a:gd name="T57" fmla="*/ 283 h 341"/>
                  <a:gd name="T58" fmla="*/ 86 w 507"/>
                  <a:gd name="T59" fmla="*/ 294 h 341"/>
                  <a:gd name="T60" fmla="*/ 58 w 507"/>
                  <a:gd name="T61" fmla="*/ 302 h 341"/>
                  <a:gd name="T62" fmla="*/ 35 w 507"/>
                  <a:gd name="T63" fmla="*/ 307 h 341"/>
                  <a:gd name="T64" fmla="*/ 17 w 507"/>
                  <a:gd name="T65" fmla="*/ 311 h 341"/>
                  <a:gd name="T66" fmla="*/ 5 w 507"/>
                  <a:gd name="T67" fmla="*/ 313 h 341"/>
                  <a:gd name="T68" fmla="*/ 0 w 507"/>
                  <a:gd name="T69" fmla="*/ 314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07" h="341">
                    <a:moveTo>
                      <a:pt x="0" y="314"/>
                    </a:moveTo>
                    <a:lnTo>
                      <a:pt x="5" y="341"/>
                    </a:lnTo>
                    <a:lnTo>
                      <a:pt x="10" y="340"/>
                    </a:lnTo>
                    <a:lnTo>
                      <a:pt x="21" y="337"/>
                    </a:lnTo>
                    <a:lnTo>
                      <a:pt x="41" y="334"/>
                    </a:lnTo>
                    <a:lnTo>
                      <a:pt x="65" y="328"/>
                    </a:lnTo>
                    <a:lnTo>
                      <a:pt x="94" y="319"/>
                    </a:lnTo>
                    <a:lnTo>
                      <a:pt x="127" y="309"/>
                    </a:lnTo>
                    <a:lnTo>
                      <a:pt x="164" y="296"/>
                    </a:lnTo>
                    <a:lnTo>
                      <a:pt x="203" y="279"/>
                    </a:lnTo>
                    <a:lnTo>
                      <a:pt x="243" y="259"/>
                    </a:lnTo>
                    <a:lnTo>
                      <a:pt x="285" y="237"/>
                    </a:lnTo>
                    <a:lnTo>
                      <a:pt x="327" y="210"/>
                    </a:lnTo>
                    <a:lnTo>
                      <a:pt x="368" y="180"/>
                    </a:lnTo>
                    <a:lnTo>
                      <a:pt x="407" y="145"/>
                    </a:lnTo>
                    <a:lnTo>
                      <a:pt x="444" y="106"/>
                    </a:lnTo>
                    <a:lnTo>
                      <a:pt x="477" y="61"/>
                    </a:lnTo>
                    <a:lnTo>
                      <a:pt x="507" y="13"/>
                    </a:lnTo>
                    <a:lnTo>
                      <a:pt x="484" y="0"/>
                    </a:lnTo>
                    <a:lnTo>
                      <a:pt x="455" y="47"/>
                    </a:lnTo>
                    <a:lnTo>
                      <a:pt x="423" y="89"/>
                    </a:lnTo>
                    <a:lnTo>
                      <a:pt x="388" y="127"/>
                    </a:lnTo>
                    <a:lnTo>
                      <a:pt x="350" y="160"/>
                    </a:lnTo>
                    <a:lnTo>
                      <a:pt x="311" y="189"/>
                    </a:lnTo>
                    <a:lnTo>
                      <a:pt x="271" y="214"/>
                    </a:lnTo>
                    <a:lnTo>
                      <a:pt x="231" y="236"/>
                    </a:lnTo>
                    <a:lnTo>
                      <a:pt x="192" y="256"/>
                    </a:lnTo>
                    <a:lnTo>
                      <a:pt x="154" y="271"/>
                    </a:lnTo>
                    <a:lnTo>
                      <a:pt x="118" y="283"/>
                    </a:lnTo>
                    <a:lnTo>
                      <a:pt x="86" y="294"/>
                    </a:lnTo>
                    <a:lnTo>
                      <a:pt x="58" y="302"/>
                    </a:lnTo>
                    <a:lnTo>
                      <a:pt x="35" y="307"/>
                    </a:lnTo>
                    <a:lnTo>
                      <a:pt x="17" y="311"/>
                    </a:lnTo>
                    <a:lnTo>
                      <a:pt x="5" y="313"/>
                    </a:lnTo>
                    <a:lnTo>
                      <a:pt x="0" y="31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55" name="Freeform 35"/>
              <p:cNvSpPr>
                <a:spLocks/>
              </p:cNvSpPr>
              <p:nvPr/>
            </p:nvSpPr>
            <p:spPr bwMode="auto">
              <a:xfrm>
                <a:off x="2550" y="2083"/>
                <a:ext cx="58" cy="248"/>
              </a:xfrm>
              <a:custGeom>
                <a:avLst/>
                <a:gdLst>
                  <a:gd name="T0" fmla="*/ 0 w 116"/>
                  <a:gd name="T1" fmla="*/ 16 h 495"/>
                  <a:gd name="T2" fmla="*/ 6 w 116"/>
                  <a:gd name="T3" fmla="*/ 25 h 495"/>
                  <a:gd name="T4" fmla="*/ 19 w 116"/>
                  <a:gd name="T5" fmla="*/ 46 h 495"/>
                  <a:gd name="T6" fmla="*/ 38 w 116"/>
                  <a:gd name="T7" fmla="*/ 84 h 495"/>
                  <a:gd name="T8" fmla="*/ 57 w 116"/>
                  <a:gd name="T9" fmla="*/ 135 h 495"/>
                  <a:gd name="T10" fmla="*/ 75 w 116"/>
                  <a:gd name="T11" fmla="*/ 202 h 495"/>
                  <a:gd name="T12" fmla="*/ 86 w 116"/>
                  <a:gd name="T13" fmla="*/ 283 h 495"/>
                  <a:gd name="T14" fmla="*/ 89 w 116"/>
                  <a:gd name="T15" fmla="*/ 380 h 495"/>
                  <a:gd name="T16" fmla="*/ 79 w 116"/>
                  <a:gd name="T17" fmla="*/ 492 h 495"/>
                  <a:gd name="T18" fmla="*/ 106 w 116"/>
                  <a:gd name="T19" fmla="*/ 495 h 495"/>
                  <a:gd name="T20" fmla="*/ 116 w 116"/>
                  <a:gd name="T21" fmla="*/ 379 h 495"/>
                  <a:gd name="T22" fmla="*/ 113 w 116"/>
                  <a:gd name="T23" fmla="*/ 279 h 495"/>
                  <a:gd name="T24" fmla="*/ 100 w 116"/>
                  <a:gd name="T25" fmla="*/ 195 h 495"/>
                  <a:gd name="T26" fmla="*/ 83 w 116"/>
                  <a:gd name="T27" fmla="*/ 126 h 495"/>
                  <a:gd name="T28" fmla="*/ 62 w 116"/>
                  <a:gd name="T29" fmla="*/ 73 h 495"/>
                  <a:gd name="T30" fmla="*/ 42 w 116"/>
                  <a:gd name="T31" fmla="*/ 34 h 495"/>
                  <a:gd name="T32" fmla="*/ 28 w 116"/>
                  <a:gd name="T33" fmla="*/ 10 h 495"/>
                  <a:gd name="T34" fmla="*/ 21 w 116"/>
                  <a:gd name="T35" fmla="*/ 0 h 495"/>
                  <a:gd name="T36" fmla="*/ 0 w 116"/>
                  <a:gd name="T37" fmla="*/ 16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16" h="495">
                    <a:moveTo>
                      <a:pt x="0" y="16"/>
                    </a:moveTo>
                    <a:lnTo>
                      <a:pt x="6" y="25"/>
                    </a:lnTo>
                    <a:lnTo>
                      <a:pt x="19" y="46"/>
                    </a:lnTo>
                    <a:lnTo>
                      <a:pt x="38" y="84"/>
                    </a:lnTo>
                    <a:lnTo>
                      <a:pt x="57" y="135"/>
                    </a:lnTo>
                    <a:lnTo>
                      <a:pt x="75" y="202"/>
                    </a:lnTo>
                    <a:lnTo>
                      <a:pt x="86" y="283"/>
                    </a:lnTo>
                    <a:lnTo>
                      <a:pt x="89" y="380"/>
                    </a:lnTo>
                    <a:lnTo>
                      <a:pt x="79" y="492"/>
                    </a:lnTo>
                    <a:lnTo>
                      <a:pt x="106" y="495"/>
                    </a:lnTo>
                    <a:lnTo>
                      <a:pt x="116" y="379"/>
                    </a:lnTo>
                    <a:lnTo>
                      <a:pt x="113" y="279"/>
                    </a:lnTo>
                    <a:lnTo>
                      <a:pt x="100" y="195"/>
                    </a:lnTo>
                    <a:lnTo>
                      <a:pt x="83" y="126"/>
                    </a:lnTo>
                    <a:lnTo>
                      <a:pt x="62" y="73"/>
                    </a:lnTo>
                    <a:lnTo>
                      <a:pt x="42" y="34"/>
                    </a:lnTo>
                    <a:lnTo>
                      <a:pt x="28" y="10"/>
                    </a:lnTo>
                    <a:lnTo>
                      <a:pt x="21" y="0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56" name="Freeform 36"/>
              <p:cNvSpPr>
                <a:spLocks/>
              </p:cNvSpPr>
              <p:nvPr/>
            </p:nvSpPr>
            <p:spPr bwMode="auto">
              <a:xfrm>
                <a:off x="2569" y="2313"/>
                <a:ext cx="37" cy="56"/>
              </a:xfrm>
              <a:custGeom>
                <a:avLst/>
                <a:gdLst>
                  <a:gd name="T0" fmla="*/ 0 w 75"/>
                  <a:gd name="T1" fmla="*/ 86 h 110"/>
                  <a:gd name="T2" fmla="*/ 11 w 75"/>
                  <a:gd name="T3" fmla="*/ 110 h 110"/>
                  <a:gd name="T4" fmla="*/ 26 w 75"/>
                  <a:gd name="T5" fmla="*/ 100 h 110"/>
                  <a:gd name="T6" fmla="*/ 39 w 75"/>
                  <a:gd name="T7" fmla="*/ 86 h 110"/>
                  <a:gd name="T8" fmla="*/ 51 w 75"/>
                  <a:gd name="T9" fmla="*/ 70 h 110"/>
                  <a:gd name="T10" fmla="*/ 59 w 75"/>
                  <a:gd name="T11" fmla="*/ 53 h 110"/>
                  <a:gd name="T12" fmla="*/ 65 w 75"/>
                  <a:gd name="T13" fmla="*/ 37 h 110"/>
                  <a:gd name="T14" fmla="*/ 70 w 75"/>
                  <a:gd name="T15" fmla="*/ 22 h 110"/>
                  <a:gd name="T16" fmla="*/ 74 w 75"/>
                  <a:gd name="T17" fmla="*/ 11 h 110"/>
                  <a:gd name="T18" fmla="*/ 75 w 75"/>
                  <a:gd name="T19" fmla="*/ 6 h 110"/>
                  <a:gd name="T20" fmla="*/ 48 w 75"/>
                  <a:gd name="T21" fmla="*/ 0 h 110"/>
                  <a:gd name="T22" fmla="*/ 46 w 75"/>
                  <a:gd name="T23" fmla="*/ 9 h 110"/>
                  <a:gd name="T24" fmla="*/ 42 w 75"/>
                  <a:gd name="T25" fmla="*/ 19 h 110"/>
                  <a:gd name="T26" fmla="*/ 38 w 75"/>
                  <a:gd name="T27" fmla="*/ 32 h 110"/>
                  <a:gd name="T28" fmla="*/ 33 w 75"/>
                  <a:gd name="T29" fmla="*/ 45 h 110"/>
                  <a:gd name="T30" fmla="*/ 26 w 75"/>
                  <a:gd name="T31" fmla="*/ 57 h 110"/>
                  <a:gd name="T32" fmla="*/ 18 w 75"/>
                  <a:gd name="T33" fmla="*/ 70 h 110"/>
                  <a:gd name="T34" fmla="*/ 10 w 75"/>
                  <a:gd name="T35" fmla="*/ 79 h 110"/>
                  <a:gd name="T36" fmla="*/ 0 w 75"/>
                  <a:gd name="T37" fmla="*/ 86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5" h="110">
                    <a:moveTo>
                      <a:pt x="0" y="86"/>
                    </a:moveTo>
                    <a:lnTo>
                      <a:pt x="11" y="110"/>
                    </a:lnTo>
                    <a:lnTo>
                      <a:pt x="26" y="100"/>
                    </a:lnTo>
                    <a:lnTo>
                      <a:pt x="39" y="86"/>
                    </a:lnTo>
                    <a:lnTo>
                      <a:pt x="51" y="70"/>
                    </a:lnTo>
                    <a:lnTo>
                      <a:pt x="59" y="53"/>
                    </a:lnTo>
                    <a:lnTo>
                      <a:pt x="65" y="37"/>
                    </a:lnTo>
                    <a:lnTo>
                      <a:pt x="70" y="22"/>
                    </a:lnTo>
                    <a:lnTo>
                      <a:pt x="74" y="11"/>
                    </a:lnTo>
                    <a:lnTo>
                      <a:pt x="75" y="6"/>
                    </a:lnTo>
                    <a:lnTo>
                      <a:pt x="48" y="0"/>
                    </a:lnTo>
                    <a:lnTo>
                      <a:pt x="46" y="9"/>
                    </a:lnTo>
                    <a:lnTo>
                      <a:pt x="42" y="19"/>
                    </a:lnTo>
                    <a:lnTo>
                      <a:pt x="38" y="32"/>
                    </a:lnTo>
                    <a:lnTo>
                      <a:pt x="33" y="45"/>
                    </a:lnTo>
                    <a:lnTo>
                      <a:pt x="26" y="57"/>
                    </a:lnTo>
                    <a:lnTo>
                      <a:pt x="18" y="70"/>
                    </a:lnTo>
                    <a:lnTo>
                      <a:pt x="10" y="79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57" name="Freeform 37"/>
              <p:cNvSpPr>
                <a:spLocks/>
              </p:cNvSpPr>
              <p:nvPr/>
            </p:nvSpPr>
            <p:spPr bwMode="auto">
              <a:xfrm>
                <a:off x="2662" y="2309"/>
                <a:ext cx="38" cy="54"/>
              </a:xfrm>
              <a:custGeom>
                <a:avLst/>
                <a:gdLst>
                  <a:gd name="T0" fmla="*/ 0 w 75"/>
                  <a:gd name="T1" fmla="*/ 86 h 109"/>
                  <a:gd name="T2" fmla="*/ 13 w 75"/>
                  <a:gd name="T3" fmla="*/ 109 h 109"/>
                  <a:gd name="T4" fmla="*/ 28 w 75"/>
                  <a:gd name="T5" fmla="*/ 99 h 109"/>
                  <a:gd name="T6" fmla="*/ 41 w 75"/>
                  <a:gd name="T7" fmla="*/ 85 h 109"/>
                  <a:gd name="T8" fmla="*/ 52 w 75"/>
                  <a:gd name="T9" fmla="*/ 69 h 109"/>
                  <a:gd name="T10" fmla="*/ 60 w 75"/>
                  <a:gd name="T11" fmla="*/ 51 h 109"/>
                  <a:gd name="T12" fmla="*/ 66 w 75"/>
                  <a:gd name="T13" fmla="*/ 36 h 109"/>
                  <a:gd name="T14" fmla="*/ 71 w 75"/>
                  <a:gd name="T15" fmla="*/ 21 h 109"/>
                  <a:gd name="T16" fmla="*/ 74 w 75"/>
                  <a:gd name="T17" fmla="*/ 11 h 109"/>
                  <a:gd name="T18" fmla="*/ 75 w 75"/>
                  <a:gd name="T19" fmla="*/ 5 h 109"/>
                  <a:gd name="T20" fmla="*/ 50 w 75"/>
                  <a:gd name="T21" fmla="*/ 0 h 109"/>
                  <a:gd name="T22" fmla="*/ 48 w 75"/>
                  <a:gd name="T23" fmla="*/ 9 h 109"/>
                  <a:gd name="T24" fmla="*/ 44 w 75"/>
                  <a:gd name="T25" fmla="*/ 19 h 109"/>
                  <a:gd name="T26" fmla="*/ 39 w 75"/>
                  <a:gd name="T27" fmla="*/ 32 h 109"/>
                  <a:gd name="T28" fmla="*/ 34 w 75"/>
                  <a:gd name="T29" fmla="*/ 44 h 109"/>
                  <a:gd name="T30" fmla="*/ 27 w 75"/>
                  <a:gd name="T31" fmla="*/ 57 h 109"/>
                  <a:gd name="T32" fmla="*/ 19 w 75"/>
                  <a:gd name="T33" fmla="*/ 70 h 109"/>
                  <a:gd name="T34" fmla="*/ 11 w 75"/>
                  <a:gd name="T35" fmla="*/ 79 h 109"/>
                  <a:gd name="T36" fmla="*/ 0 w 75"/>
                  <a:gd name="T37" fmla="*/ 86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5" h="109">
                    <a:moveTo>
                      <a:pt x="0" y="86"/>
                    </a:moveTo>
                    <a:lnTo>
                      <a:pt x="13" y="109"/>
                    </a:lnTo>
                    <a:lnTo>
                      <a:pt x="28" y="99"/>
                    </a:lnTo>
                    <a:lnTo>
                      <a:pt x="41" y="85"/>
                    </a:lnTo>
                    <a:lnTo>
                      <a:pt x="52" y="69"/>
                    </a:lnTo>
                    <a:lnTo>
                      <a:pt x="60" y="51"/>
                    </a:lnTo>
                    <a:lnTo>
                      <a:pt x="66" y="36"/>
                    </a:lnTo>
                    <a:lnTo>
                      <a:pt x="71" y="21"/>
                    </a:lnTo>
                    <a:lnTo>
                      <a:pt x="74" y="11"/>
                    </a:lnTo>
                    <a:lnTo>
                      <a:pt x="75" y="5"/>
                    </a:lnTo>
                    <a:lnTo>
                      <a:pt x="50" y="0"/>
                    </a:lnTo>
                    <a:lnTo>
                      <a:pt x="48" y="9"/>
                    </a:lnTo>
                    <a:lnTo>
                      <a:pt x="44" y="19"/>
                    </a:lnTo>
                    <a:lnTo>
                      <a:pt x="39" y="32"/>
                    </a:lnTo>
                    <a:lnTo>
                      <a:pt x="34" y="44"/>
                    </a:lnTo>
                    <a:lnTo>
                      <a:pt x="27" y="57"/>
                    </a:lnTo>
                    <a:lnTo>
                      <a:pt x="19" y="70"/>
                    </a:lnTo>
                    <a:lnTo>
                      <a:pt x="11" y="79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58" name="Freeform 38"/>
              <p:cNvSpPr>
                <a:spLocks/>
              </p:cNvSpPr>
              <p:nvPr/>
            </p:nvSpPr>
            <p:spPr bwMode="auto">
              <a:xfrm>
                <a:off x="2741" y="2267"/>
                <a:ext cx="37" cy="56"/>
              </a:xfrm>
              <a:custGeom>
                <a:avLst/>
                <a:gdLst>
                  <a:gd name="T0" fmla="*/ 0 w 75"/>
                  <a:gd name="T1" fmla="*/ 86 h 110"/>
                  <a:gd name="T2" fmla="*/ 13 w 75"/>
                  <a:gd name="T3" fmla="*/ 110 h 110"/>
                  <a:gd name="T4" fmla="*/ 28 w 75"/>
                  <a:gd name="T5" fmla="*/ 100 h 110"/>
                  <a:gd name="T6" fmla="*/ 40 w 75"/>
                  <a:gd name="T7" fmla="*/ 86 h 110"/>
                  <a:gd name="T8" fmla="*/ 52 w 75"/>
                  <a:gd name="T9" fmla="*/ 70 h 110"/>
                  <a:gd name="T10" fmla="*/ 60 w 75"/>
                  <a:gd name="T11" fmla="*/ 53 h 110"/>
                  <a:gd name="T12" fmla="*/ 66 w 75"/>
                  <a:gd name="T13" fmla="*/ 37 h 110"/>
                  <a:gd name="T14" fmla="*/ 70 w 75"/>
                  <a:gd name="T15" fmla="*/ 23 h 110"/>
                  <a:gd name="T16" fmla="*/ 74 w 75"/>
                  <a:gd name="T17" fmla="*/ 11 h 110"/>
                  <a:gd name="T18" fmla="*/ 75 w 75"/>
                  <a:gd name="T19" fmla="*/ 5 h 110"/>
                  <a:gd name="T20" fmla="*/ 50 w 75"/>
                  <a:gd name="T21" fmla="*/ 0 h 110"/>
                  <a:gd name="T22" fmla="*/ 47 w 75"/>
                  <a:gd name="T23" fmla="*/ 9 h 110"/>
                  <a:gd name="T24" fmla="*/ 44 w 75"/>
                  <a:gd name="T25" fmla="*/ 19 h 110"/>
                  <a:gd name="T26" fmla="*/ 39 w 75"/>
                  <a:gd name="T27" fmla="*/ 32 h 110"/>
                  <a:gd name="T28" fmla="*/ 33 w 75"/>
                  <a:gd name="T29" fmla="*/ 45 h 110"/>
                  <a:gd name="T30" fmla="*/ 27 w 75"/>
                  <a:gd name="T31" fmla="*/ 57 h 110"/>
                  <a:gd name="T32" fmla="*/ 18 w 75"/>
                  <a:gd name="T33" fmla="*/ 70 h 110"/>
                  <a:gd name="T34" fmla="*/ 10 w 75"/>
                  <a:gd name="T35" fmla="*/ 79 h 110"/>
                  <a:gd name="T36" fmla="*/ 0 w 75"/>
                  <a:gd name="T37" fmla="*/ 86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5" h="110">
                    <a:moveTo>
                      <a:pt x="0" y="86"/>
                    </a:moveTo>
                    <a:lnTo>
                      <a:pt x="13" y="110"/>
                    </a:lnTo>
                    <a:lnTo>
                      <a:pt x="28" y="100"/>
                    </a:lnTo>
                    <a:lnTo>
                      <a:pt x="40" y="86"/>
                    </a:lnTo>
                    <a:lnTo>
                      <a:pt x="52" y="70"/>
                    </a:lnTo>
                    <a:lnTo>
                      <a:pt x="60" y="53"/>
                    </a:lnTo>
                    <a:lnTo>
                      <a:pt x="66" y="37"/>
                    </a:lnTo>
                    <a:lnTo>
                      <a:pt x="70" y="23"/>
                    </a:lnTo>
                    <a:lnTo>
                      <a:pt x="74" y="11"/>
                    </a:lnTo>
                    <a:lnTo>
                      <a:pt x="75" y="5"/>
                    </a:lnTo>
                    <a:lnTo>
                      <a:pt x="50" y="0"/>
                    </a:lnTo>
                    <a:lnTo>
                      <a:pt x="47" y="9"/>
                    </a:lnTo>
                    <a:lnTo>
                      <a:pt x="44" y="19"/>
                    </a:lnTo>
                    <a:lnTo>
                      <a:pt x="39" y="32"/>
                    </a:lnTo>
                    <a:lnTo>
                      <a:pt x="33" y="45"/>
                    </a:lnTo>
                    <a:lnTo>
                      <a:pt x="27" y="57"/>
                    </a:lnTo>
                    <a:lnTo>
                      <a:pt x="18" y="70"/>
                    </a:lnTo>
                    <a:lnTo>
                      <a:pt x="10" y="79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59" name="Freeform 39"/>
              <p:cNvSpPr>
                <a:spLocks/>
              </p:cNvSpPr>
              <p:nvPr/>
            </p:nvSpPr>
            <p:spPr bwMode="auto">
              <a:xfrm>
                <a:off x="2486" y="2035"/>
                <a:ext cx="106" cy="305"/>
              </a:xfrm>
              <a:custGeom>
                <a:avLst/>
                <a:gdLst>
                  <a:gd name="T0" fmla="*/ 197 w 212"/>
                  <a:gd name="T1" fmla="*/ 610 h 610"/>
                  <a:gd name="T2" fmla="*/ 212 w 212"/>
                  <a:gd name="T3" fmla="*/ 587 h 610"/>
                  <a:gd name="T4" fmla="*/ 162 w 212"/>
                  <a:gd name="T5" fmla="*/ 549 h 610"/>
                  <a:gd name="T6" fmla="*/ 121 w 212"/>
                  <a:gd name="T7" fmla="*/ 507 h 610"/>
                  <a:gd name="T8" fmla="*/ 89 w 212"/>
                  <a:gd name="T9" fmla="*/ 463 h 610"/>
                  <a:gd name="T10" fmla="*/ 65 w 212"/>
                  <a:gd name="T11" fmla="*/ 416 h 610"/>
                  <a:gd name="T12" fmla="*/ 47 w 212"/>
                  <a:gd name="T13" fmla="*/ 368 h 610"/>
                  <a:gd name="T14" fmla="*/ 36 w 212"/>
                  <a:gd name="T15" fmla="*/ 321 h 610"/>
                  <a:gd name="T16" fmla="*/ 29 w 212"/>
                  <a:gd name="T17" fmla="*/ 274 h 610"/>
                  <a:gd name="T18" fmla="*/ 27 w 212"/>
                  <a:gd name="T19" fmla="*/ 228 h 610"/>
                  <a:gd name="T20" fmla="*/ 28 w 212"/>
                  <a:gd name="T21" fmla="*/ 184 h 610"/>
                  <a:gd name="T22" fmla="*/ 31 w 212"/>
                  <a:gd name="T23" fmla="*/ 144 h 610"/>
                  <a:gd name="T24" fmla="*/ 37 w 212"/>
                  <a:gd name="T25" fmla="*/ 107 h 610"/>
                  <a:gd name="T26" fmla="*/ 44 w 212"/>
                  <a:gd name="T27" fmla="*/ 75 h 610"/>
                  <a:gd name="T28" fmla="*/ 51 w 212"/>
                  <a:gd name="T29" fmla="*/ 48 h 610"/>
                  <a:gd name="T30" fmla="*/ 57 w 212"/>
                  <a:gd name="T31" fmla="*/ 27 h 610"/>
                  <a:gd name="T32" fmla="*/ 60 w 212"/>
                  <a:gd name="T33" fmla="*/ 14 h 610"/>
                  <a:gd name="T34" fmla="*/ 62 w 212"/>
                  <a:gd name="T35" fmla="*/ 9 h 610"/>
                  <a:gd name="T36" fmla="*/ 37 w 212"/>
                  <a:gd name="T37" fmla="*/ 0 h 610"/>
                  <a:gd name="T38" fmla="*/ 35 w 212"/>
                  <a:gd name="T39" fmla="*/ 6 h 610"/>
                  <a:gd name="T40" fmla="*/ 31 w 212"/>
                  <a:gd name="T41" fmla="*/ 19 h 610"/>
                  <a:gd name="T42" fmla="*/ 24 w 212"/>
                  <a:gd name="T43" fmla="*/ 40 h 610"/>
                  <a:gd name="T44" fmla="*/ 17 w 212"/>
                  <a:gd name="T45" fmla="*/ 68 h 610"/>
                  <a:gd name="T46" fmla="*/ 11 w 212"/>
                  <a:gd name="T47" fmla="*/ 102 h 610"/>
                  <a:gd name="T48" fmla="*/ 5 w 212"/>
                  <a:gd name="T49" fmla="*/ 141 h 610"/>
                  <a:gd name="T50" fmla="*/ 1 w 212"/>
                  <a:gd name="T51" fmla="*/ 184 h 610"/>
                  <a:gd name="T52" fmla="*/ 0 w 212"/>
                  <a:gd name="T53" fmla="*/ 230 h 610"/>
                  <a:gd name="T54" fmla="*/ 2 w 212"/>
                  <a:gd name="T55" fmla="*/ 278 h 610"/>
                  <a:gd name="T56" fmla="*/ 9 w 212"/>
                  <a:gd name="T57" fmla="*/ 328 h 610"/>
                  <a:gd name="T58" fmla="*/ 22 w 212"/>
                  <a:gd name="T59" fmla="*/ 378 h 610"/>
                  <a:gd name="T60" fmla="*/ 40 w 212"/>
                  <a:gd name="T61" fmla="*/ 429 h 610"/>
                  <a:gd name="T62" fmla="*/ 67 w 212"/>
                  <a:gd name="T63" fmla="*/ 477 h 610"/>
                  <a:gd name="T64" fmla="*/ 100 w 212"/>
                  <a:gd name="T65" fmla="*/ 525 h 610"/>
                  <a:gd name="T66" fmla="*/ 144 w 212"/>
                  <a:gd name="T67" fmla="*/ 570 h 610"/>
                  <a:gd name="T68" fmla="*/ 197 w 212"/>
                  <a:gd name="T69" fmla="*/ 610 h 6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12" h="610">
                    <a:moveTo>
                      <a:pt x="197" y="610"/>
                    </a:moveTo>
                    <a:lnTo>
                      <a:pt x="212" y="587"/>
                    </a:lnTo>
                    <a:lnTo>
                      <a:pt x="162" y="549"/>
                    </a:lnTo>
                    <a:lnTo>
                      <a:pt x="121" y="507"/>
                    </a:lnTo>
                    <a:lnTo>
                      <a:pt x="89" y="463"/>
                    </a:lnTo>
                    <a:lnTo>
                      <a:pt x="65" y="416"/>
                    </a:lnTo>
                    <a:lnTo>
                      <a:pt x="47" y="368"/>
                    </a:lnTo>
                    <a:lnTo>
                      <a:pt x="36" y="321"/>
                    </a:lnTo>
                    <a:lnTo>
                      <a:pt x="29" y="274"/>
                    </a:lnTo>
                    <a:lnTo>
                      <a:pt x="27" y="228"/>
                    </a:lnTo>
                    <a:lnTo>
                      <a:pt x="28" y="184"/>
                    </a:lnTo>
                    <a:lnTo>
                      <a:pt x="31" y="144"/>
                    </a:lnTo>
                    <a:lnTo>
                      <a:pt x="37" y="107"/>
                    </a:lnTo>
                    <a:lnTo>
                      <a:pt x="44" y="75"/>
                    </a:lnTo>
                    <a:lnTo>
                      <a:pt x="51" y="48"/>
                    </a:lnTo>
                    <a:lnTo>
                      <a:pt x="57" y="27"/>
                    </a:lnTo>
                    <a:lnTo>
                      <a:pt x="60" y="14"/>
                    </a:lnTo>
                    <a:lnTo>
                      <a:pt x="62" y="9"/>
                    </a:lnTo>
                    <a:lnTo>
                      <a:pt x="37" y="0"/>
                    </a:lnTo>
                    <a:lnTo>
                      <a:pt x="35" y="6"/>
                    </a:lnTo>
                    <a:lnTo>
                      <a:pt x="31" y="19"/>
                    </a:lnTo>
                    <a:lnTo>
                      <a:pt x="24" y="40"/>
                    </a:lnTo>
                    <a:lnTo>
                      <a:pt x="17" y="68"/>
                    </a:lnTo>
                    <a:lnTo>
                      <a:pt x="11" y="102"/>
                    </a:lnTo>
                    <a:lnTo>
                      <a:pt x="5" y="141"/>
                    </a:lnTo>
                    <a:lnTo>
                      <a:pt x="1" y="184"/>
                    </a:lnTo>
                    <a:lnTo>
                      <a:pt x="0" y="230"/>
                    </a:lnTo>
                    <a:lnTo>
                      <a:pt x="2" y="278"/>
                    </a:lnTo>
                    <a:lnTo>
                      <a:pt x="9" y="328"/>
                    </a:lnTo>
                    <a:lnTo>
                      <a:pt x="22" y="378"/>
                    </a:lnTo>
                    <a:lnTo>
                      <a:pt x="40" y="429"/>
                    </a:lnTo>
                    <a:lnTo>
                      <a:pt x="67" y="477"/>
                    </a:lnTo>
                    <a:lnTo>
                      <a:pt x="100" y="525"/>
                    </a:lnTo>
                    <a:lnTo>
                      <a:pt x="144" y="570"/>
                    </a:lnTo>
                    <a:lnTo>
                      <a:pt x="197" y="61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60" name="Freeform 40"/>
              <p:cNvSpPr>
                <a:spLocks/>
              </p:cNvSpPr>
              <p:nvPr/>
            </p:nvSpPr>
            <p:spPr bwMode="auto">
              <a:xfrm>
                <a:off x="2391" y="1970"/>
                <a:ext cx="111" cy="381"/>
              </a:xfrm>
              <a:custGeom>
                <a:avLst/>
                <a:gdLst>
                  <a:gd name="T0" fmla="*/ 206 w 221"/>
                  <a:gd name="T1" fmla="*/ 763 h 763"/>
                  <a:gd name="T2" fmla="*/ 221 w 221"/>
                  <a:gd name="T3" fmla="*/ 742 h 763"/>
                  <a:gd name="T4" fmla="*/ 165 w 221"/>
                  <a:gd name="T5" fmla="*/ 695 h 763"/>
                  <a:gd name="T6" fmla="*/ 120 w 221"/>
                  <a:gd name="T7" fmla="*/ 642 h 763"/>
                  <a:gd name="T8" fmla="*/ 85 w 221"/>
                  <a:gd name="T9" fmla="*/ 587 h 763"/>
                  <a:gd name="T10" fmla="*/ 59 w 221"/>
                  <a:gd name="T11" fmla="*/ 528 h 763"/>
                  <a:gd name="T12" fmla="*/ 42 w 221"/>
                  <a:gd name="T13" fmla="*/ 468 h 763"/>
                  <a:gd name="T14" fmla="*/ 31 w 221"/>
                  <a:gd name="T15" fmla="*/ 407 h 763"/>
                  <a:gd name="T16" fmla="*/ 27 w 221"/>
                  <a:gd name="T17" fmla="*/ 347 h 763"/>
                  <a:gd name="T18" fmla="*/ 27 w 221"/>
                  <a:gd name="T19" fmla="*/ 288 h 763"/>
                  <a:gd name="T20" fmla="*/ 31 w 221"/>
                  <a:gd name="T21" fmla="*/ 232 h 763"/>
                  <a:gd name="T22" fmla="*/ 39 w 221"/>
                  <a:gd name="T23" fmla="*/ 180 h 763"/>
                  <a:gd name="T24" fmla="*/ 49 w 221"/>
                  <a:gd name="T25" fmla="*/ 133 h 763"/>
                  <a:gd name="T26" fmla="*/ 58 w 221"/>
                  <a:gd name="T27" fmla="*/ 93 h 763"/>
                  <a:gd name="T28" fmla="*/ 67 w 221"/>
                  <a:gd name="T29" fmla="*/ 58 h 763"/>
                  <a:gd name="T30" fmla="*/ 76 w 221"/>
                  <a:gd name="T31" fmla="*/ 32 h 763"/>
                  <a:gd name="T32" fmla="*/ 82 w 221"/>
                  <a:gd name="T33" fmla="*/ 16 h 763"/>
                  <a:gd name="T34" fmla="*/ 84 w 221"/>
                  <a:gd name="T35" fmla="*/ 9 h 763"/>
                  <a:gd name="T36" fmla="*/ 60 w 221"/>
                  <a:gd name="T37" fmla="*/ 0 h 763"/>
                  <a:gd name="T38" fmla="*/ 58 w 221"/>
                  <a:gd name="T39" fmla="*/ 6 h 763"/>
                  <a:gd name="T40" fmla="*/ 51 w 221"/>
                  <a:gd name="T41" fmla="*/ 24 h 763"/>
                  <a:gd name="T42" fmla="*/ 43 w 221"/>
                  <a:gd name="T43" fmla="*/ 50 h 763"/>
                  <a:gd name="T44" fmla="*/ 32 w 221"/>
                  <a:gd name="T45" fmla="*/ 86 h 763"/>
                  <a:gd name="T46" fmla="*/ 22 w 221"/>
                  <a:gd name="T47" fmla="*/ 128 h 763"/>
                  <a:gd name="T48" fmla="*/ 13 w 221"/>
                  <a:gd name="T49" fmla="*/ 178 h 763"/>
                  <a:gd name="T50" fmla="*/ 6 w 221"/>
                  <a:gd name="T51" fmla="*/ 232 h 763"/>
                  <a:gd name="T52" fmla="*/ 1 w 221"/>
                  <a:gd name="T53" fmla="*/ 290 h 763"/>
                  <a:gd name="T54" fmla="*/ 0 w 221"/>
                  <a:gd name="T55" fmla="*/ 351 h 763"/>
                  <a:gd name="T56" fmla="*/ 6 w 221"/>
                  <a:gd name="T57" fmla="*/ 413 h 763"/>
                  <a:gd name="T58" fmla="*/ 16 w 221"/>
                  <a:gd name="T59" fmla="*/ 476 h 763"/>
                  <a:gd name="T60" fmla="*/ 36 w 221"/>
                  <a:gd name="T61" fmla="*/ 539 h 763"/>
                  <a:gd name="T62" fmla="*/ 62 w 221"/>
                  <a:gd name="T63" fmla="*/ 600 h 763"/>
                  <a:gd name="T64" fmla="*/ 99 w 221"/>
                  <a:gd name="T65" fmla="*/ 659 h 763"/>
                  <a:gd name="T66" fmla="*/ 146 w 221"/>
                  <a:gd name="T67" fmla="*/ 713 h 763"/>
                  <a:gd name="T68" fmla="*/ 206 w 221"/>
                  <a:gd name="T69" fmla="*/ 763 h 7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21" h="763">
                    <a:moveTo>
                      <a:pt x="206" y="763"/>
                    </a:moveTo>
                    <a:lnTo>
                      <a:pt x="221" y="742"/>
                    </a:lnTo>
                    <a:lnTo>
                      <a:pt x="165" y="695"/>
                    </a:lnTo>
                    <a:lnTo>
                      <a:pt x="120" y="642"/>
                    </a:lnTo>
                    <a:lnTo>
                      <a:pt x="85" y="587"/>
                    </a:lnTo>
                    <a:lnTo>
                      <a:pt x="59" y="528"/>
                    </a:lnTo>
                    <a:lnTo>
                      <a:pt x="42" y="468"/>
                    </a:lnTo>
                    <a:lnTo>
                      <a:pt x="31" y="407"/>
                    </a:lnTo>
                    <a:lnTo>
                      <a:pt x="27" y="347"/>
                    </a:lnTo>
                    <a:lnTo>
                      <a:pt x="27" y="288"/>
                    </a:lnTo>
                    <a:lnTo>
                      <a:pt x="31" y="232"/>
                    </a:lnTo>
                    <a:lnTo>
                      <a:pt x="39" y="180"/>
                    </a:lnTo>
                    <a:lnTo>
                      <a:pt x="49" y="133"/>
                    </a:lnTo>
                    <a:lnTo>
                      <a:pt x="58" y="93"/>
                    </a:lnTo>
                    <a:lnTo>
                      <a:pt x="67" y="58"/>
                    </a:lnTo>
                    <a:lnTo>
                      <a:pt x="76" y="32"/>
                    </a:lnTo>
                    <a:lnTo>
                      <a:pt x="82" y="16"/>
                    </a:lnTo>
                    <a:lnTo>
                      <a:pt x="84" y="9"/>
                    </a:lnTo>
                    <a:lnTo>
                      <a:pt x="60" y="0"/>
                    </a:lnTo>
                    <a:lnTo>
                      <a:pt x="58" y="6"/>
                    </a:lnTo>
                    <a:lnTo>
                      <a:pt x="51" y="24"/>
                    </a:lnTo>
                    <a:lnTo>
                      <a:pt x="43" y="50"/>
                    </a:lnTo>
                    <a:lnTo>
                      <a:pt x="32" y="86"/>
                    </a:lnTo>
                    <a:lnTo>
                      <a:pt x="22" y="128"/>
                    </a:lnTo>
                    <a:lnTo>
                      <a:pt x="13" y="178"/>
                    </a:lnTo>
                    <a:lnTo>
                      <a:pt x="6" y="232"/>
                    </a:lnTo>
                    <a:lnTo>
                      <a:pt x="1" y="290"/>
                    </a:lnTo>
                    <a:lnTo>
                      <a:pt x="0" y="351"/>
                    </a:lnTo>
                    <a:lnTo>
                      <a:pt x="6" y="413"/>
                    </a:lnTo>
                    <a:lnTo>
                      <a:pt x="16" y="476"/>
                    </a:lnTo>
                    <a:lnTo>
                      <a:pt x="36" y="539"/>
                    </a:lnTo>
                    <a:lnTo>
                      <a:pt x="62" y="600"/>
                    </a:lnTo>
                    <a:lnTo>
                      <a:pt x="99" y="659"/>
                    </a:lnTo>
                    <a:lnTo>
                      <a:pt x="146" y="713"/>
                    </a:lnTo>
                    <a:lnTo>
                      <a:pt x="206" y="76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</p:grpSp>
        <p:sp>
          <p:nvSpPr>
            <p:cNvPr id="544" name="6cípá hvězda 543"/>
            <p:cNvSpPr/>
            <p:nvPr/>
          </p:nvSpPr>
          <p:spPr>
            <a:xfrm>
              <a:off x="7985238" y="1715322"/>
              <a:ext cx="756000" cy="779779"/>
            </a:xfrm>
            <a:prstGeom prst="star6">
              <a:avLst/>
            </a:prstGeom>
            <a:solidFill>
              <a:schemeClr val="bg1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 smtClean="0">
                  <a:solidFill>
                    <a:schemeClr val="tx1"/>
                  </a:solidFill>
                </a:rPr>
                <a:t>32</a:t>
              </a:r>
              <a:endParaRPr lang="cs-CZ" sz="24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61" name="Skupina 560"/>
          <p:cNvGrpSpPr/>
          <p:nvPr/>
        </p:nvGrpSpPr>
        <p:grpSpPr>
          <a:xfrm>
            <a:off x="8874272" y="2308713"/>
            <a:ext cx="1764000" cy="1764000"/>
            <a:chOff x="7020272" y="1052737"/>
            <a:chExt cx="1810014" cy="1810014"/>
          </a:xfrm>
        </p:grpSpPr>
        <p:grpSp>
          <p:nvGrpSpPr>
            <p:cNvPr id="562" name="Group 6"/>
            <p:cNvGrpSpPr>
              <a:grpSpLocks noChangeAspect="1"/>
            </p:cNvGrpSpPr>
            <p:nvPr/>
          </p:nvGrpSpPr>
          <p:grpSpPr bwMode="auto">
            <a:xfrm>
              <a:off x="7020272" y="1052737"/>
              <a:ext cx="1810014" cy="1810014"/>
              <a:chOff x="2314" y="1828"/>
              <a:chExt cx="548" cy="548"/>
            </a:xfrm>
          </p:grpSpPr>
          <p:sp>
            <p:nvSpPr>
              <p:cNvPr id="564" name="Freeform 25"/>
              <p:cNvSpPr>
                <a:spLocks/>
              </p:cNvSpPr>
              <p:nvPr/>
            </p:nvSpPr>
            <p:spPr bwMode="auto">
              <a:xfrm>
                <a:off x="2314" y="1828"/>
                <a:ext cx="548" cy="548"/>
              </a:xfrm>
              <a:custGeom>
                <a:avLst/>
                <a:gdLst>
                  <a:gd name="T0" fmla="*/ 1095 w 1097"/>
                  <a:gd name="T1" fmla="*/ 605 h 1096"/>
                  <a:gd name="T2" fmla="*/ 1073 w 1097"/>
                  <a:gd name="T3" fmla="*/ 712 h 1096"/>
                  <a:gd name="T4" fmla="*/ 1031 w 1097"/>
                  <a:gd name="T5" fmla="*/ 809 h 1096"/>
                  <a:gd name="T6" fmla="*/ 971 w 1097"/>
                  <a:gd name="T7" fmla="*/ 897 h 1096"/>
                  <a:gd name="T8" fmla="*/ 898 w 1097"/>
                  <a:gd name="T9" fmla="*/ 971 h 1096"/>
                  <a:gd name="T10" fmla="*/ 810 w 1097"/>
                  <a:gd name="T11" fmla="*/ 1030 h 1096"/>
                  <a:gd name="T12" fmla="*/ 711 w 1097"/>
                  <a:gd name="T13" fmla="*/ 1072 h 1096"/>
                  <a:gd name="T14" fmla="*/ 604 w 1097"/>
                  <a:gd name="T15" fmla="*/ 1094 h 1096"/>
                  <a:gd name="T16" fmla="*/ 491 w 1097"/>
                  <a:gd name="T17" fmla="*/ 1094 h 1096"/>
                  <a:gd name="T18" fmla="*/ 384 w 1097"/>
                  <a:gd name="T19" fmla="*/ 1072 h 1096"/>
                  <a:gd name="T20" fmla="*/ 287 w 1097"/>
                  <a:gd name="T21" fmla="*/ 1030 h 1096"/>
                  <a:gd name="T22" fmla="*/ 199 w 1097"/>
                  <a:gd name="T23" fmla="*/ 971 h 1096"/>
                  <a:gd name="T24" fmla="*/ 125 w 1097"/>
                  <a:gd name="T25" fmla="*/ 897 h 1096"/>
                  <a:gd name="T26" fmla="*/ 66 w 1097"/>
                  <a:gd name="T27" fmla="*/ 809 h 1096"/>
                  <a:gd name="T28" fmla="*/ 24 w 1097"/>
                  <a:gd name="T29" fmla="*/ 712 h 1096"/>
                  <a:gd name="T30" fmla="*/ 2 w 1097"/>
                  <a:gd name="T31" fmla="*/ 605 h 1096"/>
                  <a:gd name="T32" fmla="*/ 2 w 1097"/>
                  <a:gd name="T33" fmla="*/ 492 h 1096"/>
                  <a:gd name="T34" fmla="*/ 24 w 1097"/>
                  <a:gd name="T35" fmla="*/ 385 h 1096"/>
                  <a:gd name="T36" fmla="*/ 66 w 1097"/>
                  <a:gd name="T37" fmla="*/ 287 h 1096"/>
                  <a:gd name="T38" fmla="*/ 125 w 1097"/>
                  <a:gd name="T39" fmla="*/ 199 h 1096"/>
                  <a:gd name="T40" fmla="*/ 199 w 1097"/>
                  <a:gd name="T41" fmla="*/ 126 h 1096"/>
                  <a:gd name="T42" fmla="*/ 287 w 1097"/>
                  <a:gd name="T43" fmla="*/ 66 h 1096"/>
                  <a:gd name="T44" fmla="*/ 384 w 1097"/>
                  <a:gd name="T45" fmla="*/ 24 h 1096"/>
                  <a:gd name="T46" fmla="*/ 491 w 1097"/>
                  <a:gd name="T47" fmla="*/ 3 h 1096"/>
                  <a:gd name="T48" fmla="*/ 610 w 1097"/>
                  <a:gd name="T49" fmla="*/ 3 h 1096"/>
                  <a:gd name="T50" fmla="*/ 724 w 1097"/>
                  <a:gd name="T51" fmla="*/ 24 h 1096"/>
                  <a:gd name="T52" fmla="*/ 825 w 1097"/>
                  <a:gd name="T53" fmla="*/ 65 h 1096"/>
                  <a:gd name="T54" fmla="*/ 912 w 1097"/>
                  <a:gd name="T55" fmla="*/ 123 h 1096"/>
                  <a:gd name="T56" fmla="*/ 983 w 1097"/>
                  <a:gd name="T57" fmla="*/ 197 h 1096"/>
                  <a:gd name="T58" fmla="*/ 1038 w 1097"/>
                  <a:gd name="T59" fmla="*/ 285 h 1096"/>
                  <a:gd name="T60" fmla="*/ 1075 w 1097"/>
                  <a:gd name="T61" fmla="*/ 384 h 1096"/>
                  <a:gd name="T62" fmla="*/ 1095 w 1097"/>
                  <a:gd name="T63" fmla="*/ 491 h 10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97" h="1096">
                    <a:moveTo>
                      <a:pt x="1097" y="548"/>
                    </a:moveTo>
                    <a:lnTo>
                      <a:pt x="1095" y="605"/>
                    </a:lnTo>
                    <a:lnTo>
                      <a:pt x="1085" y="659"/>
                    </a:lnTo>
                    <a:lnTo>
                      <a:pt x="1073" y="712"/>
                    </a:lnTo>
                    <a:lnTo>
                      <a:pt x="1054" y="761"/>
                    </a:lnTo>
                    <a:lnTo>
                      <a:pt x="1031" y="809"/>
                    </a:lnTo>
                    <a:lnTo>
                      <a:pt x="1004" y="854"/>
                    </a:lnTo>
                    <a:lnTo>
                      <a:pt x="971" y="897"/>
                    </a:lnTo>
                    <a:lnTo>
                      <a:pt x="937" y="936"/>
                    </a:lnTo>
                    <a:lnTo>
                      <a:pt x="898" y="971"/>
                    </a:lnTo>
                    <a:lnTo>
                      <a:pt x="855" y="1003"/>
                    </a:lnTo>
                    <a:lnTo>
                      <a:pt x="810" y="1030"/>
                    </a:lnTo>
                    <a:lnTo>
                      <a:pt x="762" y="1053"/>
                    </a:lnTo>
                    <a:lnTo>
                      <a:pt x="711" y="1072"/>
                    </a:lnTo>
                    <a:lnTo>
                      <a:pt x="658" y="1085"/>
                    </a:lnTo>
                    <a:lnTo>
                      <a:pt x="604" y="1094"/>
                    </a:lnTo>
                    <a:lnTo>
                      <a:pt x="548" y="1096"/>
                    </a:lnTo>
                    <a:lnTo>
                      <a:pt x="491" y="1094"/>
                    </a:lnTo>
                    <a:lnTo>
                      <a:pt x="437" y="1085"/>
                    </a:lnTo>
                    <a:lnTo>
                      <a:pt x="384" y="1072"/>
                    </a:lnTo>
                    <a:lnTo>
                      <a:pt x="335" y="1053"/>
                    </a:lnTo>
                    <a:lnTo>
                      <a:pt x="287" y="1030"/>
                    </a:lnTo>
                    <a:lnTo>
                      <a:pt x="242" y="1003"/>
                    </a:lnTo>
                    <a:lnTo>
                      <a:pt x="199" y="971"/>
                    </a:lnTo>
                    <a:lnTo>
                      <a:pt x="160" y="936"/>
                    </a:lnTo>
                    <a:lnTo>
                      <a:pt x="125" y="897"/>
                    </a:lnTo>
                    <a:lnTo>
                      <a:pt x="93" y="854"/>
                    </a:lnTo>
                    <a:lnTo>
                      <a:pt x="66" y="809"/>
                    </a:lnTo>
                    <a:lnTo>
                      <a:pt x="43" y="761"/>
                    </a:lnTo>
                    <a:lnTo>
                      <a:pt x="24" y="712"/>
                    </a:lnTo>
                    <a:lnTo>
                      <a:pt x="12" y="659"/>
                    </a:lnTo>
                    <a:lnTo>
                      <a:pt x="2" y="605"/>
                    </a:lnTo>
                    <a:lnTo>
                      <a:pt x="0" y="548"/>
                    </a:lnTo>
                    <a:lnTo>
                      <a:pt x="2" y="492"/>
                    </a:lnTo>
                    <a:lnTo>
                      <a:pt x="12" y="438"/>
                    </a:lnTo>
                    <a:lnTo>
                      <a:pt x="24" y="385"/>
                    </a:lnTo>
                    <a:lnTo>
                      <a:pt x="43" y="335"/>
                    </a:lnTo>
                    <a:lnTo>
                      <a:pt x="66" y="287"/>
                    </a:lnTo>
                    <a:lnTo>
                      <a:pt x="93" y="242"/>
                    </a:lnTo>
                    <a:lnTo>
                      <a:pt x="125" y="199"/>
                    </a:lnTo>
                    <a:lnTo>
                      <a:pt x="160" y="160"/>
                    </a:lnTo>
                    <a:lnTo>
                      <a:pt x="199" y="126"/>
                    </a:lnTo>
                    <a:lnTo>
                      <a:pt x="242" y="93"/>
                    </a:lnTo>
                    <a:lnTo>
                      <a:pt x="287" y="66"/>
                    </a:lnTo>
                    <a:lnTo>
                      <a:pt x="335" y="43"/>
                    </a:lnTo>
                    <a:lnTo>
                      <a:pt x="384" y="24"/>
                    </a:lnTo>
                    <a:lnTo>
                      <a:pt x="437" y="12"/>
                    </a:lnTo>
                    <a:lnTo>
                      <a:pt x="491" y="3"/>
                    </a:lnTo>
                    <a:lnTo>
                      <a:pt x="548" y="0"/>
                    </a:lnTo>
                    <a:lnTo>
                      <a:pt x="610" y="3"/>
                    </a:lnTo>
                    <a:lnTo>
                      <a:pt x="669" y="11"/>
                    </a:lnTo>
                    <a:lnTo>
                      <a:pt x="724" y="24"/>
                    </a:lnTo>
                    <a:lnTo>
                      <a:pt x="777" y="43"/>
                    </a:lnTo>
                    <a:lnTo>
                      <a:pt x="825" y="65"/>
                    </a:lnTo>
                    <a:lnTo>
                      <a:pt x="870" y="92"/>
                    </a:lnTo>
                    <a:lnTo>
                      <a:pt x="912" y="123"/>
                    </a:lnTo>
                    <a:lnTo>
                      <a:pt x="950" y="158"/>
                    </a:lnTo>
                    <a:lnTo>
                      <a:pt x="983" y="197"/>
                    </a:lnTo>
                    <a:lnTo>
                      <a:pt x="1013" y="240"/>
                    </a:lnTo>
                    <a:lnTo>
                      <a:pt x="1038" y="285"/>
                    </a:lnTo>
                    <a:lnTo>
                      <a:pt x="1059" y="333"/>
                    </a:lnTo>
                    <a:lnTo>
                      <a:pt x="1075" y="384"/>
                    </a:lnTo>
                    <a:lnTo>
                      <a:pt x="1088" y="437"/>
                    </a:lnTo>
                    <a:lnTo>
                      <a:pt x="1095" y="491"/>
                    </a:lnTo>
                    <a:lnTo>
                      <a:pt x="1097" y="54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65" name="Freeform 26"/>
              <p:cNvSpPr>
                <a:spLocks/>
              </p:cNvSpPr>
              <p:nvPr/>
            </p:nvSpPr>
            <p:spPr bwMode="auto">
              <a:xfrm>
                <a:off x="2371" y="1928"/>
                <a:ext cx="470" cy="426"/>
              </a:xfrm>
              <a:custGeom>
                <a:avLst/>
                <a:gdLst>
                  <a:gd name="T0" fmla="*/ 816 w 939"/>
                  <a:gd name="T1" fmla="*/ 28 h 850"/>
                  <a:gd name="T2" fmla="*/ 841 w 939"/>
                  <a:gd name="T3" fmla="*/ 89 h 850"/>
                  <a:gd name="T4" fmla="*/ 860 w 939"/>
                  <a:gd name="T5" fmla="*/ 154 h 850"/>
                  <a:gd name="T6" fmla="*/ 869 w 939"/>
                  <a:gd name="T7" fmla="*/ 222 h 850"/>
                  <a:gd name="T8" fmla="*/ 868 w 939"/>
                  <a:gd name="T9" fmla="*/ 308 h 850"/>
                  <a:gd name="T10" fmla="*/ 847 w 939"/>
                  <a:gd name="T11" fmla="*/ 406 h 850"/>
                  <a:gd name="T12" fmla="*/ 809 w 939"/>
                  <a:gd name="T13" fmla="*/ 496 h 850"/>
                  <a:gd name="T14" fmla="*/ 755 w 939"/>
                  <a:gd name="T15" fmla="*/ 576 h 850"/>
                  <a:gd name="T16" fmla="*/ 687 w 939"/>
                  <a:gd name="T17" fmla="*/ 644 h 850"/>
                  <a:gd name="T18" fmla="*/ 607 w 939"/>
                  <a:gd name="T19" fmla="*/ 698 h 850"/>
                  <a:gd name="T20" fmla="*/ 516 w 939"/>
                  <a:gd name="T21" fmla="*/ 736 h 850"/>
                  <a:gd name="T22" fmla="*/ 418 w 939"/>
                  <a:gd name="T23" fmla="*/ 757 h 850"/>
                  <a:gd name="T24" fmla="*/ 339 w 939"/>
                  <a:gd name="T25" fmla="*/ 758 h 850"/>
                  <a:gd name="T26" fmla="*/ 287 w 939"/>
                  <a:gd name="T27" fmla="*/ 754 h 850"/>
                  <a:gd name="T28" fmla="*/ 236 w 939"/>
                  <a:gd name="T29" fmla="*/ 742 h 850"/>
                  <a:gd name="T30" fmla="*/ 188 w 939"/>
                  <a:gd name="T31" fmla="*/ 727 h 850"/>
                  <a:gd name="T32" fmla="*/ 140 w 939"/>
                  <a:gd name="T33" fmla="*/ 706 h 850"/>
                  <a:gd name="T34" fmla="*/ 97 w 939"/>
                  <a:gd name="T35" fmla="*/ 682 h 850"/>
                  <a:gd name="T36" fmla="*/ 55 w 939"/>
                  <a:gd name="T37" fmla="*/ 654 h 850"/>
                  <a:gd name="T38" fmla="*/ 17 w 939"/>
                  <a:gd name="T39" fmla="*/ 620 h 850"/>
                  <a:gd name="T40" fmla="*/ 17 w 939"/>
                  <a:gd name="T41" fmla="*/ 630 h 850"/>
                  <a:gd name="T42" fmla="*/ 56 w 939"/>
                  <a:gd name="T43" fmla="*/ 681 h 850"/>
                  <a:gd name="T44" fmla="*/ 102 w 939"/>
                  <a:gd name="T45" fmla="*/ 726 h 850"/>
                  <a:gd name="T46" fmla="*/ 153 w 939"/>
                  <a:gd name="T47" fmla="*/ 765 h 850"/>
                  <a:gd name="T48" fmla="*/ 209 w 939"/>
                  <a:gd name="T49" fmla="*/ 797 h 850"/>
                  <a:gd name="T50" fmla="*/ 269 w 939"/>
                  <a:gd name="T51" fmla="*/ 823 h 850"/>
                  <a:gd name="T52" fmla="*/ 333 w 939"/>
                  <a:gd name="T53" fmla="*/ 840 h 850"/>
                  <a:gd name="T54" fmla="*/ 399 w 939"/>
                  <a:gd name="T55" fmla="*/ 849 h 850"/>
                  <a:gd name="T56" fmla="*/ 486 w 939"/>
                  <a:gd name="T57" fmla="*/ 848 h 850"/>
                  <a:gd name="T58" fmla="*/ 584 w 939"/>
                  <a:gd name="T59" fmla="*/ 827 h 850"/>
                  <a:gd name="T60" fmla="*/ 674 w 939"/>
                  <a:gd name="T61" fmla="*/ 789 h 850"/>
                  <a:gd name="T62" fmla="*/ 755 w 939"/>
                  <a:gd name="T63" fmla="*/ 735 h 850"/>
                  <a:gd name="T64" fmla="*/ 824 w 939"/>
                  <a:gd name="T65" fmla="*/ 667 h 850"/>
                  <a:gd name="T66" fmla="*/ 878 w 939"/>
                  <a:gd name="T67" fmla="*/ 587 h 850"/>
                  <a:gd name="T68" fmla="*/ 916 w 939"/>
                  <a:gd name="T69" fmla="*/ 496 h 850"/>
                  <a:gd name="T70" fmla="*/ 937 w 939"/>
                  <a:gd name="T71" fmla="*/ 398 h 850"/>
                  <a:gd name="T72" fmla="*/ 937 w 939"/>
                  <a:gd name="T73" fmla="*/ 297 h 850"/>
                  <a:gd name="T74" fmla="*/ 917 w 939"/>
                  <a:gd name="T75" fmla="*/ 202 h 850"/>
                  <a:gd name="T76" fmla="*/ 882 w 939"/>
                  <a:gd name="T77" fmla="*/ 114 h 850"/>
                  <a:gd name="T78" fmla="*/ 831 w 939"/>
                  <a:gd name="T79" fmla="*/ 35 h 8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39" h="850">
                    <a:moveTo>
                      <a:pt x="800" y="0"/>
                    </a:moveTo>
                    <a:lnTo>
                      <a:pt x="816" y="28"/>
                    </a:lnTo>
                    <a:lnTo>
                      <a:pt x="830" y="58"/>
                    </a:lnTo>
                    <a:lnTo>
                      <a:pt x="841" y="89"/>
                    </a:lnTo>
                    <a:lnTo>
                      <a:pt x="852" y="121"/>
                    </a:lnTo>
                    <a:lnTo>
                      <a:pt x="860" y="154"/>
                    </a:lnTo>
                    <a:lnTo>
                      <a:pt x="865" y="187"/>
                    </a:lnTo>
                    <a:lnTo>
                      <a:pt x="869" y="222"/>
                    </a:lnTo>
                    <a:lnTo>
                      <a:pt x="870" y="256"/>
                    </a:lnTo>
                    <a:lnTo>
                      <a:pt x="868" y="308"/>
                    </a:lnTo>
                    <a:lnTo>
                      <a:pt x="860" y="358"/>
                    </a:lnTo>
                    <a:lnTo>
                      <a:pt x="847" y="406"/>
                    </a:lnTo>
                    <a:lnTo>
                      <a:pt x="831" y="452"/>
                    </a:lnTo>
                    <a:lnTo>
                      <a:pt x="809" y="496"/>
                    </a:lnTo>
                    <a:lnTo>
                      <a:pt x="784" y="537"/>
                    </a:lnTo>
                    <a:lnTo>
                      <a:pt x="755" y="576"/>
                    </a:lnTo>
                    <a:lnTo>
                      <a:pt x="723" y="612"/>
                    </a:lnTo>
                    <a:lnTo>
                      <a:pt x="687" y="644"/>
                    </a:lnTo>
                    <a:lnTo>
                      <a:pt x="648" y="673"/>
                    </a:lnTo>
                    <a:lnTo>
                      <a:pt x="607" y="698"/>
                    </a:lnTo>
                    <a:lnTo>
                      <a:pt x="563" y="720"/>
                    </a:lnTo>
                    <a:lnTo>
                      <a:pt x="516" y="736"/>
                    </a:lnTo>
                    <a:lnTo>
                      <a:pt x="467" y="749"/>
                    </a:lnTo>
                    <a:lnTo>
                      <a:pt x="418" y="757"/>
                    </a:lnTo>
                    <a:lnTo>
                      <a:pt x="366" y="759"/>
                    </a:lnTo>
                    <a:lnTo>
                      <a:pt x="339" y="758"/>
                    </a:lnTo>
                    <a:lnTo>
                      <a:pt x="313" y="757"/>
                    </a:lnTo>
                    <a:lnTo>
                      <a:pt x="287" y="754"/>
                    </a:lnTo>
                    <a:lnTo>
                      <a:pt x="261" y="749"/>
                    </a:lnTo>
                    <a:lnTo>
                      <a:pt x="236" y="742"/>
                    </a:lnTo>
                    <a:lnTo>
                      <a:pt x="212" y="735"/>
                    </a:lnTo>
                    <a:lnTo>
                      <a:pt x="188" y="727"/>
                    </a:lnTo>
                    <a:lnTo>
                      <a:pt x="163" y="717"/>
                    </a:lnTo>
                    <a:lnTo>
                      <a:pt x="140" y="706"/>
                    </a:lnTo>
                    <a:lnTo>
                      <a:pt x="119" y="695"/>
                    </a:lnTo>
                    <a:lnTo>
                      <a:pt x="97" y="682"/>
                    </a:lnTo>
                    <a:lnTo>
                      <a:pt x="76" y="668"/>
                    </a:lnTo>
                    <a:lnTo>
                      <a:pt x="55" y="654"/>
                    </a:lnTo>
                    <a:lnTo>
                      <a:pt x="37" y="637"/>
                    </a:lnTo>
                    <a:lnTo>
                      <a:pt x="17" y="620"/>
                    </a:lnTo>
                    <a:lnTo>
                      <a:pt x="0" y="603"/>
                    </a:lnTo>
                    <a:lnTo>
                      <a:pt x="17" y="630"/>
                    </a:lnTo>
                    <a:lnTo>
                      <a:pt x="36" y="656"/>
                    </a:lnTo>
                    <a:lnTo>
                      <a:pt x="56" y="681"/>
                    </a:lnTo>
                    <a:lnTo>
                      <a:pt x="78" y="704"/>
                    </a:lnTo>
                    <a:lnTo>
                      <a:pt x="102" y="726"/>
                    </a:lnTo>
                    <a:lnTo>
                      <a:pt x="127" y="747"/>
                    </a:lnTo>
                    <a:lnTo>
                      <a:pt x="153" y="765"/>
                    </a:lnTo>
                    <a:lnTo>
                      <a:pt x="181" y="782"/>
                    </a:lnTo>
                    <a:lnTo>
                      <a:pt x="209" y="797"/>
                    </a:lnTo>
                    <a:lnTo>
                      <a:pt x="238" y="811"/>
                    </a:lnTo>
                    <a:lnTo>
                      <a:pt x="269" y="823"/>
                    </a:lnTo>
                    <a:lnTo>
                      <a:pt x="300" y="833"/>
                    </a:lnTo>
                    <a:lnTo>
                      <a:pt x="333" y="840"/>
                    </a:lnTo>
                    <a:lnTo>
                      <a:pt x="366" y="846"/>
                    </a:lnTo>
                    <a:lnTo>
                      <a:pt x="399" y="849"/>
                    </a:lnTo>
                    <a:lnTo>
                      <a:pt x="434" y="850"/>
                    </a:lnTo>
                    <a:lnTo>
                      <a:pt x="486" y="848"/>
                    </a:lnTo>
                    <a:lnTo>
                      <a:pt x="535" y="840"/>
                    </a:lnTo>
                    <a:lnTo>
                      <a:pt x="584" y="827"/>
                    </a:lnTo>
                    <a:lnTo>
                      <a:pt x="631" y="811"/>
                    </a:lnTo>
                    <a:lnTo>
                      <a:pt x="674" y="789"/>
                    </a:lnTo>
                    <a:lnTo>
                      <a:pt x="716" y="764"/>
                    </a:lnTo>
                    <a:lnTo>
                      <a:pt x="755" y="735"/>
                    </a:lnTo>
                    <a:lnTo>
                      <a:pt x="791" y="703"/>
                    </a:lnTo>
                    <a:lnTo>
                      <a:pt x="824" y="667"/>
                    </a:lnTo>
                    <a:lnTo>
                      <a:pt x="853" y="628"/>
                    </a:lnTo>
                    <a:lnTo>
                      <a:pt x="878" y="587"/>
                    </a:lnTo>
                    <a:lnTo>
                      <a:pt x="899" y="543"/>
                    </a:lnTo>
                    <a:lnTo>
                      <a:pt x="916" y="496"/>
                    </a:lnTo>
                    <a:lnTo>
                      <a:pt x="929" y="447"/>
                    </a:lnTo>
                    <a:lnTo>
                      <a:pt x="937" y="398"/>
                    </a:lnTo>
                    <a:lnTo>
                      <a:pt x="939" y="346"/>
                    </a:lnTo>
                    <a:lnTo>
                      <a:pt x="937" y="297"/>
                    </a:lnTo>
                    <a:lnTo>
                      <a:pt x="930" y="248"/>
                    </a:lnTo>
                    <a:lnTo>
                      <a:pt x="917" y="202"/>
                    </a:lnTo>
                    <a:lnTo>
                      <a:pt x="902" y="157"/>
                    </a:lnTo>
                    <a:lnTo>
                      <a:pt x="882" y="114"/>
                    </a:lnTo>
                    <a:lnTo>
                      <a:pt x="859" y="73"/>
                    </a:lnTo>
                    <a:lnTo>
                      <a:pt x="831" y="35"/>
                    </a:lnTo>
                    <a:lnTo>
                      <a:pt x="800" y="0"/>
                    </a:lnTo>
                    <a:close/>
                  </a:path>
                </a:pathLst>
              </a:custGeom>
              <a:solidFill>
                <a:srgbClr val="C4C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66" name="Freeform 27"/>
              <p:cNvSpPr>
                <a:spLocks/>
              </p:cNvSpPr>
              <p:nvPr/>
            </p:nvSpPr>
            <p:spPr bwMode="auto">
              <a:xfrm>
                <a:off x="2336" y="1850"/>
                <a:ext cx="470" cy="458"/>
              </a:xfrm>
              <a:custGeom>
                <a:avLst/>
                <a:gdLst>
                  <a:gd name="T0" fmla="*/ 488 w 940"/>
                  <a:gd name="T1" fmla="*/ 915 h 917"/>
                  <a:gd name="T2" fmla="*/ 586 w 940"/>
                  <a:gd name="T3" fmla="*/ 894 h 917"/>
                  <a:gd name="T4" fmla="*/ 677 w 940"/>
                  <a:gd name="T5" fmla="*/ 856 h 917"/>
                  <a:gd name="T6" fmla="*/ 757 w 940"/>
                  <a:gd name="T7" fmla="*/ 802 h 917"/>
                  <a:gd name="T8" fmla="*/ 825 w 940"/>
                  <a:gd name="T9" fmla="*/ 734 h 917"/>
                  <a:gd name="T10" fmla="*/ 879 w 940"/>
                  <a:gd name="T11" fmla="*/ 654 h 917"/>
                  <a:gd name="T12" fmla="*/ 917 w 940"/>
                  <a:gd name="T13" fmla="*/ 564 h 917"/>
                  <a:gd name="T14" fmla="*/ 938 w 940"/>
                  <a:gd name="T15" fmla="*/ 466 h 917"/>
                  <a:gd name="T16" fmla="*/ 939 w 940"/>
                  <a:gd name="T17" fmla="*/ 380 h 917"/>
                  <a:gd name="T18" fmla="*/ 930 w 940"/>
                  <a:gd name="T19" fmla="*/ 312 h 917"/>
                  <a:gd name="T20" fmla="*/ 911 w 940"/>
                  <a:gd name="T21" fmla="*/ 247 h 917"/>
                  <a:gd name="T22" fmla="*/ 886 w 940"/>
                  <a:gd name="T23" fmla="*/ 186 h 917"/>
                  <a:gd name="T24" fmla="*/ 853 w 940"/>
                  <a:gd name="T25" fmla="*/ 140 h 917"/>
                  <a:gd name="T26" fmla="*/ 815 w 940"/>
                  <a:gd name="T27" fmla="*/ 107 h 917"/>
                  <a:gd name="T28" fmla="*/ 773 w 940"/>
                  <a:gd name="T29" fmla="*/ 78 h 917"/>
                  <a:gd name="T30" fmla="*/ 729 w 940"/>
                  <a:gd name="T31" fmla="*/ 53 h 917"/>
                  <a:gd name="T32" fmla="*/ 682 w 940"/>
                  <a:gd name="T33" fmla="*/ 33 h 917"/>
                  <a:gd name="T34" fmla="*/ 634 w 940"/>
                  <a:gd name="T35" fmla="*/ 17 h 917"/>
                  <a:gd name="T36" fmla="*/ 583 w 940"/>
                  <a:gd name="T37" fmla="*/ 6 h 917"/>
                  <a:gd name="T38" fmla="*/ 530 w 940"/>
                  <a:gd name="T39" fmla="*/ 1 h 917"/>
                  <a:gd name="T40" fmla="*/ 452 w 940"/>
                  <a:gd name="T41" fmla="*/ 2 h 917"/>
                  <a:gd name="T42" fmla="*/ 354 w 940"/>
                  <a:gd name="T43" fmla="*/ 23 h 917"/>
                  <a:gd name="T44" fmla="*/ 263 w 940"/>
                  <a:gd name="T45" fmla="*/ 61 h 917"/>
                  <a:gd name="T46" fmla="*/ 183 w 940"/>
                  <a:gd name="T47" fmla="*/ 115 h 917"/>
                  <a:gd name="T48" fmla="*/ 115 w 940"/>
                  <a:gd name="T49" fmla="*/ 184 h 917"/>
                  <a:gd name="T50" fmla="*/ 61 w 940"/>
                  <a:gd name="T51" fmla="*/ 265 h 917"/>
                  <a:gd name="T52" fmla="*/ 23 w 940"/>
                  <a:gd name="T53" fmla="*/ 355 h 917"/>
                  <a:gd name="T54" fmla="*/ 2 w 940"/>
                  <a:gd name="T55" fmla="*/ 452 h 917"/>
                  <a:gd name="T56" fmla="*/ 1 w 940"/>
                  <a:gd name="T57" fmla="*/ 539 h 917"/>
                  <a:gd name="T58" fmla="*/ 10 w 940"/>
                  <a:gd name="T59" fmla="*/ 607 h 917"/>
                  <a:gd name="T60" fmla="*/ 29 w 940"/>
                  <a:gd name="T61" fmla="*/ 671 h 917"/>
                  <a:gd name="T62" fmla="*/ 54 w 940"/>
                  <a:gd name="T63" fmla="*/ 732 h 917"/>
                  <a:gd name="T64" fmla="*/ 87 w 940"/>
                  <a:gd name="T65" fmla="*/ 778 h 917"/>
                  <a:gd name="T66" fmla="*/ 125 w 940"/>
                  <a:gd name="T67" fmla="*/ 812 h 917"/>
                  <a:gd name="T68" fmla="*/ 167 w 940"/>
                  <a:gd name="T69" fmla="*/ 840 h 917"/>
                  <a:gd name="T70" fmla="*/ 210 w 940"/>
                  <a:gd name="T71" fmla="*/ 864 h 917"/>
                  <a:gd name="T72" fmla="*/ 258 w 940"/>
                  <a:gd name="T73" fmla="*/ 885 h 917"/>
                  <a:gd name="T74" fmla="*/ 306 w 940"/>
                  <a:gd name="T75" fmla="*/ 900 h 917"/>
                  <a:gd name="T76" fmla="*/ 357 w 940"/>
                  <a:gd name="T77" fmla="*/ 912 h 917"/>
                  <a:gd name="T78" fmla="*/ 409 w 940"/>
                  <a:gd name="T79" fmla="*/ 916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40" h="917">
                    <a:moveTo>
                      <a:pt x="436" y="917"/>
                    </a:moveTo>
                    <a:lnTo>
                      <a:pt x="488" y="915"/>
                    </a:lnTo>
                    <a:lnTo>
                      <a:pt x="537" y="907"/>
                    </a:lnTo>
                    <a:lnTo>
                      <a:pt x="586" y="894"/>
                    </a:lnTo>
                    <a:lnTo>
                      <a:pt x="633" y="878"/>
                    </a:lnTo>
                    <a:lnTo>
                      <a:pt x="677" y="856"/>
                    </a:lnTo>
                    <a:lnTo>
                      <a:pt x="718" y="831"/>
                    </a:lnTo>
                    <a:lnTo>
                      <a:pt x="757" y="802"/>
                    </a:lnTo>
                    <a:lnTo>
                      <a:pt x="793" y="770"/>
                    </a:lnTo>
                    <a:lnTo>
                      <a:pt x="825" y="734"/>
                    </a:lnTo>
                    <a:lnTo>
                      <a:pt x="854" y="695"/>
                    </a:lnTo>
                    <a:lnTo>
                      <a:pt x="879" y="654"/>
                    </a:lnTo>
                    <a:lnTo>
                      <a:pt x="901" y="610"/>
                    </a:lnTo>
                    <a:lnTo>
                      <a:pt x="917" y="564"/>
                    </a:lnTo>
                    <a:lnTo>
                      <a:pt x="930" y="516"/>
                    </a:lnTo>
                    <a:lnTo>
                      <a:pt x="938" y="466"/>
                    </a:lnTo>
                    <a:lnTo>
                      <a:pt x="940" y="414"/>
                    </a:lnTo>
                    <a:lnTo>
                      <a:pt x="939" y="380"/>
                    </a:lnTo>
                    <a:lnTo>
                      <a:pt x="935" y="345"/>
                    </a:lnTo>
                    <a:lnTo>
                      <a:pt x="930" y="312"/>
                    </a:lnTo>
                    <a:lnTo>
                      <a:pt x="922" y="279"/>
                    </a:lnTo>
                    <a:lnTo>
                      <a:pt x="911" y="247"/>
                    </a:lnTo>
                    <a:lnTo>
                      <a:pt x="900" y="216"/>
                    </a:lnTo>
                    <a:lnTo>
                      <a:pt x="886" y="186"/>
                    </a:lnTo>
                    <a:lnTo>
                      <a:pt x="870" y="158"/>
                    </a:lnTo>
                    <a:lnTo>
                      <a:pt x="853" y="140"/>
                    </a:lnTo>
                    <a:lnTo>
                      <a:pt x="833" y="123"/>
                    </a:lnTo>
                    <a:lnTo>
                      <a:pt x="815" y="107"/>
                    </a:lnTo>
                    <a:lnTo>
                      <a:pt x="794" y="92"/>
                    </a:lnTo>
                    <a:lnTo>
                      <a:pt x="773" y="78"/>
                    </a:lnTo>
                    <a:lnTo>
                      <a:pt x="751" y="66"/>
                    </a:lnTo>
                    <a:lnTo>
                      <a:pt x="729" y="53"/>
                    </a:lnTo>
                    <a:lnTo>
                      <a:pt x="706" y="43"/>
                    </a:lnTo>
                    <a:lnTo>
                      <a:pt x="682" y="33"/>
                    </a:lnTo>
                    <a:lnTo>
                      <a:pt x="658" y="24"/>
                    </a:lnTo>
                    <a:lnTo>
                      <a:pt x="634" y="17"/>
                    </a:lnTo>
                    <a:lnTo>
                      <a:pt x="609" y="12"/>
                    </a:lnTo>
                    <a:lnTo>
                      <a:pt x="583" y="6"/>
                    </a:lnTo>
                    <a:lnTo>
                      <a:pt x="557" y="2"/>
                    </a:lnTo>
                    <a:lnTo>
                      <a:pt x="530" y="1"/>
                    </a:lnTo>
                    <a:lnTo>
                      <a:pt x="504" y="0"/>
                    </a:lnTo>
                    <a:lnTo>
                      <a:pt x="452" y="2"/>
                    </a:lnTo>
                    <a:lnTo>
                      <a:pt x="403" y="10"/>
                    </a:lnTo>
                    <a:lnTo>
                      <a:pt x="354" y="23"/>
                    </a:lnTo>
                    <a:lnTo>
                      <a:pt x="307" y="40"/>
                    </a:lnTo>
                    <a:lnTo>
                      <a:pt x="263" y="61"/>
                    </a:lnTo>
                    <a:lnTo>
                      <a:pt x="222" y="86"/>
                    </a:lnTo>
                    <a:lnTo>
                      <a:pt x="183" y="115"/>
                    </a:lnTo>
                    <a:lnTo>
                      <a:pt x="147" y="148"/>
                    </a:lnTo>
                    <a:lnTo>
                      <a:pt x="115" y="184"/>
                    </a:lnTo>
                    <a:lnTo>
                      <a:pt x="86" y="223"/>
                    </a:lnTo>
                    <a:lnTo>
                      <a:pt x="61" y="265"/>
                    </a:lnTo>
                    <a:lnTo>
                      <a:pt x="39" y="308"/>
                    </a:lnTo>
                    <a:lnTo>
                      <a:pt x="23" y="355"/>
                    </a:lnTo>
                    <a:lnTo>
                      <a:pt x="10" y="403"/>
                    </a:lnTo>
                    <a:lnTo>
                      <a:pt x="2" y="452"/>
                    </a:lnTo>
                    <a:lnTo>
                      <a:pt x="0" y="504"/>
                    </a:lnTo>
                    <a:lnTo>
                      <a:pt x="1" y="539"/>
                    </a:lnTo>
                    <a:lnTo>
                      <a:pt x="4" y="573"/>
                    </a:lnTo>
                    <a:lnTo>
                      <a:pt x="10" y="607"/>
                    </a:lnTo>
                    <a:lnTo>
                      <a:pt x="18" y="639"/>
                    </a:lnTo>
                    <a:lnTo>
                      <a:pt x="29" y="671"/>
                    </a:lnTo>
                    <a:lnTo>
                      <a:pt x="40" y="702"/>
                    </a:lnTo>
                    <a:lnTo>
                      <a:pt x="54" y="732"/>
                    </a:lnTo>
                    <a:lnTo>
                      <a:pt x="70" y="761"/>
                    </a:lnTo>
                    <a:lnTo>
                      <a:pt x="87" y="778"/>
                    </a:lnTo>
                    <a:lnTo>
                      <a:pt x="107" y="795"/>
                    </a:lnTo>
                    <a:lnTo>
                      <a:pt x="125" y="812"/>
                    </a:lnTo>
                    <a:lnTo>
                      <a:pt x="146" y="826"/>
                    </a:lnTo>
                    <a:lnTo>
                      <a:pt x="167" y="840"/>
                    </a:lnTo>
                    <a:lnTo>
                      <a:pt x="189" y="853"/>
                    </a:lnTo>
                    <a:lnTo>
                      <a:pt x="210" y="864"/>
                    </a:lnTo>
                    <a:lnTo>
                      <a:pt x="233" y="875"/>
                    </a:lnTo>
                    <a:lnTo>
                      <a:pt x="258" y="885"/>
                    </a:lnTo>
                    <a:lnTo>
                      <a:pt x="282" y="893"/>
                    </a:lnTo>
                    <a:lnTo>
                      <a:pt x="306" y="900"/>
                    </a:lnTo>
                    <a:lnTo>
                      <a:pt x="331" y="907"/>
                    </a:lnTo>
                    <a:lnTo>
                      <a:pt x="357" y="912"/>
                    </a:lnTo>
                    <a:lnTo>
                      <a:pt x="383" y="915"/>
                    </a:lnTo>
                    <a:lnTo>
                      <a:pt x="409" y="916"/>
                    </a:lnTo>
                    <a:lnTo>
                      <a:pt x="436" y="9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67" name="Freeform 28"/>
              <p:cNvSpPr>
                <a:spLocks/>
              </p:cNvSpPr>
              <p:nvPr/>
            </p:nvSpPr>
            <p:spPr bwMode="auto">
              <a:xfrm>
                <a:off x="2437" y="1884"/>
                <a:ext cx="237" cy="161"/>
              </a:xfrm>
              <a:custGeom>
                <a:avLst/>
                <a:gdLst>
                  <a:gd name="T0" fmla="*/ 0 w 475"/>
                  <a:gd name="T1" fmla="*/ 2 h 321"/>
                  <a:gd name="T2" fmla="*/ 6 w 475"/>
                  <a:gd name="T3" fmla="*/ 29 h 321"/>
                  <a:gd name="T4" fmla="*/ 10 w 475"/>
                  <a:gd name="T5" fmla="*/ 29 h 321"/>
                  <a:gd name="T6" fmla="*/ 16 w 475"/>
                  <a:gd name="T7" fmla="*/ 28 h 321"/>
                  <a:gd name="T8" fmla="*/ 29 w 475"/>
                  <a:gd name="T9" fmla="*/ 28 h 321"/>
                  <a:gd name="T10" fmla="*/ 46 w 475"/>
                  <a:gd name="T11" fmla="*/ 28 h 321"/>
                  <a:gd name="T12" fmla="*/ 67 w 475"/>
                  <a:gd name="T13" fmla="*/ 30 h 321"/>
                  <a:gd name="T14" fmla="*/ 91 w 475"/>
                  <a:gd name="T15" fmla="*/ 35 h 321"/>
                  <a:gd name="T16" fmla="*/ 118 w 475"/>
                  <a:gd name="T17" fmla="*/ 42 h 321"/>
                  <a:gd name="T18" fmla="*/ 149 w 475"/>
                  <a:gd name="T19" fmla="*/ 51 h 321"/>
                  <a:gd name="T20" fmla="*/ 181 w 475"/>
                  <a:gd name="T21" fmla="*/ 66 h 321"/>
                  <a:gd name="T22" fmla="*/ 216 w 475"/>
                  <a:gd name="T23" fmla="*/ 84 h 321"/>
                  <a:gd name="T24" fmla="*/ 252 w 475"/>
                  <a:gd name="T25" fmla="*/ 107 h 321"/>
                  <a:gd name="T26" fmla="*/ 292 w 475"/>
                  <a:gd name="T27" fmla="*/ 137 h 321"/>
                  <a:gd name="T28" fmla="*/ 331 w 475"/>
                  <a:gd name="T29" fmla="*/ 172 h 321"/>
                  <a:gd name="T30" fmla="*/ 371 w 475"/>
                  <a:gd name="T31" fmla="*/ 214 h 321"/>
                  <a:gd name="T32" fmla="*/ 411 w 475"/>
                  <a:gd name="T33" fmla="*/ 264 h 321"/>
                  <a:gd name="T34" fmla="*/ 453 w 475"/>
                  <a:gd name="T35" fmla="*/ 321 h 321"/>
                  <a:gd name="T36" fmla="*/ 475 w 475"/>
                  <a:gd name="T37" fmla="*/ 307 h 321"/>
                  <a:gd name="T38" fmla="*/ 432 w 475"/>
                  <a:gd name="T39" fmla="*/ 248 h 321"/>
                  <a:gd name="T40" fmla="*/ 389 w 475"/>
                  <a:gd name="T41" fmla="*/ 195 h 321"/>
                  <a:gd name="T42" fmla="*/ 347 w 475"/>
                  <a:gd name="T43" fmla="*/ 151 h 321"/>
                  <a:gd name="T44" fmla="*/ 305 w 475"/>
                  <a:gd name="T45" fmla="*/ 114 h 321"/>
                  <a:gd name="T46" fmla="*/ 265 w 475"/>
                  <a:gd name="T47" fmla="*/ 83 h 321"/>
                  <a:gd name="T48" fmla="*/ 227 w 475"/>
                  <a:gd name="T49" fmla="*/ 59 h 321"/>
                  <a:gd name="T50" fmla="*/ 190 w 475"/>
                  <a:gd name="T51" fmla="*/ 39 h 321"/>
                  <a:gd name="T52" fmla="*/ 156 w 475"/>
                  <a:gd name="T53" fmla="*/ 24 h 321"/>
                  <a:gd name="T54" fmla="*/ 123 w 475"/>
                  <a:gd name="T55" fmla="*/ 14 h 321"/>
                  <a:gd name="T56" fmla="*/ 95 w 475"/>
                  <a:gd name="T57" fmla="*/ 7 h 321"/>
                  <a:gd name="T58" fmla="*/ 68 w 475"/>
                  <a:gd name="T59" fmla="*/ 2 h 321"/>
                  <a:gd name="T60" fmla="*/ 46 w 475"/>
                  <a:gd name="T61" fmla="*/ 0 h 321"/>
                  <a:gd name="T62" fmla="*/ 28 w 475"/>
                  <a:gd name="T63" fmla="*/ 0 h 321"/>
                  <a:gd name="T64" fmla="*/ 14 w 475"/>
                  <a:gd name="T65" fmla="*/ 1 h 321"/>
                  <a:gd name="T66" fmla="*/ 5 w 475"/>
                  <a:gd name="T67" fmla="*/ 1 h 321"/>
                  <a:gd name="T68" fmla="*/ 0 w 475"/>
                  <a:gd name="T69" fmla="*/ 2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75" h="321">
                    <a:moveTo>
                      <a:pt x="0" y="2"/>
                    </a:moveTo>
                    <a:lnTo>
                      <a:pt x="6" y="29"/>
                    </a:lnTo>
                    <a:lnTo>
                      <a:pt x="10" y="29"/>
                    </a:lnTo>
                    <a:lnTo>
                      <a:pt x="16" y="28"/>
                    </a:lnTo>
                    <a:lnTo>
                      <a:pt x="29" y="28"/>
                    </a:lnTo>
                    <a:lnTo>
                      <a:pt x="46" y="28"/>
                    </a:lnTo>
                    <a:lnTo>
                      <a:pt x="67" y="30"/>
                    </a:lnTo>
                    <a:lnTo>
                      <a:pt x="91" y="35"/>
                    </a:lnTo>
                    <a:lnTo>
                      <a:pt x="118" y="42"/>
                    </a:lnTo>
                    <a:lnTo>
                      <a:pt x="149" y="51"/>
                    </a:lnTo>
                    <a:lnTo>
                      <a:pt x="181" y="66"/>
                    </a:lnTo>
                    <a:lnTo>
                      <a:pt x="216" y="84"/>
                    </a:lnTo>
                    <a:lnTo>
                      <a:pt x="252" y="107"/>
                    </a:lnTo>
                    <a:lnTo>
                      <a:pt x="292" y="137"/>
                    </a:lnTo>
                    <a:lnTo>
                      <a:pt x="331" y="172"/>
                    </a:lnTo>
                    <a:lnTo>
                      <a:pt x="371" y="214"/>
                    </a:lnTo>
                    <a:lnTo>
                      <a:pt x="411" y="264"/>
                    </a:lnTo>
                    <a:lnTo>
                      <a:pt x="453" y="321"/>
                    </a:lnTo>
                    <a:lnTo>
                      <a:pt x="475" y="307"/>
                    </a:lnTo>
                    <a:lnTo>
                      <a:pt x="432" y="248"/>
                    </a:lnTo>
                    <a:lnTo>
                      <a:pt x="389" y="195"/>
                    </a:lnTo>
                    <a:lnTo>
                      <a:pt x="347" y="151"/>
                    </a:lnTo>
                    <a:lnTo>
                      <a:pt x="305" y="114"/>
                    </a:lnTo>
                    <a:lnTo>
                      <a:pt x="265" y="83"/>
                    </a:lnTo>
                    <a:lnTo>
                      <a:pt x="227" y="59"/>
                    </a:lnTo>
                    <a:lnTo>
                      <a:pt x="190" y="39"/>
                    </a:lnTo>
                    <a:lnTo>
                      <a:pt x="156" y="24"/>
                    </a:lnTo>
                    <a:lnTo>
                      <a:pt x="123" y="14"/>
                    </a:lnTo>
                    <a:lnTo>
                      <a:pt x="95" y="7"/>
                    </a:lnTo>
                    <a:lnTo>
                      <a:pt x="68" y="2"/>
                    </a:lnTo>
                    <a:lnTo>
                      <a:pt x="46" y="0"/>
                    </a:lnTo>
                    <a:lnTo>
                      <a:pt x="28" y="0"/>
                    </a:lnTo>
                    <a:lnTo>
                      <a:pt x="14" y="1"/>
                    </a:lnTo>
                    <a:lnTo>
                      <a:pt x="5" y="1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68" name="Freeform 29"/>
              <p:cNvSpPr>
                <a:spLocks/>
              </p:cNvSpPr>
              <p:nvPr/>
            </p:nvSpPr>
            <p:spPr bwMode="auto">
              <a:xfrm>
                <a:off x="2522" y="1844"/>
                <a:ext cx="228" cy="155"/>
              </a:xfrm>
              <a:custGeom>
                <a:avLst/>
                <a:gdLst>
                  <a:gd name="T0" fmla="*/ 3 w 454"/>
                  <a:gd name="T1" fmla="*/ 5 h 310"/>
                  <a:gd name="T2" fmla="*/ 0 w 454"/>
                  <a:gd name="T3" fmla="*/ 21 h 310"/>
                  <a:gd name="T4" fmla="*/ 2 w 454"/>
                  <a:gd name="T5" fmla="*/ 21 h 310"/>
                  <a:gd name="T6" fmla="*/ 10 w 454"/>
                  <a:gd name="T7" fmla="*/ 20 h 310"/>
                  <a:gd name="T8" fmla="*/ 22 w 454"/>
                  <a:gd name="T9" fmla="*/ 19 h 310"/>
                  <a:gd name="T10" fmla="*/ 38 w 454"/>
                  <a:gd name="T11" fmla="*/ 20 h 310"/>
                  <a:gd name="T12" fmla="*/ 57 w 454"/>
                  <a:gd name="T13" fmla="*/ 21 h 310"/>
                  <a:gd name="T14" fmla="*/ 80 w 454"/>
                  <a:gd name="T15" fmla="*/ 26 h 310"/>
                  <a:gd name="T16" fmla="*/ 107 w 454"/>
                  <a:gd name="T17" fmla="*/ 33 h 310"/>
                  <a:gd name="T18" fmla="*/ 135 w 454"/>
                  <a:gd name="T19" fmla="*/ 42 h 310"/>
                  <a:gd name="T20" fmla="*/ 167 w 454"/>
                  <a:gd name="T21" fmla="*/ 56 h 310"/>
                  <a:gd name="T22" fmla="*/ 201 w 454"/>
                  <a:gd name="T23" fmla="*/ 74 h 310"/>
                  <a:gd name="T24" fmla="*/ 236 w 454"/>
                  <a:gd name="T25" fmla="*/ 97 h 310"/>
                  <a:gd name="T26" fmla="*/ 274 w 454"/>
                  <a:gd name="T27" fmla="*/ 126 h 310"/>
                  <a:gd name="T28" fmla="*/ 312 w 454"/>
                  <a:gd name="T29" fmla="*/ 162 h 310"/>
                  <a:gd name="T30" fmla="*/ 352 w 454"/>
                  <a:gd name="T31" fmla="*/ 203 h 310"/>
                  <a:gd name="T32" fmla="*/ 392 w 454"/>
                  <a:gd name="T33" fmla="*/ 253 h 310"/>
                  <a:gd name="T34" fmla="*/ 432 w 454"/>
                  <a:gd name="T35" fmla="*/ 310 h 310"/>
                  <a:gd name="T36" fmla="*/ 454 w 454"/>
                  <a:gd name="T37" fmla="*/ 296 h 310"/>
                  <a:gd name="T38" fmla="*/ 412 w 454"/>
                  <a:gd name="T39" fmla="*/ 236 h 310"/>
                  <a:gd name="T40" fmla="*/ 369 w 454"/>
                  <a:gd name="T41" fmla="*/ 185 h 310"/>
                  <a:gd name="T42" fmla="*/ 329 w 454"/>
                  <a:gd name="T43" fmla="*/ 141 h 310"/>
                  <a:gd name="T44" fmla="*/ 289 w 454"/>
                  <a:gd name="T45" fmla="*/ 104 h 310"/>
                  <a:gd name="T46" fmla="*/ 251 w 454"/>
                  <a:gd name="T47" fmla="*/ 74 h 310"/>
                  <a:gd name="T48" fmla="*/ 214 w 454"/>
                  <a:gd name="T49" fmla="*/ 51 h 310"/>
                  <a:gd name="T50" fmla="*/ 179 w 454"/>
                  <a:gd name="T51" fmla="*/ 33 h 310"/>
                  <a:gd name="T52" fmla="*/ 146 w 454"/>
                  <a:gd name="T53" fmla="*/ 19 h 310"/>
                  <a:gd name="T54" fmla="*/ 116 w 454"/>
                  <a:gd name="T55" fmla="*/ 10 h 310"/>
                  <a:gd name="T56" fmla="*/ 89 w 454"/>
                  <a:gd name="T57" fmla="*/ 4 h 310"/>
                  <a:gd name="T58" fmla="*/ 65 w 454"/>
                  <a:gd name="T59" fmla="*/ 2 h 310"/>
                  <a:gd name="T60" fmla="*/ 46 w 454"/>
                  <a:gd name="T61" fmla="*/ 0 h 310"/>
                  <a:gd name="T62" fmla="*/ 28 w 454"/>
                  <a:gd name="T63" fmla="*/ 0 h 310"/>
                  <a:gd name="T64" fmla="*/ 16 w 454"/>
                  <a:gd name="T65" fmla="*/ 3 h 310"/>
                  <a:gd name="T66" fmla="*/ 8 w 454"/>
                  <a:gd name="T67" fmla="*/ 4 h 310"/>
                  <a:gd name="T68" fmla="*/ 3 w 454"/>
                  <a:gd name="T69" fmla="*/ 5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54" h="310">
                    <a:moveTo>
                      <a:pt x="3" y="5"/>
                    </a:moveTo>
                    <a:lnTo>
                      <a:pt x="0" y="21"/>
                    </a:lnTo>
                    <a:lnTo>
                      <a:pt x="2" y="21"/>
                    </a:lnTo>
                    <a:lnTo>
                      <a:pt x="10" y="20"/>
                    </a:lnTo>
                    <a:lnTo>
                      <a:pt x="22" y="19"/>
                    </a:lnTo>
                    <a:lnTo>
                      <a:pt x="38" y="20"/>
                    </a:lnTo>
                    <a:lnTo>
                      <a:pt x="57" y="21"/>
                    </a:lnTo>
                    <a:lnTo>
                      <a:pt x="80" y="26"/>
                    </a:lnTo>
                    <a:lnTo>
                      <a:pt x="107" y="33"/>
                    </a:lnTo>
                    <a:lnTo>
                      <a:pt x="135" y="42"/>
                    </a:lnTo>
                    <a:lnTo>
                      <a:pt x="167" y="56"/>
                    </a:lnTo>
                    <a:lnTo>
                      <a:pt x="201" y="74"/>
                    </a:lnTo>
                    <a:lnTo>
                      <a:pt x="236" y="97"/>
                    </a:lnTo>
                    <a:lnTo>
                      <a:pt x="274" y="126"/>
                    </a:lnTo>
                    <a:lnTo>
                      <a:pt x="312" y="162"/>
                    </a:lnTo>
                    <a:lnTo>
                      <a:pt x="352" y="203"/>
                    </a:lnTo>
                    <a:lnTo>
                      <a:pt x="392" y="253"/>
                    </a:lnTo>
                    <a:lnTo>
                      <a:pt x="432" y="310"/>
                    </a:lnTo>
                    <a:lnTo>
                      <a:pt x="454" y="296"/>
                    </a:lnTo>
                    <a:lnTo>
                      <a:pt x="412" y="236"/>
                    </a:lnTo>
                    <a:lnTo>
                      <a:pt x="369" y="185"/>
                    </a:lnTo>
                    <a:lnTo>
                      <a:pt x="329" y="141"/>
                    </a:lnTo>
                    <a:lnTo>
                      <a:pt x="289" y="104"/>
                    </a:lnTo>
                    <a:lnTo>
                      <a:pt x="251" y="74"/>
                    </a:lnTo>
                    <a:lnTo>
                      <a:pt x="214" y="51"/>
                    </a:lnTo>
                    <a:lnTo>
                      <a:pt x="179" y="33"/>
                    </a:lnTo>
                    <a:lnTo>
                      <a:pt x="146" y="19"/>
                    </a:lnTo>
                    <a:lnTo>
                      <a:pt x="116" y="10"/>
                    </a:lnTo>
                    <a:lnTo>
                      <a:pt x="89" y="4"/>
                    </a:lnTo>
                    <a:lnTo>
                      <a:pt x="65" y="2"/>
                    </a:lnTo>
                    <a:lnTo>
                      <a:pt x="46" y="0"/>
                    </a:lnTo>
                    <a:lnTo>
                      <a:pt x="28" y="0"/>
                    </a:lnTo>
                    <a:lnTo>
                      <a:pt x="16" y="3"/>
                    </a:lnTo>
                    <a:lnTo>
                      <a:pt x="8" y="4"/>
                    </a:lnTo>
                    <a:lnTo>
                      <a:pt x="3" y="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69" name="Freeform 30"/>
              <p:cNvSpPr>
                <a:spLocks/>
              </p:cNvSpPr>
              <p:nvPr/>
            </p:nvSpPr>
            <p:spPr bwMode="auto">
              <a:xfrm>
                <a:off x="2357" y="1953"/>
                <a:ext cx="214" cy="152"/>
              </a:xfrm>
              <a:custGeom>
                <a:avLst/>
                <a:gdLst>
                  <a:gd name="T0" fmla="*/ 0 w 428"/>
                  <a:gd name="T1" fmla="*/ 3 h 305"/>
                  <a:gd name="T2" fmla="*/ 6 w 428"/>
                  <a:gd name="T3" fmla="*/ 29 h 305"/>
                  <a:gd name="T4" fmla="*/ 8 w 428"/>
                  <a:gd name="T5" fmla="*/ 29 h 305"/>
                  <a:gd name="T6" fmla="*/ 15 w 428"/>
                  <a:gd name="T7" fmla="*/ 28 h 305"/>
                  <a:gd name="T8" fmla="*/ 27 w 428"/>
                  <a:gd name="T9" fmla="*/ 27 h 305"/>
                  <a:gd name="T10" fmla="*/ 42 w 428"/>
                  <a:gd name="T11" fmla="*/ 28 h 305"/>
                  <a:gd name="T12" fmla="*/ 60 w 428"/>
                  <a:gd name="T13" fmla="*/ 29 h 305"/>
                  <a:gd name="T14" fmla="*/ 81 w 428"/>
                  <a:gd name="T15" fmla="*/ 32 h 305"/>
                  <a:gd name="T16" fmla="*/ 105 w 428"/>
                  <a:gd name="T17" fmla="*/ 38 h 305"/>
                  <a:gd name="T18" fmla="*/ 133 w 428"/>
                  <a:gd name="T19" fmla="*/ 47 h 305"/>
                  <a:gd name="T20" fmla="*/ 161 w 428"/>
                  <a:gd name="T21" fmla="*/ 61 h 305"/>
                  <a:gd name="T22" fmla="*/ 192 w 428"/>
                  <a:gd name="T23" fmla="*/ 78 h 305"/>
                  <a:gd name="T24" fmla="*/ 226 w 428"/>
                  <a:gd name="T25" fmla="*/ 100 h 305"/>
                  <a:gd name="T26" fmla="*/ 260 w 428"/>
                  <a:gd name="T27" fmla="*/ 128 h 305"/>
                  <a:gd name="T28" fmla="*/ 296 w 428"/>
                  <a:gd name="T29" fmla="*/ 161 h 305"/>
                  <a:gd name="T30" fmla="*/ 332 w 428"/>
                  <a:gd name="T31" fmla="*/ 201 h 305"/>
                  <a:gd name="T32" fmla="*/ 370 w 428"/>
                  <a:gd name="T33" fmla="*/ 250 h 305"/>
                  <a:gd name="T34" fmla="*/ 406 w 428"/>
                  <a:gd name="T35" fmla="*/ 305 h 305"/>
                  <a:gd name="T36" fmla="*/ 428 w 428"/>
                  <a:gd name="T37" fmla="*/ 291 h 305"/>
                  <a:gd name="T38" fmla="*/ 389 w 428"/>
                  <a:gd name="T39" fmla="*/ 233 h 305"/>
                  <a:gd name="T40" fmla="*/ 350 w 428"/>
                  <a:gd name="T41" fmla="*/ 183 h 305"/>
                  <a:gd name="T42" fmla="*/ 312 w 428"/>
                  <a:gd name="T43" fmla="*/ 140 h 305"/>
                  <a:gd name="T44" fmla="*/ 274 w 428"/>
                  <a:gd name="T45" fmla="*/ 105 h 305"/>
                  <a:gd name="T46" fmla="*/ 238 w 428"/>
                  <a:gd name="T47" fmla="*/ 76 h 305"/>
                  <a:gd name="T48" fmla="*/ 203 w 428"/>
                  <a:gd name="T49" fmla="*/ 52 h 305"/>
                  <a:gd name="T50" fmla="*/ 171 w 428"/>
                  <a:gd name="T51" fmla="*/ 35 h 305"/>
                  <a:gd name="T52" fmla="*/ 139 w 428"/>
                  <a:gd name="T53" fmla="*/ 21 h 305"/>
                  <a:gd name="T54" fmla="*/ 111 w 428"/>
                  <a:gd name="T55" fmla="*/ 12 h 305"/>
                  <a:gd name="T56" fmla="*/ 84 w 428"/>
                  <a:gd name="T57" fmla="*/ 5 h 305"/>
                  <a:gd name="T58" fmla="*/ 61 w 428"/>
                  <a:gd name="T59" fmla="*/ 1 h 305"/>
                  <a:gd name="T60" fmla="*/ 42 w 428"/>
                  <a:gd name="T61" fmla="*/ 0 h 305"/>
                  <a:gd name="T62" fmla="*/ 25 w 428"/>
                  <a:gd name="T63" fmla="*/ 0 h 305"/>
                  <a:gd name="T64" fmla="*/ 13 w 428"/>
                  <a:gd name="T65" fmla="*/ 1 h 305"/>
                  <a:gd name="T66" fmla="*/ 4 w 428"/>
                  <a:gd name="T67" fmla="*/ 2 h 305"/>
                  <a:gd name="T68" fmla="*/ 0 w 428"/>
                  <a:gd name="T69" fmla="*/ 3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28" h="305">
                    <a:moveTo>
                      <a:pt x="0" y="3"/>
                    </a:moveTo>
                    <a:lnTo>
                      <a:pt x="6" y="29"/>
                    </a:lnTo>
                    <a:lnTo>
                      <a:pt x="8" y="29"/>
                    </a:lnTo>
                    <a:lnTo>
                      <a:pt x="15" y="28"/>
                    </a:lnTo>
                    <a:lnTo>
                      <a:pt x="27" y="27"/>
                    </a:lnTo>
                    <a:lnTo>
                      <a:pt x="42" y="28"/>
                    </a:lnTo>
                    <a:lnTo>
                      <a:pt x="60" y="29"/>
                    </a:lnTo>
                    <a:lnTo>
                      <a:pt x="81" y="32"/>
                    </a:lnTo>
                    <a:lnTo>
                      <a:pt x="105" y="38"/>
                    </a:lnTo>
                    <a:lnTo>
                      <a:pt x="133" y="47"/>
                    </a:lnTo>
                    <a:lnTo>
                      <a:pt x="161" y="61"/>
                    </a:lnTo>
                    <a:lnTo>
                      <a:pt x="192" y="78"/>
                    </a:lnTo>
                    <a:lnTo>
                      <a:pt x="226" y="100"/>
                    </a:lnTo>
                    <a:lnTo>
                      <a:pt x="260" y="128"/>
                    </a:lnTo>
                    <a:lnTo>
                      <a:pt x="296" y="161"/>
                    </a:lnTo>
                    <a:lnTo>
                      <a:pt x="332" y="201"/>
                    </a:lnTo>
                    <a:lnTo>
                      <a:pt x="370" y="250"/>
                    </a:lnTo>
                    <a:lnTo>
                      <a:pt x="406" y="305"/>
                    </a:lnTo>
                    <a:lnTo>
                      <a:pt x="428" y="291"/>
                    </a:lnTo>
                    <a:lnTo>
                      <a:pt x="389" y="233"/>
                    </a:lnTo>
                    <a:lnTo>
                      <a:pt x="350" y="183"/>
                    </a:lnTo>
                    <a:lnTo>
                      <a:pt x="312" y="140"/>
                    </a:lnTo>
                    <a:lnTo>
                      <a:pt x="274" y="105"/>
                    </a:lnTo>
                    <a:lnTo>
                      <a:pt x="238" y="76"/>
                    </a:lnTo>
                    <a:lnTo>
                      <a:pt x="203" y="52"/>
                    </a:lnTo>
                    <a:lnTo>
                      <a:pt x="171" y="35"/>
                    </a:lnTo>
                    <a:lnTo>
                      <a:pt x="139" y="21"/>
                    </a:lnTo>
                    <a:lnTo>
                      <a:pt x="111" y="12"/>
                    </a:lnTo>
                    <a:lnTo>
                      <a:pt x="84" y="5"/>
                    </a:lnTo>
                    <a:lnTo>
                      <a:pt x="61" y="1"/>
                    </a:lnTo>
                    <a:lnTo>
                      <a:pt x="42" y="0"/>
                    </a:lnTo>
                    <a:lnTo>
                      <a:pt x="25" y="0"/>
                    </a:lnTo>
                    <a:lnTo>
                      <a:pt x="13" y="1"/>
                    </a:lnTo>
                    <a:lnTo>
                      <a:pt x="4" y="2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70" name="Freeform 31"/>
              <p:cNvSpPr>
                <a:spLocks/>
              </p:cNvSpPr>
              <p:nvPr/>
            </p:nvSpPr>
            <p:spPr bwMode="auto">
              <a:xfrm>
                <a:off x="2561" y="1942"/>
                <a:ext cx="234" cy="159"/>
              </a:xfrm>
              <a:custGeom>
                <a:avLst/>
                <a:gdLst>
                  <a:gd name="T0" fmla="*/ 0 w 467"/>
                  <a:gd name="T1" fmla="*/ 295 h 319"/>
                  <a:gd name="T2" fmla="*/ 8 w 467"/>
                  <a:gd name="T3" fmla="*/ 319 h 319"/>
                  <a:gd name="T4" fmla="*/ 59 w 467"/>
                  <a:gd name="T5" fmla="*/ 302 h 319"/>
                  <a:gd name="T6" fmla="*/ 106 w 467"/>
                  <a:gd name="T7" fmla="*/ 281 h 319"/>
                  <a:gd name="T8" fmla="*/ 152 w 467"/>
                  <a:gd name="T9" fmla="*/ 259 h 319"/>
                  <a:gd name="T10" fmla="*/ 194 w 467"/>
                  <a:gd name="T11" fmla="*/ 235 h 319"/>
                  <a:gd name="T12" fmla="*/ 235 w 467"/>
                  <a:gd name="T13" fmla="*/ 211 h 319"/>
                  <a:gd name="T14" fmla="*/ 273 w 467"/>
                  <a:gd name="T15" fmla="*/ 185 h 319"/>
                  <a:gd name="T16" fmla="*/ 307 w 467"/>
                  <a:gd name="T17" fmla="*/ 161 h 319"/>
                  <a:gd name="T18" fmla="*/ 339 w 467"/>
                  <a:gd name="T19" fmla="*/ 136 h 319"/>
                  <a:gd name="T20" fmla="*/ 368 w 467"/>
                  <a:gd name="T21" fmla="*/ 113 h 319"/>
                  <a:gd name="T22" fmla="*/ 394 w 467"/>
                  <a:gd name="T23" fmla="*/ 91 h 319"/>
                  <a:gd name="T24" fmla="*/ 415 w 467"/>
                  <a:gd name="T25" fmla="*/ 70 h 319"/>
                  <a:gd name="T26" fmla="*/ 434 w 467"/>
                  <a:gd name="T27" fmla="*/ 53 h 319"/>
                  <a:gd name="T28" fmla="*/ 448 w 467"/>
                  <a:gd name="T29" fmla="*/ 38 h 319"/>
                  <a:gd name="T30" fmla="*/ 458 w 467"/>
                  <a:gd name="T31" fmla="*/ 28 h 319"/>
                  <a:gd name="T32" fmla="*/ 465 w 467"/>
                  <a:gd name="T33" fmla="*/ 20 h 319"/>
                  <a:gd name="T34" fmla="*/ 467 w 467"/>
                  <a:gd name="T35" fmla="*/ 17 h 319"/>
                  <a:gd name="T36" fmla="*/ 448 w 467"/>
                  <a:gd name="T37" fmla="*/ 0 h 319"/>
                  <a:gd name="T38" fmla="*/ 445 w 467"/>
                  <a:gd name="T39" fmla="*/ 2 h 319"/>
                  <a:gd name="T40" fmla="*/ 438 w 467"/>
                  <a:gd name="T41" fmla="*/ 9 h 319"/>
                  <a:gd name="T42" fmla="*/ 428 w 467"/>
                  <a:gd name="T43" fmla="*/ 21 h 319"/>
                  <a:gd name="T44" fmla="*/ 414 w 467"/>
                  <a:gd name="T45" fmla="*/ 35 h 319"/>
                  <a:gd name="T46" fmla="*/ 396 w 467"/>
                  <a:gd name="T47" fmla="*/ 52 h 319"/>
                  <a:gd name="T48" fmla="*/ 375 w 467"/>
                  <a:gd name="T49" fmla="*/ 72 h 319"/>
                  <a:gd name="T50" fmla="*/ 351 w 467"/>
                  <a:gd name="T51" fmla="*/ 93 h 319"/>
                  <a:gd name="T52" fmla="*/ 322 w 467"/>
                  <a:gd name="T53" fmla="*/ 116 h 319"/>
                  <a:gd name="T54" fmla="*/ 292 w 467"/>
                  <a:gd name="T55" fmla="*/ 139 h 319"/>
                  <a:gd name="T56" fmla="*/ 258 w 467"/>
                  <a:gd name="T57" fmla="*/ 165 h 319"/>
                  <a:gd name="T58" fmla="*/ 221 w 467"/>
                  <a:gd name="T59" fmla="*/ 189 h 319"/>
                  <a:gd name="T60" fmla="*/ 182 w 467"/>
                  <a:gd name="T61" fmla="*/ 213 h 319"/>
                  <a:gd name="T62" fmla="*/ 140 w 467"/>
                  <a:gd name="T63" fmla="*/ 236 h 319"/>
                  <a:gd name="T64" fmla="*/ 95 w 467"/>
                  <a:gd name="T65" fmla="*/ 258 h 319"/>
                  <a:gd name="T66" fmla="*/ 48 w 467"/>
                  <a:gd name="T67" fmla="*/ 278 h 319"/>
                  <a:gd name="T68" fmla="*/ 0 w 467"/>
                  <a:gd name="T69" fmla="*/ 295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67" h="319">
                    <a:moveTo>
                      <a:pt x="0" y="295"/>
                    </a:moveTo>
                    <a:lnTo>
                      <a:pt x="8" y="319"/>
                    </a:lnTo>
                    <a:lnTo>
                      <a:pt x="59" y="302"/>
                    </a:lnTo>
                    <a:lnTo>
                      <a:pt x="106" y="281"/>
                    </a:lnTo>
                    <a:lnTo>
                      <a:pt x="152" y="259"/>
                    </a:lnTo>
                    <a:lnTo>
                      <a:pt x="194" y="235"/>
                    </a:lnTo>
                    <a:lnTo>
                      <a:pt x="235" y="211"/>
                    </a:lnTo>
                    <a:lnTo>
                      <a:pt x="273" y="185"/>
                    </a:lnTo>
                    <a:lnTo>
                      <a:pt x="307" y="161"/>
                    </a:lnTo>
                    <a:lnTo>
                      <a:pt x="339" y="136"/>
                    </a:lnTo>
                    <a:lnTo>
                      <a:pt x="368" y="113"/>
                    </a:lnTo>
                    <a:lnTo>
                      <a:pt x="394" y="91"/>
                    </a:lnTo>
                    <a:lnTo>
                      <a:pt x="415" y="70"/>
                    </a:lnTo>
                    <a:lnTo>
                      <a:pt x="434" y="53"/>
                    </a:lnTo>
                    <a:lnTo>
                      <a:pt x="448" y="38"/>
                    </a:lnTo>
                    <a:lnTo>
                      <a:pt x="458" y="28"/>
                    </a:lnTo>
                    <a:lnTo>
                      <a:pt x="465" y="20"/>
                    </a:lnTo>
                    <a:lnTo>
                      <a:pt x="467" y="17"/>
                    </a:lnTo>
                    <a:lnTo>
                      <a:pt x="448" y="0"/>
                    </a:lnTo>
                    <a:lnTo>
                      <a:pt x="445" y="2"/>
                    </a:lnTo>
                    <a:lnTo>
                      <a:pt x="438" y="9"/>
                    </a:lnTo>
                    <a:lnTo>
                      <a:pt x="428" y="21"/>
                    </a:lnTo>
                    <a:lnTo>
                      <a:pt x="414" y="35"/>
                    </a:lnTo>
                    <a:lnTo>
                      <a:pt x="396" y="52"/>
                    </a:lnTo>
                    <a:lnTo>
                      <a:pt x="375" y="72"/>
                    </a:lnTo>
                    <a:lnTo>
                      <a:pt x="351" y="93"/>
                    </a:lnTo>
                    <a:lnTo>
                      <a:pt x="322" y="116"/>
                    </a:lnTo>
                    <a:lnTo>
                      <a:pt x="292" y="139"/>
                    </a:lnTo>
                    <a:lnTo>
                      <a:pt x="258" y="165"/>
                    </a:lnTo>
                    <a:lnTo>
                      <a:pt x="221" y="189"/>
                    </a:lnTo>
                    <a:lnTo>
                      <a:pt x="182" y="213"/>
                    </a:lnTo>
                    <a:lnTo>
                      <a:pt x="140" y="236"/>
                    </a:lnTo>
                    <a:lnTo>
                      <a:pt x="95" y="258"/>
                    </a:lnTo>
                    <a:lnTo>
                      <a:pt x="48" y="278"/>
                    </a:lnTo>
                    <a:lnTo>
                      <a:pt x="0" y="29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71" name="Freeform 32"/>
              <p:cNvSpPr>
                <a:spLocks/>
              </p:cNvSpPr>
              <p:nvPr/>
            </p:nvSpPr>
            <p:spPr bwMode="auto">
              <a:xfrm>
                <a:off x="2601" y="2171"/>
                <a:ext cx="243" cy="159"/>
              </a:xfrm>
              <a:custGeom>
                <a:avLst/>
                <a:gdLst>
                  <a:gd name="T0" fmla="*/ 1 w 486"/>
                  <a:gd name="T1" fmla="*/ 293 h 319"/>
                  <a:gd name="T2" fmla="*/ 0 w 486"/>
                  <a:gd name="T3" fmla="*/ 319 h 319"/>
                  <a:gd name="T4" fmla="*/ 5 w 486"/>
                  <a:gd name="T5" fmla="*/ 319 h 319"/>
                  <a:gd name="T6" fmla="*/ 16 w 486"/>
                  <a:gd name="T7" fmla="*/ 319 h 319"/>
                  <a:gd name="T8" fmla="*/ 34 w 486"/>
                  <a:gd name="T9" fmla="*/ 318 h 319"/>
                  <a:gd name="T10" fmla="*/ 57 w 486"/>
                  <a:gd name="T11" fmla="*/ 316 h 319"/>
                  <a:gd name="T12" fmla="*/ 84 w 486"/>
                  <a:gd name="T13" fmla="*/ 311 h 319"/>
                  <a:gd name="T14" fmla="*/ 115 w 486"/>
                  <a:gd name="T15" fmla="*/ 305 h 319"/>
                  <a:gd name="T16" fmla="*/ 151 w 486"/>
                  <a:gd name="T17" fmla="*/ 296 h 319"/>
                  <a:gd name="T18" fmla="*/ 188 w 486"/>
                  <a:gd name="T19" fmla="*/ 285 h 319"/>
                  <a:gd name="T20" fmla="*/ 227 w 486"/>
                  <a:gd name="T21" fmla="*/ 268 h 319"/>
                  <a:gd name="T22" fmla="*/ 267 w 486"/>
                  <a:gd name="T23" fmla="*/ 248 h 319"/>
                  <a:gd name="T24" fmla="*/ 308 w 486"/>
                  <a:gd name="T25" fmla="*/ 224 h 319"/>
                  <a:gd name="T26" fmla="*/ 347 w 486"/>
                  <a:gd name="T27" fmla="*/ 194 h 319"/>
                  <a:gd name="T28" fmla="*/ 386 w 486"/>
                  <a:gd name="T29" fmla="*/ 158 h 319"/>
                  <a:gd name="T30" fmla="*/ 422 w 486"/>
                  <a:gd name="T31" fmla="*/ 115 h 319"/>
                  <a:gd name="T32" fmla="*/ 456 w 486"/>
                  <a:gd name="T33" fmla="*/ 67 h 319"/>
                  <a:gd name="T34" fmla="*/ 486 w 486"/>
                  <a:gd name="T35" fmla="*/ 12 h 319"/>
                  <a:gd name="T36" fmla="*/ 462 w 486"/>
                  <a:gd name="T37" fmla="*/ 0 h 319"/>
                  <a:gd name="T38" fmla="*/ 433 w 486"/>
                  <a:gd name="T39" fmla="*/ 53 h 319"/>
                  <a:gd name="T40" fmla="*/ 401 w 486"/>
                  <a:gd name="T41" fmla="*/ 99 h 319"/>
                  <a:gd name="T42" fmla="*/ 366 w 486"/>
                  <a:gd name="T43" fmla="*/ 138 h 319"/>
                  <a:gd name="T44" fmla="*/ 330 w 486"/>
                  <a:gd name="T45" fmla="*/ 173 h 319"/>
                  <a:gd name="T46" fmla="*/ 293 w 486"/>
                  <a:gd name="T47" fmla="*/ 202 h 319"/>
                  <a:gd name="T48" fmla="*/ 254 w 486"/>
                  <a:gd name="T49" fmla="*/ 225 h 319"/>
                  <a:gd name="T50" fmla="*/ 216 w 486"/>
                  <a:gd name="T51" fmla="*/ 244 h 319"/>
                  <a:gd name="T52" fmla="*/ 179 w 486"/>
                  <a:gd name="T53" fmla="*/ 259 h 319"/>
                  <a:gd name="T54" fmla="*/ 143 w 486"/>
                  <a:gd name="T55" fmla="*/ 271 h 319"/>
                  <a:gd name="T56" fmla="*/ 111 w 486"/>
                  <a:gd name="T57" fmla="*/ 279 h 319"/>
                  <a:gd name="T58" fmla="*/ 81 w 486"/>
                  <a:gd name="T59" fmla="*/ 286 h 319"/>
                  <a:gd name="T60" fmla="*/ 54 w 486"/>
                  <a:gd name="T61" fmla="*/ 289 h 319"/>
                  <a:gd name="T62" fmla="*/ 33 w 486"/>
                  <a:gd name="T63" fmla="*/ 292 h 319"/>
                  <a:gd name="T64" fmla="*/ 16 w 486"/>
                  <a:gd name="T65" fmla="*/ 293 h 319"/>
                  <a:gd name="T66" fmla="*/ 5 w 486"/>
                  <a:gd name="T67" fmla="*/ 293 h 319"/>
                  <a:gd name="T68" fmla="*/ 1 w 486"/>
                  <a:gd name="T69" fmla="*/ 293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86" h="319">
                    <a:moveTo>
                      <a:pt x="1" y="293"/>
                    </a:moveTo>
                    <a:lnTo>
                      <a:pt x="0" y="319"/>
                    </a:lnTo>
                    <a:lnTo>
                      <a:pt x="5" y="319"/>
                    </a:lnTo>
                    <a:lnTo>
                      <a:pt x="16" y="319"/>
                    </a:lnTo>
                    <a:lnTo>
                      <a:pt x="34" y="318"/>
                    </a:lnTo>
                    <a:lnTo>
                      <a:pt x="57" y="316"/>
                    </a:lnTo>
                    <a:lnTo>
                      <a:pt x="84" y="311"/>
                    </a:lnTo>
                    <a:lnTo>
                      <a:pt x="115" y="305"/>
                    </a:lnTo>
                    <a:lnTo>
                      <a:pt x="151" y="296"/>
                    </a:lnTo>
                    <a:lnTo>
                      <a:pt x="188" y="285"/>
                    </a:lnTo>
                    <a:lnTo>
                      <a:pt x="227" y="268"/>
                    </a:lnTo>
                    <a:lnTo>
                      <a:pt x="267" y="248"/>
                    </a:lnTo>
                    <a:lnTo>
                      <a:pt x="308" y="224"/>
                    </a:lnTo>
                    <a:lnTo>
                      <a:pt x="347" y="194"/>
                    </a:lnTo>
                    <a:lnTo>
                      <a:pt x="386" y="158"/>
                    </a:lnTo>
                    <a:lnTo>
                      <a:pt x="422" y="115"/>
                    </a:lnTo>
                    <a:lnTo>
                      <a:pt x="456" y="67"/>
                    </a:lnTo>
                    <a:lnTo>
                      <a:pt x="486" y="12"/>
                    </a:lnTo>
                    <a:lnTo>
                      <a:pt x="462" y="0"/>
                    </a:lnTo>
                    <a:lnTo>
                      <a:pt x="433" y="53"/>
                    </a:lnTo>
                    <a:lnTo>
                      <a:pt x="401" y="99"/>
                    </a:lnTo>
                    <a:lnTo>
                      <a:pt x="366" y="138"/>
                    </a:lnTo>
                    <a:lnTo>
                      <a:pt x="330" y="173"/>
                    </a:lnTo>
                    <a:lnTo>
                      <a:pt x="293" y="202"/>
                    </a:lnTo>
                    <a:lnTo>
                      <a:pt x="254" y="225"/>
                    </a:lnTo>
                    <a:lnTo>
                      <a:pt x="216" y="244"/>
                    </a:lnTo>
                    <a:lnTo>
                      <a:pt x="179" y="259"/>
                    </a:lnTo>
                    <a:lnTo>
                      <a:pt x="143" y="271"/>
                    </a:lnTo>
                    <a:lnTo>
                      <a:pt x="111" y="279"/>
                    </a:lnTo>
                    <a:lnTo>
                      <a:pt x="81" y="286"/>
                    </a:lnTo>
                    <a:lnTo>
                      <a:pt x="54" y="289"/>
                    </a:lnTo>
                    <a:lnTo>
                      <a:pt x="33" y="292"/>
                    </a:lnTo>
                    <a:lnTo>
                      <a:pt x="16" y="293"/>
                    </a:lnTo>
                    <a:lnTo>
                      <a:pt x="5" y="293"/>
                    </a:lnTo>
                    <a:lnTo>
                      <a:pt x="1" y="29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72" name="Freeform 33"/>
              <p:cNvSpPr>
                <a:spLocks/>
              </p:cNvSpPr>
              <p:nvPr/>
            </p:nvSpPr>
            <p:spPr bwMode="auto">
              <a:xfrm>
                <a:off x="2599" y="2097"/>
                <a:ext cx="257" cy="159"/>
              </a:xfrm>
              <a:custGeom>
                <a:avLst/>
                <a:gdLst>
                  <a:gd name="T0" fmla="*/ 1 w 512"/>
                  <a:gd name="T1" fmla="*/ 291 h 318"/>
                  <a:gd name="T2" fmla="*/ 0 w 512"/>
                  <a:gd name="T3" fmla="*/ 318 h 318"/>
                  <a:gd name="T4" fmla="*/ 4 w 512"/>
                  <a:gd name="T5" fmla="*/ 318 h 318"/>
                  <a:gd name="T6" fmla="*/ 17 w 512"/>
                  <a:gd name="T7" fmla="*/ 318 h 318"/>
                  <a:gd name="T8" fmla="*/ 36 w 512"/>
                  <a:gd name="T9" fmla="*/ 317 h 318"/>
                  <a:gd name="T10" fmla="*/ 60 w 512"/>
                  <a:gd name="T11" fmla="*/ 314 h 318"/>
                  <a:gd name="T12" fmla="*/ 90 w 512"/>
                  <a:gd name="T13" fmla="*/ 311 h 318"/>
                  <a:gd name="T14" fmla="*/ 124 w 512"/>
                  <a:gd name="T15" fmla="*/ 304 h 318"/>
                  <a:gd name="T16" fmla="*/ 161 w 512"/>
                  <a:gd name="T17" fmla="*/ 296 h 318"/>
                  <a:gd name="T18" fmla="*/ 201 w 512"/>
                  <a:gd name="T19" fmla="*/ 283 h 318"/>
                  <a:gd name="T20" fmla="*/ 243 w 512"/>
                  <a:gd name="T21" fmla="*/ 267 h 318"/>
                  <a:gd name="T22" fmla="*/ 284 w 512"/>
                  <a:gd name="T23" fmla="*/ 247 h 318"/>
                  <a:gd name="T24" fmla="*/ 327 w 512"/>
                  <a:gd name="T25" fmla="*/ 223 h 318"/>
                  <a:gd name="T26" fmla="*/ 369 w 512"/>
                  <a:gd name="T27" fmla="*/ 193 h 318"/>
                  <a:gd name="T28" fmla="*/ 410 w 512"/>
                  <a:gd name="T29" fmla="*/ 158 h 318"/>
                  <a:gd name="T30" fmla="*/ 446 w 512"/>
                  <a:gd name="T31" fmla="*/ 115 h 318"/>
                  <a:gd name="T32" fmla="*/ 481 w 512"/>
                  <a:gd name="T33" fmla="*/ 67 h 318"/>
                  <a:gd name="T34" fmla="*/ 512 w 512"/>
                  <a:gd name="T35" fmla="*/ 11 h 318"/>
                  <a:gd name="T36" fmla="*/ 488 w 512"/>
                  <a:gd name="T37" fmla="*/ 0 h 318"/>
                  <a:gd name="T38" fmla="*/ 459 w 512"/>
                  <a:gd name="T39" fmla="*/ 53 h 318"/>
                  <a:gd name="T40" fmla="*/ 426 w 512"/>
                  <a:gd name="T41" fmla="*/ 99 h 318"/>
                  <a:gd name="T42" fmla="*/ 390 w 512"/>
                  <a:gd name="T43" fmla="*/ 138 h 318"/>
                  <a:gd name="T44" fmla="*/ 352 w 512"/>
                  <a:gd name="T45" fmla="*/ 173 h 318"/>
                  <a:gd name="T46" fmla="*/ 313 w 512"/>
                  <a:gd name="T47" fmla="*/ 200 h 318"/>
                  <a:gd name="T48" fmla="*/ 272 w 512"/>
                  <a:gd name="T49" fmla="*/ 224 h 318"/>
                  <a:gd name="T50" fmla="*/ 231 w 512"/>
                  <a:gd name="T51" fmla="*/ 243 h 318"/>
                  <a:gd name="T52" fmla="*/ 192 w 512"/>
                  <a:gd name="T53" fmla="*/ 258 h 318"/>
                  <a:gd name="T54" fmla="*/ 154 w 512"/>
                  <a:gd name="T55" fmla="*/ 269 h 318"/>
                  <a:gd name="T56" fmla="*/ 118 w 512"/>
                  <a:gd name="T57" fmla="*/ 279 h 318"/>
                  <a:gd name="T58" fmla="*/ 86 w 512"/>
                  <a:gd name="T59" fmla="*/ 284 h 318"/>
                  <a:gd name="T60" fmla="*/ 59 w 512"/>
                  <a:gd name="T61" fmla="*/ 288 h 318"/>
                  <a:gd name="T62" fmla="*/ 36 w 512"/>
                  <a:gd name="T63" fmla="*/ 290 h 318"/>
                  <a:gd name="T64" fmla="*/ 17 w 512"/>
                  <a:gd name="T65" fmla="*/ 291 h 318"/>
                  <a:gd name="T66" fmla="*/ 6 w 512"/>
                  <a:gd name="T67" fmla="*/ 291 h 318"/>
                  <a:gd name="T68" fmla="*/ 1 w 512"/>
                  <a:gd name="T69" fmla="*/ 291 h 3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12" h="318">
                    <a:moveTo>
                      <a:pt x="1" y="291"/>
                    </a:moveTo>
                    <a:lnTo>
                      <a:pt x="0" y="318"/>
                    </a:lnTo>
                    <a:lnTo>
                      <a:pt x="4" y="318"/>
                    </a:lnTo>
                    <a:lnTo>
                      <a:pt x="17" y="318"/>
                    </a:lnTo>
                    <a:lnTo>
                      <a:pt x="36" y="317"/>
                    </a:lnTo>
                    <a:lnTo>
                      <a:pt x="60" y="314"/>
                    </a:lnTo>
                    <a:lnTo>
                      <a:pt x="90" y="311"/>
                    </a:lnTo>
                    <a:lnTo>
                      <a:pt x="124" y="304"/>
                    </a:lnTo>
                    <a:lnTo>
                      <a:pt x="161" y="296"/>
                    </a:lnTo>
                    <a:lnTo>
                      <a:pt x="201" y="283"/>
                    </a:lnTo>
                    <a:lnTo>
                      <a:pt x="243" y="267"/>
                    </a:lnTo>
                    <a:lnTo>
                      <a:pt x="284" y="247"/>
                    </a:lnTo>
                    <a:lnTo>
                      <a:pt x="327" y="223"/>
                    </a:lnTo>
                    <a:lnTo>
                      <a:pt x="369" y="193"/>
                    </a:lnTo>
                    <a:lnTo>
                      <a:pt x="410" y="158"/>
                    </a:lnTo>
                    <a:lnTo>
                      <a:pt x="446" y="115"/>
                    </a:lnTo>
                    <a:lnTo>
                      <a:pt x="481" y="67"/>
                    </a:lnTo>
                    <a:lnTo>
                      <a:pt x="512" y="11"/>
                    </a:lnTo>
                    <a:lnTo>
                      <a:pt x="488" y="0"/>
                    </a:lnTo>
                    <a:lnTo>
                      <a:pt x="459" y="53"/>
                    </a:lnTo>
                    <a:lnTo>
                      <a:pt x="426" y="99"/>
                    </a:lnTo>
                    <a:lnTo>
                      <a:pt x="390" y="138"/>
                    </a:lnTo>
                    <a:lnTo>
                      <a:pt x="352" y="173"/>
                    </a:lnTo>
                    <a:lnTo>
                      <a:pt x="313" y="200"/>
                    </a:lnTo>
                    <a:lnTo>
                      <a:pt x="272" y="224"/>
                    </a:lnTo>
                    <a:lnTo>
                      <a:pt x="231" y="243"/>
                    </a:lnTo>
                    <a:lnTo>
                      <a:pt x="192" y="258"/>
                    </a:lnTo>
                    <a:lnTo>
                      <a:pt x="154" y="269"/>
                    </a:lnTo>
                    <a:lnTo>
                      <a:pt x="118" y="279"/>
                    </a:lnTo>
                    <a:lnTo>
                      <a:pt x="86" y="284"/>
                    </a:lnTo>
                    <a:lnTo>
                      <a:pt x="59" y="288"/>
                    </a:lnTo>
                    <a:lnTo>
                      <a:pt x="36" y="290"/>
                    </a:lnTo>
                    <a:lnTo>
                      <a:pt x="17" y="291"/>
                    </a:lnTo>
                    <a:lnTo>
                      <a:pt x="6" y="291"/>
                    </a:lnTo>
                    <a:lnTo>
                      <a:pt x="1" y="29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73" name="Freeform 34"/>
              <p:cNvSpPr>
                <a:spLocks/>
              </p:cNvSpPr>
              <p:nvPr/>
            </p:nvSpPr>
            <p:spPr bwMode="auto">
              <a:xfrm>
                <a:off x="2590" y="2010"/>
                <a:ext cx="253" cy="170"/>
              </a:xfrm>
              <a:custGeom>
                <a:avLst/>
                <a:gdLst>
                  <a:gd name="T0" fmla="*/ 0 w 507"/>
                  <a:gd name="T1" fmla="*/ 314 h 341"/>
                  <a:gd name="T2" fmla="*/ 5 w 507"/>
                  <a:gd name="T3" fmla="*/ 341 h 341"/>
                  <a:gd name="T4" fmla="*/ 10 w 507"/>
                  <a:gd name="T5" fmla="*/ 340 h 341"/>
                  <a:gd name="T6" fmla="*/ 21 w 507"/>
                  <a:gd name="T7" fmla="*/ 337 h 341"/>
                  <a:gd name="T8" fmla="*/ 41 w 507"/>
                  <a:gd name="T9" fmla="*/ 334 h 341"/>
                  <a:gd name="T10" fmla="*/ 65 w 507"/>
                  <a:gd name="T11" fmla="*/ 328 h 341"/>
                  <a:gd name="T12" fmla="*/ 94 w 507"/>
                  <a:gd name="T13" fmla="*/ 319 h 341"/>
                  <a:gd name="T14" fmla="*/ 127 w 507"/>
                  <a:gd name="T15" fmla="*/ 309 h 341"/>
                  <a:gd name="T16" fmla="*/ 164 w 507"/>
                  <a:gd name="T17" fmla="*/ 296 h 341"/>
                  <a:gd name="T18" fmla="*/ 203 w 507"/>
                  <a:gd name="T19" fmla="*/ 279 h 341"/>
                  <a:gd name="T20" fmla="*/ 243 w 507"/>
                  <a:gd name="T21" fmla="*/ 259 h 341"/>
                  <a:gd name="T22" fmla="*/ 285 w 507"/>
                  <a:gd name="T23" fmla="*/ 237 h 341"/>
                  <a:gd name="T24" fmla="*/ 327 w 507"/>
                  <a:gd name="T25" fmla="*/ 210 h 341"/>
                  <a:gd name="T26" fmla="*/ 368 w 507"/>
                  <a:gd name="T27" fmla="*/ 180 h 341"/>
                  <a:gd name="T28" fmla="*/ 407 w 507"/>
                  <a:gd name="T29" fmla="*/ 145 h 341"/>
                  <a:gd name="T30" fmla="*/ 444 w 507"/>
                  <a:gd name="T31" fmla="*/ 106 h 341"/>
                  <a:gd name="T32" fmla="*/ 477 w 507"/>
                  <a:gd name="T33" fmla="*/ 61 h 341"/>
                  <a:gd name="T34" fmla="*/ 507 w 507"/>
                  <a:gd name="T35" fmla="*/ 13 h 341"/>
                  <a:gd name="T36" fmla="*/ 484 w 507"/>
                  <a:gd name="T37" fmla="*/ 0 h 341"/>
                  <a:gd name="T38" fmla="*/ 455 w 507"/>
                  <a:gd name="T39" fmla="*/ 47 h 341"/>
                  <a:gd name="T40" fmla="*/ 423 w 507"/>
                  <a:gd name="T41" fmla="*/ 89 h 341"/>
                  <a:gd name="T42" fmla="*/ 388 w 507"/>
                  <a:gd name="T43" fmla="*/ 127 h 341"/>
                  <a:gd name="T44" fmla="*/ 350 w 507"/>
                  <a:gd name="T45" fmla="*/ 160 h 341"/>
                  <a:gd name="T46" fmla="*/ 311 w 507"/>
                  <a:gd name="T47" fmla="*/ 189 h 341"/>
                  <a:gd name="T48" fmla="*/ 271 w 507"/>
                  <a:gd name="T49" fmla="*/ 214 h 341"/>
                  <a:gd name="T50" fmla="*/ 231 w 507"/>
                  <a:gd name="T51" fmla="*/ 236 h 341"/>
                  <a:gd name="T52" fmla="*/ 192 w 507"/>
                  <a:gd name="T53" fmla="*/ 256 h 341"/>
                  <a:gd name="T54" fmla="*/ 154 w 507"/>
                  <a:gd name="T55" fmla="*/ 271 h 341"/>
                  <a:gd name="T56" fmla="*/ 118 w 507"/>
                  <a:gd name="T57" fmla="*/ 283 h 341"/>
                  <a:gd name="T58" fmla="*/ 86 w 507"/>
                  <a:gd name="T59" fmla="*/ 294 h 341"/>
                  <a:gd name="T60" fmla="*/ 58 w 507"/>
                  <a:gd name="T61" fmla="*/ 302 h 341"/>
                  <a:gd name="T62" fmla="*/ 35 w 507"/>
                  <a:gd name="T63" fmla="*/ 307 h 341"/>
                  <a:gd name="T64" fmla="*/ 17 w 507"/>
                  <a:gd name="T65" fmla="*/ 311 h 341"/>
                  <a:gd name="T66" fmla="*/ 5 w 507"/>
                  <a:gd name="T67" fmla="*/ 313 h 341"/>
                  <a:gd name="T68" fmla="*/ 0 w 507"/>
                  <a:gd name="T69" fmla="*/ 314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07" h="341">
                    <a:moveTo>
                      <a:pt x="0" y="314"/>
                    </a:moveTo>
                    <a:lnTo>
                      <a:pt x="5" y="341"/>
                    </a:lnTo>
                    <a:lnTo>
                      <a:pt x="10" y="340"/>
                    </a:lnTo>
                    <a:lnTo>
                      <a:pt x="21" y="337"/>
                    </a:lnTo>
                    <a:lnTo>
                      <a:pt x="41" y="334"/>
                    </a:lnTo>
                    <a:lnTo>
                      <a:pt x="65" y="328"/>
                    </a:lnTo>
                    <a:lnTo>
                      <a:pt x="94" y="319"/>
                    </a:lnTo>
                    <a:lnTo>
                      <a:pt x="127" y="309"/>
                    </a:lnTo>
                    <a:lnTo>
                      <a:pt x="164" y="296"/>
                    </a:lnTo>
                    <a:lnTo>
                      <a:pt x="203" y="279"/>
                    </a:lnTo>
                    <a:lnTo>
                      <a:pt x="243" y="259"/>
                    </a:lnTo>
                    <a:lnTo>
                      <a:pt x="285" y="237"/>
                    </a:lnTo>
                    <a:lnTo>
                      <a:pt x="327" y="210"/>
                    </a:lnTo>
                    <a:lnTo>
                      <a:pt x="368" y="180"/>
                    </a:lnTo>
                    <a:lnTo>
                      <a:pt x="407" y="145"/>
                    </a:lnTo>
                    <a:lnTo>
                      <a:pt x="444" y="106"/>
                    </a:lnTo>
                    <a:lnTo>
                      <a:pt x="477" y="61"/>
                    </a:lnTo>
                    <a:lnTo>
                      <a:pt x="507" y="13"/>
                    </a:lnTo>
                    <a:lnTo>
                      <a:pt x="484" y="0"/>
                    </a:lnTo>
                    <a:lnTo>
                      <a:pt x="455" y="47"/>
                    </a:lnTo>
                    <a:lnTo>
                      <a:pt x="423" y="89"/>
                    </a:lnTo>
                    <a:lnTo>
                      <a:pt x="388" y="127"/>
                    </a:lnTo>
                    <a:lnTo>
                      <a:pt x="350" y="160"/>
                    </a:lnTo>
                    <a:lnTo>
                      <a:pt x="311" y="189"/>
                    </a:lnTo>
                    <a:lnTo>
                      <a:pt x="271" y="214"/>
                    </a:lnTo>
                    <a:lnTo>
                      <a:pt x="231" y="236"/>
                    </a:lnTo>
                    <a:lnTo>
                      <a:pt x="192" y="256"/>
                    </a:lnTo>
                    <a:lnTo>
                      <a:pt x="154" y="271"/>
                    </a:lnTo>
                    <a:lnTo>
                      <a:pt x="118" y="283"/>
                    </a:lnTo>
                    <a:lnTo>
                      <a:pt x="86" y="294"/>
                    </a:lnTo>
                    <a:lnTo>
                      <a:pt x="58" y="302"/>
                    </a:lnTo>
                    <a:lnTo>
                      <a:pt x="35" y="307"/>
                    </a:lnTo>
                    <a:lnTo>
                      <a:pt x="17" y="311"/>
                    </a:lnTo>
                    <a:lnTo>
                      <a:pt x="5" y="313"/>
                    </a:lnTo>
                    <a:lnTo>
                      <a:pt x="0" y="31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74" name="Freeform 35"/>
              <p:cNvSpPr>
                <a:spLocks/>
              </p:cNvSpPr>
              <p:nvPr/>
            </p:nvSpPr>
            <p:spPr bwMode="auto">
              <a:xfrm>
                <a:off x="2550" y="2083"/>
                <a:ext cx="58" cy="248"/>
              </a:xfrm>
              <a:custGeom>
                <a:avLst/>
                <a:gdLst>
                  <a:gd name="T0" fmla="*/ 0 w 116"/>
                  <a:gd name="T1" fmla="*/ 16 h 495"/>
                  <a:gd name="T2" fmla="*/ 6 w 116"/>
                  <a:gd name="T3" fmla="*/ 25 h 495"/>
                  <a:gd name="T4" fmla="*/ 19 w 116"/>
                  <a:gd name="T5" fmla="*/ 46 h 495"/>
                  <a:gd name="T6" fmla="*/ 38 w 116"/>
                  <a:gd name="T7" fmla="*/ 84 h 495"/>
                  <a:gd name="T8" fmla="*/ 57 w 116"/>
                  <a:gd name="T9" fmla="*/ 135 h 495"/>
                  <a:gd name="T10" fmla="*/ 75 w 116"/>
                  <a:gd name="T11" fmla="*/ 202 h 495"/>
                  <a:gd name="T12" fmla="*/ 86 w 116"/>
                  <a:gd name="T13" fmla="*/ 283 h 495"/>
                  <a:gd name="T14" fmla="*/ 89 w 116"/>
                  <a:gd name="T15" fmla="*/ 380 h 495"/>
                  <a:gd name="T16" fmla="*/ 79 w 116"/>
                  <a:gd name="T17" fmla="*/ 492 h 495"/>
                  <a:gd name="T18" fmla="*/ 106 w 116"/>
                  <a:gd name="T19" fmla="*/ 495 h 495"/>
                  <a:gd name="T20" fmla="*/ 116 w 116"/>
                  <a:gd name="T21" fmla="*/ 379 h 495"/>
                  <a:gd name="T22" fmla="*/ 113 w 116"/>
                  <a:gd name="T23" fmla="*/ 279 h 495"/>
                  <a:gd name="T24" fmla="*/ 100 w 116"/>
                  <a:gd name="T25" fmla="*/ 195 h 495"/>
                  <a:gd name="T26" fmla="*/ 83 w 116"/>
                  <a:gd name="T27" fmla="*/ 126 h 495"/>
                  <a:gd name="T28" fmla="*/ 62 w 116"/>
                  <a:gd name="T29" fmla="*/ 73 h 495"/>
                  <a:gd name="T30" fmla="*/ 42 w 116"/>
                  <a:gd name="T31" fmla="*/ 34 h 495"/>
                  <a:gd name="T32" fmla="*/ 28 w 116"/>
                  <a:gd name="T33" fmla="*/ 10 h 495"/>
                  <a:gd name="T34" fmla="*/ 21 w 116"/>
                  <a:gd name="T35" fmla="*/ 0 h 495"/>
                  <a:gd name="T36" fmla="*/ 0 w 116"/>
                  <a:gd name="T37" fmla="*/ 16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16" h="495">
                    <a:moveTo>
                      <a:pt x="0" y="16"/>
                    </a:moveTo>
                    <a:lnTo>
                      <a:pt x="6" y="25"/>
                    </a:lnTo>
                    <a:lnTo>
                      <a:pt x="19" y="46"/>
                    </a:lnTo>
                    <a:lnTo>
                      <a:pt x="38" y="84"/>
                    </a:lnTo>
                    <a:lnTo>
                      <a:pt x="57" y="135"/>
                    </a:lnTo>
                    <a:lnTo>
                      <a:pt x="75" y="202"/>
                    </a:lnTo>
                    <a:lnTo>
                      <a:pt x="86" y="283"/>
                    </a:lnTo>
                    <a:lnTo>
                      <a:pt x="89" y="380"/>
                    </a:lnTo>
                    <a:lnTo>
                      <a:pt x="79" y="492"/>
                    </a:lnTo>
                    <a:lnTo>
                      <a:pt x="106" y="495"/>
                    </a:lnTo>
                    <a:lnTo>
                      <a:pt x="116" y="379"/>
                    </a:lnTo>
                    <a:lnTo>
                      <a:pt x="113" y="279"/>
                    </a:lnTo>
                    <a:lnTo>
                      <a:pt x="100" y="195"/>
                    </a:lnTo>
                    <a:lnTo>
                      <a:pt x="83" y="126"/>
                    </a:lnTo>
                    <a:lnTo>
                      <a:pt x="62" y="73"/>
                    </a:lnTo>
                    <a:lnTo>
                      <a:pt x="42" y="34"/>
                    </a:lnTo>
                    <a:lnTo>
                      <a:pt x="28" y="10"/>
                    </a:lnTo>
                    <a:lnTo>
                      <a:pt x="21" y="0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75" name="Freeform 36"/>
              <p:cNvSpPr>
                <a:spLocks/>
              </p:cNvSpPr>
              <p:nvPr/>
            </p:nvSpPr>
            <p:spPr bwMode="auto">
              <a:xfrm>
                <a:off x="2569" y="2313"/>
                <a:ext cx="37" cy="56"/>
              </a:xfrm>
              <a:custGeom>
                <a:avLst/>
                <a:gdLst>
                  <a:gd name="T0" fmla="*/ 0 w 75"/>
                  <a:gd name="T1" fmla="*/ 86 h 110"/>
                  <a:gd name="T2" fmla="*/ 11 w 75"/>
                  <a:gd name="T3" fmla="*/ 110 h 110"/>
                  <a:gd name="T4" fmla="*/ 26 w 75"/>
                  <a:gd name="T5" fmla="*/ 100 h 110"/>
                  <a:gd name="T6" fmla="*/ 39 w 75"/>
                  <a:gd name="T7" fmla="*/ 86 h 110"/>
                  <a:gd name="T8" fmla="*/ 51 w 75"/>
                  <a:gd name="T9" fmla="*/ 70 h 110"/>
                  <a:gd name="T10" fmla="*/ 59 w 75"/>
                  <a:gd name="T11" fmla="*/ 53 h 110"/>
                  <a:gd name="T12" fmla="*/ 65 w 75"/>
                  <a:gd name="T13" fmla="*/ 37 h 110"/>
                  <a:gd name="T14" fmla="*/ 70 w 75"/>
                  <a:gd name="T15" fmla="*/ 22 h 110"/>
                  <a:gd name="T16" fmla="*/ 74 w 75"/>
                  <a:gd name="T17" fmla="*/ 11 h 110"/>
                  <a:gd name="T18" fmla="*/ 75 w 75"/>
                  <a:gd name="T19" fmla="*/ 6 h 110"/>
                  <a:gd name="T20" fmla="*/ 48 w 75"/>
                  <a:gd name="T21" fmla="*/ 0 h 110"/>
                  <a:gd name="T22" fmla="*/ 46 w 75"/>
                  <a:gd name="T23" fmla="*/ 9 h 110"/>
                  <a:gd name="T24" fmla="*/ 42 w 75"/>
                  <a:gd name="T25" fmla="*/ 19 h 110"/>
                  <a:gd name="T26" fmla="*/ 38 w 75"/>
                  <a:gd name="T27" fmla="*/ 32 h 110"/>
                  <a:gd name="T28" fmla="*/ 33 w 75"/>
                  <a:gd name="T29" fmla="*/ 45 h 110"/>
                  <a:gd name="T30" fmla="*/ 26 w 75"/>
                  <a:gd name="T31" fmla="*/ 57 h 110"/>
                  <a:gd name="T32" fmla="*/ 18 w 75"/>
                  <a:gd name="T33" fmla="*/ 70 h 110"/>
                  <a:gd name="T34" fmla="*/ 10 w 75"/>
                  <a:gd name="T35" fmla="*/ 79 h 110"/>
                  <a:gd name="T36" fmla="*/ 0 w 75"/>
                  <a:gd name="T37" fmla="*/ 86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5" h="110">
                    <a:moveTo>
                      <a:pt x="0" y="86"/>
                    </a:moveTo>
                    <a:lnTo>
                      <a:pt x="11" y="110"/>
                    </a:lnTo>
                    <a:lnTo>
                      <a:pt x="26" y="100"/>
                    </a:lnTo>
                    <a:lnTo>
                      <a:pt x="39" y="86"/>
                    </a:lnTo>
                    <a:lnTo>
                      <a:pt x="51" y="70"/>
                    </a:lnTo>
                    <a:lnTo>
                      <a:pt x="59" y="53"/>
                    </a:lnTo>
                    <a:lnTo>
                      <a:pt x="65" y="37"/>
                    </a:lnTo>
                    <a:lnTo>
                      <a:pt x="70" y="22"/>
                    </a:lnTo>
                    <a:lnTo>
                      <a:pt x="74" y="11"/>
                    </a:lnTo>
                    <a:lnTo>
                      <a:pt x="75" y="6"/>
                    </a:lnTo>
                    <a:lnTo>
                      <a:pt x="48" y="0"/>
                    </a:lnTo>
                    <a:lnTo>
                      <a:pt x="46" y="9"/>
                    </a:lnTo>
                    <a:lnTo>
                      <a:pt x="42" y="19"/>
                    </a:lnTo>
                    <a:lnTo>
                      <a:pt x="38" y="32"/>
                    </a:lnTo>
                    <a:lnTo>
                      <a:pt x="33" y="45"/>
                    </a:lnTo>
                    <a:lnTo>
                      <a:pt x="26" y="57"/>
                    </a:lnTo>
                    <a:lnTo>
                      <a:pt x="18" y="70"/>
                    </a:lnTo>
                    <a:lnTo>
                      <a:pt x="10" y="79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76" name="Freeform 37"/>
              <p:cNvSpPr>
                <a:spLocks/>
              </p:cNvSpPr>
              <p:nvPr/>
            </p:nvSpPr>
            <p:spPr bwMode="auto">
              <a:xfrm>
                <a:off x="2662" y="2309"/>
                <a:ext cx="38" cy="54"/>
              </a:xfrm>
              <a:custGeom>
                <a:avLst/>
                <a:gdLst>
                  <a:gd name="T0" fmla="*/ 0 w 75"/>
                  <a:gd name="T1" fmla="*/ 86 h 109"/>
                  <a:gd name="T2" fmla="*/ 13 w 75"/>
                  <a:gd name="T3" fmla="*/ 109 h 109"/>
                  <a:gd name="T4" fmla="*/ 28 w 75"/>
                  <a:gd name="T5" fmla="*/ 99 h 109"/>
                  <a:gd name="T6" fmla="*/ 41 w 75"/>
                  <a:gd name="T7" fmla="*/ 85 h 109"/>
                  <a:gd name="T8" fmla="*/ 52 w 75"/>
                  <a:gd name="T9" fmla="*/ 69 h 109"/>
                  <a:gd name="T10" fmla="*/ 60 w 75"/>
                  <a:gd name="T11" fmla="*/ 51 h 109"/>
                  <a:gd name="T12" fmla="*/ 66 w 75"/>
                  <a:gd name="T13" fmla="*/ 36 h 109"/>
                  <a:gd name="T14" fmla="*/ 71 w 75"/>
                  <a:gd name="T15" fmla="*/ 21 h 109"/>
                  <a:gd name="T16" fmla="*/ 74 w 75"/>
                  <a:gd name="T17" fmla="*/ 11 h 109"/>
                  <a:gd name="T18" fmla="*/ 75 w 75"/>
                  <a:gd name="T19" fmla="*/ 5 h 109"/>
                  <a:gd name="T20" fmla="*/ 50 w 75"/>
                  <a:gd name="T21" fmla="*/ 0 h 109"/>
                  <a:gd name="T22" fmla="*/ 48 w 75"/>
                  <a:gd name="T23" fmla="*/ 9 h 109"/>
                  <a:gd name="T24" fmla="*/ 44 w 75"/>
                  <a:gd name="T25" fmla="*/ 19 h 109"/>
                  <a:gd name="T26" fmla="*/ 39 w 75"/>
                  <a:gd name="T27" fmla="*/ 32 h 109"/>
                  <a:gd name="T28" fmla="*/ 34 w 75"/>
                  <a:gd name="T29" fmla="*/ 44 h 109"/>
                  <a:gd name="T30" fmla="*/ 27 w 75"/>
                  <a:gd name="T31" fmla="*/ 57 h 109"/>
                  <a:gd name="T32" fmla="*/ 19 w 75"/>
                  <a:gd name="T33" fmla="*/ 70 h 109"/>
                  <a:gd name="T34" fmla="*/ 11 w 75"/>
                  <a:gd name="T35" fmla="*/ 79 h 109"/>
                  <a:gd name="T36" fmla="*/ 0 w 75"/>
                  <a:gd name="T37" fmla="*/ 86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5" h="109">
                    <a:moveTo>
                      <a:pt x="0" y="86"/>
                    </a:moveTo>
                    <a:lnTo>
                      <a:pt x="13" y="109"/>
                    </a:lnTo>
                    <a:lnTo>
                      <a:pt x="28" y="99"/>
                    </a:lnTo>
                    <a:lnTo>
                      <a:pt x="41" y="85"/>
                    </a:lnTo>
                    <a:lnTo>
                      <a:pt x="52" y="69"/>
                    </a:lnTo>
                    <a:lnTo>
                      <a:pt x="60" y="51"/>
                    </a:lnTo>
                    <a:lnTo>
                      <a:pt x="66" y="36"/>
                    </a:lnTo>
                    <a:lnTo>
                      <a:pt x="71" y="21"/>
                    </a:lnTo>
                    <a:lnTo>
                      <a:pt x="74" y="11"/>
                    </a:lnTo>
                    <a:lnTo>
                      <a:pt x="75" y="5"/>
                    </a:lnTo>
                    <a:lnTo>
                      <a:pt x="50" y="0"/>
                    </a:lnTo>
                    <a:lnTo>
                      <a:pt x="48" y="9"/>
                    </a:lnTo>
                    <a:lnTo>
                      <a:pt x="44" y="19"/>
                    </a:lnTo>
                    <a:lnTo>
                      <a:pt x="39" y="32"/>
                    </a:lnTo>
                    <a:lnTo>
                      <a:pt x="34" y="44"/>
                    </a:lnTo>
                    <a:lnTo>
                      <a:pt x="27" y="57"/>
                    </a:lnTo>
                    <a:lnTo>
                      <a:pt x="19" y="70"/>
                    </a:lnTo>
                    <a:lnTo>
                      <a:pt x="11" y="79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77" name="Freeform 38"/>
              <p:cNvSpPr>
                <a:spLocks/>
              </p:cNvSpPr>
              <p:nvPr/>
            </p:nvSpPr>
            <p:spPr bwMode="auto">
              <a:xfrm>
                <a:off x="2741" y="2267"/>
                <a:ext cx="37" cy="56"/>
              </a:xfrm>
              <a:custGeom>
                <a:avLst/>
                <a:gdLst>
                  <a:gd name="T0" fmla="*/ 0 w 75"/>
                  <a:gd name="T1" fmla="*/ 86 h 110"/>
                  <a:gd name="T2" fmla="*/ 13 w 75"/>
                  <a:gd name="T3" fmla="*/ 110 h 110"/>
                  <a:gd name="T4" fmla="*/ 28 w 75"/>
                  <a:gd name="T5" fmla="*/ 100 h 110"/>
                  <a:gd name="T6" fmla="*/ 40 w 75"/>
                  <a:gd name="T7" fmla="*/ 86 h 110"/>
                  <a:gd name="T8" fmla="*/ 52 w 75"/>
                  <a:gd name="T9" fmla="*/ 70 h 110"/>
                  <a:gd name="T10" fmla="*/ 60 w 75"/>
                  <a:gd name="T11" fmla="*/ 53 h 110"/>
                  <a:gd name="T12" fmla="*/ 66 w 75"/>
                  <a:gd name="T13" fmla="*/ 37 h 110"/>
                  <a:gd name="T14" fmla="*/ 70 w 75"/>
                  <a:gd name="T15" fmla="*/ 23 h 110"/>
                  <a:gd name="T16" fmla="*/ 74 w 75"/>
                  <a:gd name="T17" fmla="*/ 11 h 110"/>
                  <a:gd name="T18" fmla="*/ 75 w 75"/>
                  <a:gd name="T19" fmla="*/ 5 h 110"/>
                  <a:gd name="T20" fmla="*/ 50 w 75"/>
                  <a:gd name="T21" fmla="*/ 0 h 110"/>
                  <a:gd name="T22" fmla="*/ 47 w 75"/>
                  <a:gd name="T23" fmla="*/ 9 h 110"/>
                  <a:gd name="T24" fmla="*/ 44 w 75"/>
                  <a:gd name="T25" fmla="*/ 19 h 110"/>
                  <a:gd name="T26" fmla="*/ 39 w 75"/>
                  <a:gd name="T27" fmla="*/ 32 h 110"/>
                  <a:gd name="T28" fmla="*/ 33 w 75"/>
                  <a:gd name="T29" fmla="*/ 45 h 110"/>
                  <a:gd name="T30" fmla="*/ 27 w 75"/>
                  <a:gd name="T31" fmla="*/ 57 h 110"/>
                  <a:gd name="T32" fmla="*/ 18 w 75"/>
                  <a:gd name="T33" fmla="*/ 70 h 110"/>
                  <a:gd name="T34" fmla="*/ 10 w 75"/>
                  <a:gd name="T35" fmla="*/ 79 h 110"/>
                  <a:gd name="T36" fmla="*/ 0 w 75"/>
                  <a:gd name="T37" fmla="*/ 86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5" h="110">
                    <a:moveTo>
                      <a:pt x="0" y="86"/>
                    </a:moveTo>
                    <a:lnTo>
                      <a:pt x="13" y="110"/>
                    </a:lnTo>
                    <a:lnTo>
                      <a:pt x="28" y="100"/>
                    </a:lnTo>
                    <a:lnTo>
                      <a:pt x="40" y="86"/>
                    </a:lnTo>
                    <a:lnTo>
                      <a:pt x="52" y="70"/>
                    </a:lnTo>
                    <a:lnTo>
                      <a:pt x="60" y="53"/>
                    </a:lnTo>
                    <a:lnTo>
                      <a:pt x="66" y="37"/>
                    </a:lnTo>
                    <a:lnTo>
                      <a:pt x="70" y="23"/>
                    </a:lnTo>
                    <a:lnTo>
                      <a:pt x="74" y="11"/>
                    </a:lnTo>
                    <a:lnTo>
                      <a:pt x="75" y="5"/>
                    </a:lnTo>
                    <a:lnTo>
                      <a:pt x="50" y="0"/>
                    </a:lnTo>
                    <a:lnTo>
                      <a:pt x="47" y="9"/>
                    </a:lnTo>
                    <a:lnTo>
                      <a:pt x="44" y="19"/>
                    </a:lnTo>
                    <a:lnTo>
                      <a:pt x="39" y="32"/>
                    </a:lnTo>
                    <a:lnTo>
                      <a:pt x="33" y="45"/>
                    </a:lnTo>
                    <a:lnTo>
                      <a:pt x="27" y="57"/>
                    </a:lnTo>
                    <a:lnTo>
                      <a:pt x="18" y="70"/>
                    </a:lnTo>
                    <a:lnTo>
                      <a:pt x="10" y="79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78" name="Freeform 39"/>
              <p:cNvSpPr>
                <a:spLocks/>
              </p:cNvSpPr>
              <p:nvPr/>
            </p:nvSpPr>
            <p:spPr bwMode="auto">
              <a:xfrm>
                <a:off x="2486" y="2035"/>
                <a:ext cx="106" cy="305"/>
              </a:xfrm>
              <a:custGeom>
                <a:avLst/>
                <a:gdLst>
                  <a:gd name="T0" fmla="*/ 197 w 212"/>
                  <a:gd name="T1" fmla="*/ 610 h 610"/>
                  <a:gd name="T2" fmla="*/ 212 w 212"/>
                  <a:gd name="T3" fmla="*/ 587 h 610"/>
                  <a:gd name="T4" fmla="*/ 162 w 212"/>
                  <a:gd name="T5" fmla="*/ 549 h 610"/>
                  <a:gd name="T6" fmla="*/ 121 w 212"/>
                  <a:gd name="T7" fmla="*/ 507 h 610"/>
                  <a:gd name="T8" fmla="*/ 89 w 212"/>
                  <a:gd name="T9" fmla="*/ 463 h 610"/>
                  <a:gd name="T10" fmla="*/ 65 w 212"/>
                  <a:gd name="T11" fmla="*/ 416 h 610"/>
                  <a:gd name="T12" fmla="*/ 47 w 212"/>
                  <a:gd name="T13" fmla="*/ 368 h 610"/>
                  <a:gd name="T14" fmla="*/ 36 w 212"/>
                  <a:gd name="T15" fmla="*/ 321 h 610"/>
                  <a:gd name="T16" fmla="*/ 29 w 212"/>
                  <a:gd name="T17" fmla="*/ 274 h 610"/>
                  <a:gd name="T18" fmla="*/ 27 w 212"/>
                  <a:gd name="T19" fmla="*/ 228 h 610"/>
                  <a:gd name="T20" fmla="*/ 28 w 212"/>
                  <a:gd name="T21" fmla="*/ 184 h 610"/>
                  <a:gd name="T22" fmla="*/ 31 w 212"/>
                  <a:gd name="T23" fmla="*/ 144 h 610"/>
                  <a:gd name="T24" fmla="*/ 37 w 212"/>
                  <a:gd name="T25" fmla="*/ 107 h 610"/>
                  <a:gd name="T26" fmla="*/ 44 w 212"/>
                  <a:gd name="T27" fmla="*/ 75 h 610"/>
                  <a:gd name="T28" fmla="*/ 51 w 212"/>
                  <a:gd name="T29" fmla="*/ 48 h 610"/>
                  <a:gd name="T30" fmla="*/ 57 w 212"/>
                  <a:gd name="T31" fmla="*/ 27 h 610"/>
                  <a:gd name="T32" fmla="*/ 60 w 212"/>
                  <a:gd name="T33" fmla="*/ 14 h 610"/>
                  <a:gd name="T34" fmla="*/ 62 w 212"/>
                  <a:gd name="T35" fmla="*/ 9 h 610"/>
                  <a:gd name="T36" fmla="*/ 37 w 212"/>
                  <a:gd name="T37" fmla="*/ 0 h 610"/>
                  <a:gd name="T38" fmla="*/ 35 w 212"/>
                  <a:gd name="T39" fmla="*/ 6 h 610"/>
                  <a:gd name="T40" fmla="*/ 31 w 212"/>
                  <a:gd name="T41" fmla="*/ 19 h 610"/>
                  <a:gd name="T42" fmla="*/ 24 w 212"/>
                  <a:gd name="T43" fmla="*/ 40 h 610"/>
                  <a:gd name="T44" fmla="*/ 17 w 212"/>
                  <a:gd name="T45" fmla="*/ 68 h 610"/>
                  <a:gd name="T46" fmla="*/ 11 w 212"/>
                  <a:gd name="T47" fmla="*/ 102 h 610"/>
                  <a:gd name="T48" fmla="*/ 5 w 212"/>
                  <a:gd name="T49" fmla="*/ 141 h 610"/>
                  <a:gd name="T50" fmla="*/ 1 w 212"/>
                  <a:gd name="T51" fmla="*/ 184 h 610"/>
                  <a:gd name="T52" fmla="*/ 0 w 212"/>
                  <a:gd name="T53" fmla="*/ 230 h 610"/>
                  <a:gd name="T54" fmla="*/ 2 w 212"/>
                  <a:gd name="T55" fmla="*/ 278 h 610"/>
                  <a:gd name="T56" fmla="*/ 9 w 212"/>
                  <a:gd name="T57" fmla="*/ 328 h 610"/>
                  <a:gd name="T58" fmla="*/ 22 w 212"/>
                  <a:gd name="T59" fmla="*/ 378 h 610"/>
                  <a:gd name="T60" fmla="*/ 40 w 212"/>
                  <a:gd name="T61" fmla="*/ 429 h 610"/>
                  <a:gd name="T62" fmla="*/ 67 w 212"/>
                  <a:gd name="T63" fmla="*/ 477 h 610"/>
                  <a:gd name="T64" fmla="*/ 100 w 212"/>
                  <a:gd name="T65" fmla="*/ 525 h 610"/>
                  <a:gd name="T66" fmla="*/ 144 w 212"/>
                  <a:gd name="T67" fmla="*/ 570 h 610"/>
                  <a:gd name="T68" fmla="*/ 197 w 212"/>
                  <a:gd name="T69" fmla="*/ 610 h 6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12" h="610">
                    <a:moveTo>
                      <a:pt x="197" y="610"/>
                    </a:moveTo>
                    <a:lnTo>
                      <a:pt x="212" y="587"/>
                    </a:lnTo>
                    <a:lnTo>
                      <a:pt x="162" y="549"/>
                    </a:lnTo>
                    <a:lnTo>
                      <a:pt x="121" y="507"/>
                    </a:lnTo>
                    <a:lnTo>
                      <a:pt x="89" y="463"/>
                    </a:lnTo>
                    <a:lnTo>
                      <a:pt x="65" y="416"/>
                    </a:lnTo>
                    <a:lnTo>
                      <a:pt x="47" y="368"/>
                    </a:lnTo>
                    <a:lnTo>
                      <a:pt x="36" y="321"/>
                    </a:lnTo>
                    <a:lnTo>
                      <a:pt x="29" y="274"/>
                    </a:lnTo>
                    <a:lnTo>
                      <a:pt x="27" y="228"/>
                    </a:lnTo>
                    <a:lnTo>
                      <a:pt x="28" y="184"/>
                    </a:lnTo>
                    <a:lnTo>
                      <a:pt x="31" y="144"/>
                    </a:lnTo>
                    <a:lnTo>
                      <a:pt x="37" y="107"/>
                    </a:lnTo>
                    <a:lnTo>
                      <a:pt x="44" y="75"/>
                    </a:lnTo>
                    <a:lnTo>
                      <a:pt x="51" y="48"/>
                    </a:lnTo>
                    <a:lnTo>
                      <a:pt x="57" y="27"/>
                    </a:lnTo>
                    <a:lnTo>
                      <a:pt x="60" y="14"/>
                    </a:lnTo>
                    <a:lnTo>
                      <a:pt x="62" y="9"/>
                    </a:lnTo>
                    <a:lnTo>
                      <a:pt x="37" y="0"/>
                    </a:lnTo>
                    <a:lnTo>
                      <a:pt x="35" y="6"/>
                    </a:lnTo>
                    <a:lnTo>
                      <a:pt x="31" y="19"/>
                    </a:lnTo>
                    <a:lnTo>
                      <a:pt x="24" y="40"/>
                    </a:lnTo>
                    <a:lnTo>
                      <a:pt x="17" y="68"/>
                    </a:lnTo>
                    <a:lnTo>
                      <a:pt x="11" y="102"/>
                    </a:lnTo>
                    <a:lnTo>
                      <a:pt x="5" y="141"/>
                    </a:lnTo>
                    <a:lnTo>
                      <a:pt x="1" y="184"/>
                    </a:lnTo>
                    <a:lnTo>
                      <a:pt x="0" y="230"/>
                    </a:lnTo>
                    <a:lnTo>
                      <a:pt x="2" y="278"/>
                    </a:lnTo>
                    <a:lnTo>
                      <a:pt x="9" y="328"/>
                    </a:lnTo>
                    <a:lnTo>
                      <a:pt x="22" y="378"/>
                    </a:lnTo>
                    <a:lnTo>
                      <a:pt x="40" y="429"/>
                    </a:lnTo>
                    <a:lnTo>
                      <a:pt x="67" y="477"/>
                    </a:lnTo>
                    <a:lnTo>
                      <a:pt x="100" y="525"/>
                    </a:lnTo>
                    <a:lnTo>
                      <a:pt x="144" y="570"/>
                    </a:lnTo>
                    <a:lnTo>
                      <a:pt x="197" y="61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79" name="Freeform 40"/>
              <p:cNvSpPr>
                <a:spLocks/>
              </p:cNvSpPr>
              <p:nvPr/>
            </p:nvSpPr>
            <p:spPr bwMode="auto">
              <a:xfrm>
                <a:off x="2391" y="1970"/>
                <a:ext cx="111" cy="381"/>
              </a:xfrm>
              <a:custGeom>
                <a:avLst/>
                <a:gdLst>
                  <a:gd name="T0" fmla="*/ 206 w 221"/>
                  <a:gd name="T1" fmla="*/ 763 h 763"/>
                  <a:gd name="T2" fmla="*/ 221 w 221"/>
                  <a:gd name="T3" fmla="*/ 742 h 763"/>
                  <a:gd name="T4" fmla="*/ 165 w 221"/>
                  <a:gd name="T5" fmla="*/ 695 h 763"/>
                  <a:gd name="T6" fmla="*/ 120 w 221"/>
                  <a:gd name="T7" fmla="*/ 642 h 763"/>
                  <a:gd name="T8" fmla="*/ 85 w 221"/>
                  <a:gd name="T9" fmla="*/ 587 h 763"/>
                  <a:gd name="T10" fmla="*/ 59 w 221"/>
                  <a:gd name="T11" fmla="*/ 528 h 763"/>
                  <a:gd name="T12" fmla="*/ 42 w 221"/>
                  <a:gd name="T13" fmla="*/ 468 h 763"/>
                  <a:gd name="T14" fmla="*/ 31 w 221"/>
                  <a:gd name="T15" fmla="*/ 407 h 763"/>
                  <a:gd name="T16" fmla="*/ 27 w 221"/>
                  <a:gd name="T17" fmla="*/ 347 h 763"/>
                  <a:gd name="T18" fmla="*/ 27 w 221"/>
                  <a:gd name="T19" fmla="*/ 288 h 763"/>
                  <a:gd name="T20" fmla="*/ 31 w 221"/>
                  <a:gd name="T21" fmla="*/ 232 h 763"/>
                  <a:gd name="T22" fmla="*/ 39 w 221"/>
                  <a:gd name="T23" fmla="*/ 180 h 763"/>
                  <a:gd name="T24" fmla="*/ 49 w 221"/>
                  <a:gd name="T25" fmla="*/ 133 h 763"/>
                  <a:gd name="T26" fmla="*/ 58 w 221"/>
                  <a:gd name="T27" fmla="*/ 93 h 763"/>
                  <a:gd name="T28" fmla="*/ 67 w 221"/>
                  <a:gd name="T29" fmla="*/ 58 h 763"/>
                  <a:gd name="T30" fmla="*/ 76 w 221"/>
                  <a:gd name="T31" fmla="*/ 32 h 763"/>
                  <a:gd name="T32" fmla="*/ 82 w 221"/>
                  <a:gd name="T33" fmla="*/ 16 h 763"/>
                  <a:gd name="T34" fmla="*/ 84 w 221"/>
                  <a:gd name="T35" fmla="*/ 9 h 763"/>
                  <a:gd name="T36" fmla="*/ 60 w 221"/>
                  <a:gd name="T37" fmla="*/ 0 h 763"/>
                  <a:gd name="T38" fmla="*/ 58 w 221"/>
                  <a:gd name="T39" fmla="*/ 6 h 763"/>
                  <a:gd name="T40" fmla="*/ 51 w 221"/>
                  <a:gd name="T41" fmla="*/ 24 h 763"/>
                  <a:gd name="T42" fmla="*/ 43 w 221"/>
                  <a:gd name="T43" fmla="*/ 50 h 763"/>
                  <a:gd name="T44" fmla="*/ 32 w 221"/>
                  <a:gd name="T45" fmla="*/ 86 h 763"/>
                  <a:gd name="T46" fmla="*/ 22 w 221"/>
                  <a:gd name="T47" fmla="*/ 128 h 763"/>
                  <a:gd name="T48" fmla="*/ 13 w 221"/>
                  <a:gd name="T49" fmla="*/ 178 h 763"/>
                  <a:gd name="T50" fmla="*/ 6 w 221"/>
                  <a:gd name="T51" fmla="*/ 232 h 763"/>
                  <a:gd name="T52" fmla="*/ 1 w 221"/>
                  <a:gd name="T53" fmla="*/ 290 h 763"/>
                  <a:gd name="T54" fmla="*/ 0 w 221"/>
                  <a:gd name="T55" fmla="*/ 351 h 763"/>
                  <a:gd name="T56" fmla="*/ 6 w 221"/>
                  <a:gd name="T57" fmla="*/ 413 h 763"/>
                  <a:gd name="T58" fmla="*/ 16 w 221"/>
                  <a:gd name="T59" fmla="*/ 476 h 763"/>
                  <a:gd name="T60" fmla="*/ 36 w 221"/>
                  <a:gd name="T61" fmla="*/ 539 h 763"/>
                  <a:gd name="T62" fmla="*/ 62 w 221"/>
                  <a:gd name="T63" fmla="*/ 600 h 763"/>
                  <a:gd name="T64" fmla="*/ 99 w 221"/>
                  <a:gd name="T65" fmla="*/ 659 h 763"/>
                  <a:gd name="T66" fmla="*/ 146 w 221"/>
                  <a:gd name="T67" fmla="*/ 713 h 763"/>
                  <a:gd name="T68" fmla="*/ 206 w 221"/>
                  <a:gd name="T69" fmla="*/ 763 h 7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21" h="763">
                    <a:moveTo>
                      <a:pt x="206" y="763"/>
                    </a:moveTo>
                    <a:lnTo>
                      <a:pt x="221" y="742"/>
                    </a:lnTo>
                    <a:lnTo>
                      <a:pt x="165" y="695"/>
                    </a:lnTo>
                    <a:lnTo>
                      <a:pt x="120" y="642"/>
                    </a:lnTo>
                    <a:lnTo>
                      <a:pt x="85" y="587"/>
                    </a:lnTo>
                    <a:lnTo>
                      <a:pt x="59" y="528"/>
                    </a:lnTo>
                    <a:lnTo>
                      <a:pt x="42" y="468"/>
                    </a:lnTo>
                    <a:lnTo>
                      <a:pt x="31" y="407"/>
                    </a:lnTo>
                    <a:lnTo>
                      <a:pt x="27" y="347"/>
                    </a:lnTo>
                    <a:lnTo>
                      <a:pt x="27" y="288"/>
                    </a:lnTo>
                    <a:lnTo>
                      <a:pt x="31" y="232"/>
                    </a:lnTo>
                    <a:lnTo>
                      <a:pt x="39" y="180"/>
                    </a:lnTo>
                    <a:lnTo>
                      <a:pt x="49" y="133"/>
                    </a:lnTo>
                    <a:lnTo>
                      <a:pt x="58" y="93"/>
                    </a:lnTo>
                    <a:lnTo>
                      <a:pt x="67" y="58"/>
                    </a:lnTo>
                    <a:lnTo>
                      <a:pt x="76" y="32"/>
                    </a:lnTo>
                    <a:lnTo>
                      <a:pt x="82" y="16"/>
                    </a:lnTo>
                    <a:lnTo>
                      <a:pt x="84" y="9"/>
                    </a:lnTo>
                    <a:lnTo>
                      <a:pt x="60" y="0"/>
                    </a:lnTo>
                    <a:lnTo>
                      <a:pt x="58" y="6"/>
                    </a:lnTo>
                    <a:lnTo>
                      <a:pt x="51" y="24"/>
                    </a:lnTo>
                    <a:lnTo>
                      <a:pt x="43" y="50"/>
                    </a:lnTo>
                    <a:lnTo>
                      <a:pt x="32" y="86"/>
                    </a:lnTo>
                    <a:lnTo>
                      <a:pt x="22" y="128"/>
                    </a:lnTo>
                    <a:lnTo>
                      <a:pt x="13" y="178"/>
                    </a:lnTo>
                    <a:lnTo>
                      <a:pt x="6" y="232"/>
                    </a:lnTo>
                    <a:lnTo>
                      <a:pt x="1" y="290"/>
                    </a:lnTo>
                    <a:lnTo>
                      <a:pt x="0" y="351"/>
                    </a:lnTo>
                    <a:lnTo>
                      <a:pt x="6" y="413"/>
                    </a:lnTo>
                    <a:lnTo>
                      <a:pt x="16" y="476"/>
                    </a:lnTo>
                    <a:lnTo>
                      <a:pt x="36" y="539"/>
                    </a:lnTo>
                    <a:lnTo>
                      <a:pt x="62" y="600"/>
                    </a:lnTo>
                    <a:lnTo>
                      <a:pt x="99" y="659"/>
                    </a:lnTo>
                    <a:lnTo>
                      <a:pt x="146" y="713"/>
                    </a:lnTo>
                    <a:lnTo>
                      <a:pt x="206" y="76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</p:grpSp>
        <p:sp>
          <p:nvSpPr>
            <p:cNvPr id="563" name="6cípá hvězda 562"/>
            <p:cNvSpPr/>
            <p:nvPr/>
          </p:nvSpPr>
          <p:spPr>
            <a:xfrm>
              <a:off x="7985238" y="1715322"/>
              <a:ext cx="756000" cy="779779"/>
            </a:xfrm>
            <a:prstGeom prst="star6">
              <a:avLst/>
            </a:prstGeom>
            <a:solidFill>
              <a:schemeClr val="bg1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 smtClean="0">
                  <a:solidFill>
                    <a:schemeClr val="tx1"/>
                  </a:solidFill>
                </a:rPr>
                <a:t>24</a:t>
              </a:r>
              <a:endParaRPr lang="cs-CZ" sz="24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80" name="Skupina 579"/>
          <p:cNvGrpSpPr/>
          <p:nvPr/>
        </p:nvGrpSpPr>
        <p:grpSpPr>
          <a:xfrm>
            <a:off x="-1549277" y="5374310"/>
            <a:ext cx="1764000" cy="1764000"/>
            <a:chOff x="7020272" y="1052737"/>
            <a:chExt cx="1810014" cy="1810014"/>
          </a:xfrm>
        </p:grpSpPr>
        <p:grpSp>
          <p:nvGrpSpPr>
            <p:cNvPr id="581" name="Group 6"/>
            <p:cNvGrpSpPr>
              <a:grpSpLocks noChangeAspect="1"/>
            </p:cNvGrpSpPr>
            <p:nvPr/>
          </p:nvGrpSpPr>
          <p:grpSpPr bwMode="auto">
            <a:xfrm>
              <a:off x="7020272" y="1052737"/>
              <a:ext cx="1810014" cy="1810014"/>
              <a:chOff x="2314" y="1828"/>
              <a:chExt cx="548" cy="548"/>
            </a:xfrm>
          </p:grpSpPr>
          <p:sp>
            <p:nvSpPr>
              <p:cNvPr id="583" name="Freeform 25"/>
              <p:cNvSpPr>
                <a:spLocks/>
              </p:cNvSpPr>
              <p:nvPr/>
            </p:nvSpPr>
            <p:spPr bwMode="auto">
              <a:xfrm>
                <a:off x="2314" y="1828"/>
                <a:ext cx="548" cy="548"/>
              </a:xfrm>
              <a:custGeom>
                <a:avLst/>
                <a:gdLst>
                  <a:gd name="T0" fmla="*/ 1095 w 1097"/>
                  <a:gd name="T1" fmla="*/ 605 h 1096"/>
                  <a:gd name="T2" fmla="*/ 1073 w 1097"/>
                  <a:gd name="T3" fmla="*/ 712 h 1096"/>
                  <a:gd name="T4" fmla="*/ 1031 w 1097"/>
                  <a:gd name="T5" fmla="*/ 809 h 1096"/>
                  <a:gd name="T6" fmla="*/ 971 w 1097"/>
                  <a:gd name="T7" fmla="*/ 897 h 1096"/>
                  <a:gd name="T8" fmla="*/ 898 w 1097"/>
                  <a:gd name="T9" fmla="*/ 971 h 1096"/>
                  <a:gd name="T10" fmla="*/ 810 w 1097"/>
                  <a:gd name="T11" fmla="*/ 1030 h 1096"/>
                  <a:gd name="T12" fmla="*/ 711 w 1097"/>
                  <a:gd name="T13" fmla="*/ 1072 h 1096"/>
                  <a:gd name="T14" fmla="*/ 604 w 1097"/>
                  <a:gd name="T15" fmla="*/ 1094 h 1096"/>
                  <a:gd name="T16" fmla="*/ 491 w 1097"/>
                  <a:gd name="T17" fmla="*/ 1094 h 1096"/>
                  <a:gd name="T18" fmla="*/ 384 w 1097"/>
                  <a:gd name="T19" fmla="*/ 1072 h 1096"/>
                  <a:gd name="T20" fmla="*/ 287 w 1097"/>
                  <a:gd name="T21" fmla="*/ 1030 h 1096"/>
                  <a:gd name="T22" fmla="*/ 199 w 1097"/>
                  <a:gd name="T23" fmla="*/ 971 h 1096"/>
                  <a:gd name="T24" fmla="*/ 125 w 1097"/>
                  <a:gd name="T25" fmla="*/ 897 h 1096"/>
                  <a:gd name="T26" fmla="*/ 66 w 1097"/>
                  <a:gd name="T27" fmla="*/ 809 h 1096"/>
                  <a:gd name="T28" fmla="*/ 24 w 1097"/>
                  <a:gd name="T29" fmla="*/ 712 h 1096"/>
                  <a:gd name="T30" fmla="*/ 2 w 1097"/>
                  <a:gd name="T31" fmla="*/ 605 h 1096"/>
                  <a:gd name="T32" fmla="*/ 2 w 1097"/>
                  <a:gd name="T33" fmla="*/ 492 h 1096"/>
                  <a:gd name="T34" fmla="*/ 24 w 1097"/>
                  <a:gd name="T35" fmla="*/ 385 h 1096"/>
                  <a:gd name="T36" fmla="*/ 66 w 1097"/>
                  <a:gd name="T37" fmla="*/ 287 h 1096"/>
                  <a:gd name="T38" fmla="*/ 125 w 1097"/>
                  <a:gd name="T39" fmla="*/ 199 h 1096"/>
                  <a:gd name="T40" fmla="*/ 199 w 1097"/>
                  <a:gd name="T41" fmla="*/ 126 h 1096"/>
                  <a:gd name="T42" fmla="*/ 287 w 1097"/>
                  <a:gd name="T43" fmla="*/ 66 h 1096"/>
                  <a:gd name="T44" fmla="*/ 384 w 1097"/>
                  <a:gd name="T45" fmla="*/ 24 h 1096"/>
                  <a:gd name="T46" fmla="*/ 491 w 1097"/>
                  <a:gd name="T47" fmla="*/ 3 h 1096"/>
                  <a:gd name="T48" fmla="*/ 610 w 1097"/>
                  <a:gd name="T49" fmla="*/ 3 h 1096"/>
                  <a:gd name="T50" fmla="*/ 724 w 1097"/>
                  <a:gd name="T51" fmla="*/ 24 h 1096"/>
                  <a:gd name="T52" fmla="*/ 825 w 1097"/>
                  <a:gd name="T53" fmla="*/ 65 h 1096"/>
                  <a:gd name="T54" fmla="*/ 912 w 1097"/>
                  <a:gd name="T55" fmla="*/ 123 h 1096"/>
                  <a:gd name="T56" fmla="*/ 983 w 1097"/>
                  <a:gd name="T57" fmla="*/ 197 h 1096"/>
                  <a:gd name="T58" fmla="*/ 1038 w 1097"/>
                  <a:gd name="T59" fmla="*/ 285 h 1096"/>
                  <a:gd name="T60" fmla="*/ 1075 w 1097"/>
                  <a:gd name="T61" fmla="*/ 384 h 1096"/>
                  <a:gd name="T62" fmla="*/ 1095 w 1097"/>
                  <a:gd name="T63" fmla="*/ 491 h 10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97" h="1096">
                    <a:moveTo>
                      <a:pt x="1097" y="548"/>
                    </a:moveTo>
                    <a:lnTo>
                      <a:pt x="1095" y="605"/>
                    </a:lnTo>
                    <a:lnTo>
                      <a:pt x="1085" y="659"/>
                    </a:lnTo>
                    <a:lnTo>
                      <a:pt x="1073" y="712"/>
                    </a:lnTo>
                    <a:lnTo>
                      <a:pt x="1054" y="761"/>
                    </a:lnTo>
                    <a:lnTo>
                      <a:pt x="1031" y="809"/>
                    </a:lnTo>
                    <a:lnTo>
                      <a:pt x="1004" y="854"/>
                    </a:lnTo>
                    <a:lnTo>
                      <a:pt x="971" y="897"/>
                    </a:lnTo>
                    <a:lnTo>
                      <a:pt x="937" y="936"/>
                    </a:lnTo>
                    <a:lnTo>
                      <a:pt x="898" y="971"/>
                    </a:lnTo>
                    <a:lnTo>
                      <a:pt x="855" y="1003"/>
                    </a:lnTo>
                    <a:lnTo>
                      <a:pt x="810" y="1030"/>
                    </a:lnTo>
                    <a:lnTo>
                      <a:pt x="762" y="1053"/>
                    </a:lnTo>
                    <a:lnTo>
                      <a:pt x="711" y="1072"/>
                    </a:lnTo>
                    <a:lnTo>
                      <a:pt x="658" y="1085"/>
                    </a:lnTo>
                    <a:lnTo>
                      <a:pt x="604" y="1094"/>
                    </a:lnTo>
                    <a:lnTo>
                      <a:pt x="548" y="1096"/>
                    </a:lnTo>
                    <a:lnTo>
                      <a:pt x="491" y="1094"/>
                    </a:lnTo>
                    <a:lnTo>
                      <a:pt x="437" y="1085"/>
                    </a:lnTo>
                    <a:lnTo>
                      <a:pt x="384" y="1072"/>
                    </a:lnTo>
                    <a:lnTo>
                      <a:pt x="335" y="1053"/>
                    </a:lnTo>
                    <a:lnTo>
                      <a:pt x="287" y="1030"/>
                    </a:lnTo>
                    <a:lnTo>
                      <a:pt x="242" y="1003"/>
                    </a:lnTo>
                    <a:lnTo>
                      <a:pt x="199" y="971"/>
                    </a:lnTo>
                    <a:lnTo>
                      <a:pt x="160" y="936"/>
                    </a:lnTo>
                    <a:lnTo>
                      <a:pt x="125" y="897"/>
                    </a:lnTo>
                    <a:lnTo>
                      <a:pt x="93" y="854"/>
                    </a:lnTo>
                    <a:lnTo>
                      <a:pt x="66" y="809"/>
                    </a:lnTo>
                    <a:lnTo>
                      <a:pt x="43" y="761"/>
                    </a:lnTo>
                    <a:lnTo>
                      <a:pt x="24" y="712"/>
                    </a:lnTo>
                    <a:lnTo>
                      <a:pt x="12" y="659"/>
                    </a:lnTo>
                    <a:lnTo>
                      <a:pt x="2" y="605"/>
                    </a:lnTo>
                    <a:lnTo>
                      <a:pt x="0" y="548"/>
                    </a:lnTo>
                    <a:lnTo>
                      <a:pt x="2" y="492"/>
                    </a:lnTo>
                    <a:lnTo>
                      <a:pt x="12" y="438"/>
                    </a:lnTo>
                    <a:lnTo>
                      <a:pt x="24" y="385"/>
                    </a:lnTo>
                    <a:lnTo>
                      <a:pt x="43" y="335"/>
                    </a:lnTo>
                    <a:lnTo>
                      <a:pt x="66" y="287"/>
                    </a:lnTo>
                    <a:lnTo>
                      <a:pt x="93" y="242"/>
                    </a:lnTo>
                    <a:lnTo>
                      <a:pt x="125" y="199"/>
                    </a:lnTo>
                    <a:lnTo>
                      <a:pt x="160" y="160"/>
                    </a:lnTo>
                    <a:lnTo>
                      <a:pt x="199" y="126"/>
                    </a:lnTo>
                    <a:lnTo>
                      <a:pt x="242" y="93"/>
                    </a:lnTo>
                    <a:lnTo>
                      <a:pt x="287" y="66"/>
                    </a:lnTo>
                    <a:lnTo>
                      <a:pt x="335" y="43"/>
                    </a:lnTo>
                    <a:lnTo>
                      <a:pt x="384" y="24"/>
                    </a:lnTo>
                    <a:lnTo>
                      <a:pt x="437" y="12"/>
                    </a:lnTo>
                    <a:lnTo>
                      <a:pt x="491" y="3"/>
                    </a:lnTo>
                    <a:lnTo>
                      <a:pt x="548" y="0"/>
                    </a:lnTo>
                    <a:lnTo>
                      <a:pt x="610" y="3"/>
                    </a:lnTo>
                    <a:lnTo>
                      <a:pt x="669" y="11"/>
                    </a:lnTo>
                    <a:lnTo>
                      <a:pt x="724" y="24"/>
                    </a:lnTo>
                    <a:lnTo>
                      <a:pt x="777" y="43"/>
                    </a:lnTo>
                    <a:lnTo>
                      <a:pt x="825" y="65"/>
                    </a:lnTo>
                    <a:lnTo>
                      <a:pt x="870" y="92"/>
                    </a:lnTo>
                    <a:lnTo>
                      <a:pt x="912" y="123"/>
                    </a:lnTo>
                    <a:lnTo>
                      <a:pt x="950" y="158"/>
                    </a:lnTo>
                    <a:lnTo>
                      <a:pt x="983" y="197"/>
                    </a:lnTo>
                    <a:lnTo>
                      <a:pt x="1013" y="240"/>
                    </a:lnTo>
                    <a:lnTo>
                      <a:pt x="1038" y="285"/>
                    </a:lnTo>
                    <a:lnTo>
                      <a:pt x="1059" y="333"/>
                    </a:lnTo>
                    <a:lnTo>
                      <a:pt x="1075" y="384"/>
                    </a:lnTo>
                    <a:lnTo>
                      <a:pt x="1088" y="437"/>
                    </a:lnTo>
                    <a:lnTo>
                      <a:pt x="1095" y="491"/>
                    </a:lnTo>
                    <a:lnTo>
                      <a:pt x="1097" y="54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84" name="Freeform 26"/>
              <p:cNvSpPr>
                <a:spLocks/>
              </p:cNvSpPr>
              <p:nvPr/>
            </p:nvSpPr>
            <p:spPr bwMode="auto">
              <a:xfrm>
                <a:off x="2371" y="1928"/>
                <a:ext cx="470" cy="426"/>
              </a:xfrm>
              <a:custGeom>
                <a:avLst/>
                <a:gdLst>
                  <a:gd name="T0" fmla="*/ 816 w 939"/>
                  <a:gd name="T1" fmla="*/ 28 h 850"/>
                  <a:gd name="T2" fmla="*/ 841 w 939"/>
                  <a:gd name="T3" fmla="*/ 89 h 850"/>
                  <a:gd name="T4" fmla="*/ 860 w 939"/>
                  <a:gd name="T5" fmla="*/ 154 h 850"/>
                  <a:gd name="T6" fmla="*/ 869 w 939"/>
                  <a:gd name="T7" fmla="*/ 222 h 850"/>
                  <a:gd name="T8" fmla="*/ 868 w 939"/>
                  <a:gd name="T9" fmla="*/ 308 h 850"/>
                  <a:gd name="T10" fmla="*/ 847 w 939"/>
                  <a:gd name="T11" fmla="*/ 406 h 850"/>
                  <a:gd name="T12" fmla="*/ 809 w 939"/>
                  <a:gd name="T13" fmla="*/ 496 h 850"/>
                  <a:gd name="T14" fmla="*/ 755 w 939"/>
                  <a:gd name="T15" fmla="*/ 576 h 850"/>
                  <a:gd name="T16" fmla="*/ 687 w 939"/>
                  <a:gd name="T17" fmla="*/ 644 h 850"/>
                  <a:gd name="T18" fmla="*/ 607 w 939"/>
                  <a:gd name="T19" fmla="*/ 698 h 850"/>
                  <a:gd name="T20" fmla="*/ 516 w 939"/>
                  <a:gd name="T21" fmla="*/ 736 h 850"/>
                  <a:gd name="T22" fmla="*/ 418 w 939"/>
                  <a:gd name="T23" fmla="*/ 757 h 850"/>
                  <a:gd name="T24" fmla="*/ 339 w 939"/>
                  <a:gd name="T25" fmla="*/ 758 h 850"/>
                  <a:gd name="T26" fmla="*/ 287 w 939"/>
                  <a:gd name="T27" fmla="*/ 754 h 850"/>
                  <a:gd name="T28" fmla="*/ 236 w 939"/>
                  <a:gd name="T29" fmla="*/ 742 h 850"/>
                  <a:gd name="T30" fmla="*/ 188 w 939"/>
                  <a:gd name="T31" fmla="*/ 727 h 850"/>
                  <a:gd name="T32" fmla="*/ 140 w 939"/>
                  <a:gd name="T33" fmla="*/ 706 h 850"/>
                  <a:gd name="T34" fmla="*/ 97 w 939"/>
                  <a:gd name="T35" fmla="*/ 682 h 850"/>
                  <a:gd name="T36" fmla="*/ 55 w 939"/>
                  <a:gd name="T37" fmla="*/ 654 h 850"/>
                  <a:gd name="T38" fmla="*/ 17 w 939"/>
                  <a:gd name="T39" fmla="*/ 620 h 850"/>
                  <a:gd name="T40" fmla="*/ 17 w 939"/>
                  <a:gd name="T41" fmla="*/ 630 h 850"/>
                  <a:gd name="T42" fmla="*/ 56 w 939"/>
                  <a:gd name="T43" fmla="*/ 681 h 850"/>
                  <a:gd name="T44" fmla="*/ 102 w 939"/>
                  <a:gd name="T45" fmla="*/ 726 h 850"/>
                  <a:gd name="T46" fmla="*/ 153 w 939"/>
                  <a:gd name="T47" fmla="*/ 765 h 850"/>
                  <a:gd name="T48" fmla="*/ 209 w 939"/>
                  <a:gd name="T49" fmla="*/ 797 h 850"/>
                  <a:gd name="T50" fmla="*/ 269 w 939"/>
                  <a:gd name="T51" fmla="*/ 823 h 850"/>
                  <a:gd name="T52" fmla="*/ 333 w 939"/>
                  <a:gd name="T53" fmla="*/ 840 h 850"/>
                  <a:gd name="T54" fmla="*/ 399 w 939"/>
                  <a:gd name="T55" fmla="*/ 849 h 850"/>
                  <a:gd name="T56" fmla="*/ 486 w 939"/>
                  <a:gd name="T57" fmla="*/ 848 h 850"/>
                  <a:gd name="T58" fmla="*/ 584 w 939"/>
                  <a:gd name="T59" fmla="*/ 827 h 850"/>
                  <a:gd name="T60" fmla="*/ 674 w 939"/>
                  <a:gd name="T61" fmla="*/ 789 h 850"/>
                  <a:gd name="T62" fmla="*/ 755 w 939"/>
                  <a:gd name="T63" fmla="*/ 735 h 850"/>
                  <a:gd name="T64" fmla="*/ 824 w 939"/>
                  <a:gd name="T65" fmla="*/ 667 h 850"/>
                  <a:gd name="T66" fmla="*/ 878 w 939"/>
                  <a:gd name="T67" fmla="*/ 587 h 850"/>
                  <a:gd name="T68" fmla="*/ 916 w 939"/>
                  <a:gd name="T69" fmla="*/ 496 h 850"/>
                  <a:gd name="T70" fmla="*/ 937 w 939"/>
                  <a:gd name="T71" fmla="*/ 398 h 850"/>
                  <a:gd name="T72" fmla="*/ 937 w 939"/>
                  <a:gd name="T73" fmla="*/ 297 h 850"/>
                  <a:gd name="T74" fmla="*/ 917 w 939"/>
                  <a:gd name="T75" fmla="*/ 202 h 850"/>
                  <a:gd name="T76" fmla="*/ 882 w 939"/>
                  <a:gd name="T77" fmla="*/ 114 h 850"/>
                  <a:gd name="T78" fmla="*/ 831 w 939"/>
                  <a:gd name="T79" fmla="*/ 35 h 8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39" h="850">
                    <a:moveTo>
                      <a:pt x="800" y="0"/>
                    </a:moveTo>
                    <a:lnTo>
                      <a:pt x="816" y="28"/>
                    </a:lnTo>
                    <a:lnTo>
                      <a:pt x="830" y="58"/>
                    </a:lnTo>
                    <a:lnTo>
                      <a:pt x="841" y="89"/>
                    </a:lnTo>
                    <a:lnTo>
                      <a:pt x="852" y="121"/>
                    </a:lnTo>
                    <a:lnTo>
                      <a:pt x="860" y="154"/>
                    </a:lnTo>
                    <a:lnTo>
                      <a:pt x="865" y="187"/>
                    </a:lnTo>
                    <a:lnTo>
                      <a:pt x="869" y="222"/>
                    </a:lnTo>
                    <a:lnTo>
                      <a:pt x="870" y="256"/>
                    </a:lnTo>
                    <a:lnTo>
                      <a:pt x="868" y="308"/>
                    </a:lnTo>
                    <a:lnTo>
                      <a:pt x="860" y="358"/>
                    </a:lnTo>
                    <a:lnTo>
                      <a:pt x="847" y="406"/>
                    </a:lnTo>
                    <a:lnTo>
                      <a:pt x="831" y="452"/>
                    </a:lnTo>
                    <a:lnTo>
                      <a:pt x="809" y="496"/>
                    </a:lnTo>
                    <a:lnTo>
                      <a:pt x="784" y="537"/>
                    </a:lnTo>
                    <a:lnTo>
                      <a:pt x="755" y="576"/>
                    </a:lnTo>
                    <a:lnTo>
                      <a:pt x="723" y="612"/>
                    </a:lnTo>
                    <a:lnTo>
                      <a:pt x="687" y="644"/>
                    </a:lnTo>
                    <a:lnTo>
                      <a:pt x="648" y="673"/>
                    </a:lnTo>
                    <a:lnTo>
                      <a:pt x="607" y="698"/>
                    </a:lnTo>
                    <a:lnTo>
                      <a:pt x="563" y="720"/>
                    </a:lnTo>
                    <a:lnTo>
                      <a:pt x="516" y="736"/>
                    </a:lnTo>
                    <a:lnTo>
                      <a:pt x="467" y="749"/>
                    </a:lnTo>
                    <a:lnTo>
                      <a:pt x="418" y="757"/>
                    </a:lnTo>
                    <a:lnTo>
                      <a:pt x="366" y="759"/>
                    </a:lnTo>
                    <a:lnTo>
                      <a:pt x="339" y="758"/>
                    </a:lnTo>
                    <a:lnTo>
                      <a:pt x="313" y="757"/>
                    </a:lnTo>
                    <a:lnTo>
                      <a:pt x="287" y="754"/>
                    </a:lnTo>
                    <a:lnTo>
                      <a:pt x="261" y="749"/>
                    </a:lnTo>
                    <a:lnTo>
                      <a:pt x="236" y="742"/>
                    </a:lnTo>
                    <a:lnTo>
                      <a:pt x="212" y="735"/>
                    </a:lnTo>
                    <a:lnTo>
                      <a:pt x="188" y="727"/>
                    </a:lnTo>
                    <a:lnTo>
                      <a:pt x="163" y="717"/>
                    </a:lnTo>
                    <a:lnTo>
                      <a:pt x="140" y="706"/>
                    </a:lnTo>
                    <a:lnTo>
                      <a:pt x="119" y="695"/>
                    </a:lnTo>
                    <a:lnTo>
                      <a:pt x="97" y="682"/>
                    </a:lnTo>
                    <a:lnTo>
                      <a:pt x="76" y="668"/>
                    </a:lnTo>
                    <a:lnTo>
                      <a:pt x="55" y="654"/>
                    </a:lnTo>
                    <a:lnTo>
                      <a:pt x="37" y="637"/>
                    </a:lnTo>
                    <a:lnTo>
                      <a:pt x="17" y="620"/>
                    </a:lnTo>
                    <a:lnTo>
                      <a:pt x="0" y="603"/>
                    </a:lnTo>
                    <a:lnTo>
                      <a:pt x="17" y="630"/>
                    </a:lnTo>
                    <a:lnTo>
                      <a:pt x="36" y="656"/>
                    </a:lnTo>
                    <a:lnTo>
                      <a:pt x="56" y="681"/>
                    </a:lnTo>
                    <a:lnTo>
                      <a:pt x="78" y="704"/>
                    </a:lnTo>
                    <a:lnTo>
                      <a:pt x="102" y="726"/>
                    </a:lnTo>
                    <a:lnTo>
                      <a:pt x="127" y="747"/>
                    </a:lnTo>
                    <a:lnTo>
                      <a:pt x="153" y="765"/>
                    </a:lnTo>
                    <a:lnTo>
                      <a:pt x="181" y="782"/>
                    </a:lnTo>
                    <a:lnTo>
                      <a:pt x="209" y="797"/>
                    </a:lnTo>
                    <a:lnTo>
                      <a:pt x="238" y="811"/>
                    </a:lnTo>
                    <a:lnTo>
                      <a:pt x="269" y="823"/>
                    </a:lnTo>
                    <a:lnTo>
                      <a:pt x="300" y="833"/>
                    </a:lnTo>
                    <a:lnTo>
                      <a:pt x="333" y="840"/>
                    </a:lnTo>
                    <a:lnTo>
                      <a:pt x="366" y="846"/>
                    </a:lnTo>
                    <a:lnTo>
                      <a:pt x="399" y="849"/>
                    </a:lnTo>
                    <a:lnTo>
                      <a:pt x="434" y="850"/>
                    </a:lnTo>
                    <a:lnTo>
                      <a:pt x="486" y="848"/>
                    </a:lnTo>
                    <a:lnTo>
                      <a:pt x="535" y="840"/>
                    </a:lnTo>
                    <a:lnTo>
                      <a:pt x="584" y="827"/>
                    </a:lnTo>
                    <a:lnTo>
                      <a:pt x="631" y="811"/>
                    </a:lnTo>
                    <a:lnTo>
                      <a:pt x="674" y="789"/>
                    </a:lnTo>
                    <a:lnTo>
                      <a:pt x="716" y="764"/>
                    </a:lnTo>
                    <a:lnTo>
                      <a:pt x="755" y="735"/>
                    </a:lnTo>
                    <a:lnTo>
                      <a:pt x="791" y="703"/>
                    </a:lnTo>
                    <a:lnTo>
                      <a:pt x="824" y="667"/>
                    </a:lnTo>
                    <a:lnTo>
                      <a:pt x="853" y="628"/>
                    </a:lnTo>
                    <a:lnTo>
                      <a:pt x="878" y="587"/>
                    </a:lnTo>
                    <a:lnTo>
                      <a:pt x="899" y="543"/>
                    </a:lnTo>
                    <a:lnTo>
                      <a:pt x="916" y="496"/>
                    </a:lnTo>
                    <a:lnTo>
                      <a:pt x="929" y="447"/>
                    </a:lnTo>
                    <a:lnTo>
                      <a:pt x="937" y="398"/>
                    </a:lnTo>
                    <a:lnTo>
                      <a:pt x="939" y="346"/>
                    </a:lnTo>
                    <a:lnTo>
                      <a:pt x="937" y="297"/>
                    </a:lnTo>
                    <a:lnTo>
                      <a:pt x="930" y="248"/>
                    </a:lnTo>
                    <a:lnTo>
                      <a:pt x="917" y="202"/>
                    </a:lnTo>
                    <a:lnTo>
                      <a:pt x="902" y="157"/>
                    </a:lnTo>
                    <a:lnTo>
                      <a:pt x="882" y="114"/>
                    </a:lnTo>
                    <a:lnTo>
                      <a:pt x="859" y="73"/>
                    </a:lnTo>
                    <a:lnTo>
                      <a:pt x="831" y="35"/>
                    </a:lnTo>
                    <a:lnTo>
                      <a:pt x="800" y="0"/>
                    </a:lnTo>
                    <a:close/>
                  </a:path>
                </a:pathLst>
              </a:custGeom>
              <a:solidFill>
                <a:srgbClr val="C4C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85" name="Freeform 27"/>
              <p:cNvSpPr>
                <a:spLocks/>
              </p:cNvSpPr>
              <p:nvPr/>
            </p:nvSpPr>
            <p:spPr bwMode="auto">
              <a:xfrm>
                <a:off x="2336" y="1850"/>
                <a:ext cx="470" cy="458"/>
              </a:xfrm>
              <a:custGeom>
                <a:avLst/>
                <a:gdLst>
                  <a:gd name="T0" fmla="*/ 488 w 940"/>
                  <a:gd name="T1" fmla="*/ 915 h 917"/>
                  <a:gd name="T2" fmla="*/ 586 w 940"/>
                  <a:gd name="T3" fmla="*/ 894 h 917"/>
                  <a:gd name="T4" fmla="*/ 677 w 940"/>
                  <a:gd name="T5" fmla="*/ 856 h 917"/>
                  <a:gd name="T6" fmla="*/ 757 w 940"/>
                  <a:gd name="T7" fmla="*/ 802 h 917"/>
                  <a:gd name="T8" fmla="*/ 825 w 940"/>
                  <a:gd name="T9" fmla="*/ 734 h 917"/>
                  <a:gd name="T10" fmla="*/ 879 w 940"/>
                  <a:gd name="T11" fmla="*/ 654 h 917"/>
                  <a:gd name="T12" fmla="*/ 917 w 940"/>
                  <a:gd name="T13" fmla="*/ 564 h 917"/>
                  <a:gd name="T14" fmla="*/ 938 w 940"/>
                  <a:gd name="T15" fmla="*/ 466 h 917"/>
                  <a:gd name="T16" fmla="*/ 939 w 940"/>
                  <a:gd name="T17" fmla="*/ 380 h 917"/>
                  <a:gd name="T18" fmla="*/ 930 w 940"/>
                  <a:gd name="T19" fmla="*/ 312 h 917"/>
                  <a:gd name="T20" fmla="*/ 911 w 940"/>
                  <a:gd name="T21" fmla="*/ 247 h 917"/>
                  <a:gd name="T22" fmla="*/ 886 w 940"/>
                  <a:gd name="T23" fmla="*/ 186 h 917"/>
                  <a:gd name="T24" fmla="*/ 853 w 940"/>
                  <a:gd name="T25" fmla="*/ 140 h 917"/>
                  <a:gd name="T26" fmla="*/ 815 w 940"/>
                  <a:gd name="T27" fmla="*/ 107 h 917"/>
                  <a:gd name="T28" fmla="*/ 773 w 940"/>
                  <a:gd name="T29" fmla="*/ 78 h 917"/>
                  <a:gd name="T30" fmla="*/ 729 w 940"/>
                  <a:gd name="T31" fmla="*/ 53 h 917"/>
                  <a:gd name="T32" fmla="*/ 682 w 940"/>
                  <a:gd name="T33" fmla="*/ 33 h 917"/>
                  <a:gd name="T34" fmla="*/ 634 w 940"/>
                  <a:gd name="T35" fmla="*/ 17 h 917"/>
                  <a:gd name="T36" fmla="*/ 583 w 940"/>
                  <a:gd name="T37" fmla="*/ 6 h 917"/>
                  <a:gd name="T38" fmla="*/ 530 w 940"/>
                  <a:gd name="T39" fmla="*/ 1 h 917"/>
                  <a:gd name="T40" fmla="*/ 452 w 940"/>
                  <a:gd name="T41" fmla="*/ 2 h 917"/>
                  <a:gd name="T42" fmla="*/ 354 w 940"/>
                  <a:gd name="T43" fmla="*/ 23 h 917"/>
                  <a:gd name="T44" fmla="*/ 263 w 940"/>
                  <a:gd name="T45" fmla="*/ 61 h 917"/>
                  <a:gd name="T46" fmla="*/ 183 w 940"/>
                  <a:gd name="T47" fmla="*/ 115 h 917"/>
                  <a:gd name="T48" fmla="*/ 115 w 940"/>
                  <a:gd name="T49" fmla="*/ 184 h 917"/>
                  <a:gd name="T50" fmla="*/ 61 w 940"/>
                  <a:gd name="T51" fmla="*/ 265 h 917"/>
                  <a:gd name="T52" fmla="*/ 23 w 940"/>
                  <a:gd name="T53" fmla="*/ 355 h 917"/>
                  <a:gd name="T54" fmla="*/ 2 w 940"/>
                  <a:gd name="T55" fmla="*/ 452 h 917"/>
                  <a:gd name="T56" fmla="*/ 1 w 940"/>
                  <a:gd name="T57" fmla="*/ 539 h 917"/>
                  <a:gd name="T58" fmla="*/ 10 w 940"/>
                  <a:gd name="T59" fmla="*/ 607 h 917"/>
                  <a:gd name="T60" fmla="*/ 29 w 940"/>
                  <a:gd name="T61" fmla="*/ 671 h 917"/>
                  <a:gd name="T62" fmla="*/ 54 w 940"/>
                  <a:gd name="T63" fmla="*/ 732 h 917"/>
                  <a:gd name="T64" fmla="*/ 87 w 940"/>
                  <a:gd name="T65" fmla="*/ 778 h 917"/>
                  <a:gd name="T66" fmla="*/ 125 w 940"/>
                  <a:gd name="T67" fmla="*/ 812 h 917"/>
                  <a:gd name="T68" fmla="*/ 167 w 940"/>
                  <a:gd name="T69" fmla="*/ 840 h 917"/>
                  <a:gd name="T70" fmla="*/ 210 w 940"/>
                  <a:gd name="T71" fmla="*/ 864 h 917"/>
                  <a:gd name="T72" fmla="*/ 258 w 940"/>
                  <a:gd name="T73" fmla="*/ 885 h 917"/>
                  <a:gd name="T74" fmla="*/ 306 w 940"/>
                  <a:gd name="T75" fmla="*/ 900 h 917"/>
                  <a:gd name="T76" fmla="*/ 357 w 940"/>
                  <a:gd name="T77" fmla="*/ 912 h 917"/>
                  <a:gd name="T78" fmla="*/ 409 w 940"/>
                  <a:gd name="T79" fmla="*/ 916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940" h="917">
                    <a:moveTo>
                      <a:pt x="436" y="917"/>
                    </a:moveTo>
                    <a:lnTo>
                      <a:pt x="488" y="915"/>
                    </a:lnTo>
                    <a:lnTo>
                      <a:pt x="537" y="907"/>
                    </a:lnTo>
                    <a:lnTo>
                      <a:pt x="586" y="894"/>
                    </a:lnTo>
                    <a:lnTo>
                      <a:pt x="633" y="878"/>
                    </a:lnTo>
                    <a:lnTo>
                      <a:pt x="677" y="856"/>
                    </a:lnTo>
                    <a:lnTo>
                      <a:pt x="718" y="831"/>
                    </a:lnTo>
                    <a:lnTo>
                      <a:pt x="757" y="802"/>
                    </a:lnTo>
                    <a:lnTo>
                      <a:pt x="793" y="770"/>
                    </a:lnTo>
                    <a:lnTo>
                      <a:pt x="825" y="734"/>
                    </a:lnTo>
                    <a:lnTo>
                      <a:pt x="854" y="695"/>
                    </a:lnTo>
                    <a:lnTo>
                      <a:pt x="879" y="654"/>
                    </a:lnTo>
                    <a:lnTo>
                      <a:pt x="901" y="610"/>
                    </a:lnTo>
                    <a:lnTo>
                      <a:pt x="917" y="564"/>
                    </a:lnTo>
                    <a:lnTo>
                      <a:pt x="930" y="516"/>
                    </a:lnTo>
                    <a:lnTo>
                      <a:pt x="938" y="466"/>
                    </a:lnTo>
                    <a:lnTo>
                      <a:pt x="940" y="414"/>
                    </a:lnTo>
                    <a:lnTo>
                      <a:pt x="939" y="380"/>
                    </a:lnTo>
                    <a:lnTo>
                      <a:pt x="935" y="345"/>
                    </a:lnTo>
                    <a:lnTo>
                      <a:pt x="930" y="312"/>
                    </a:lnTo>
                    <a:lnTo>
                      <a:pt x="922" y="279"/>
                    </a:lnTo>
                    <a:lnTo>
                      <a:pt x="911" y="247"/>
                    </a:lnTo>
                    <a:lnTo>
                      <a:pt x="900" y="216"/>
                    </a:lnTo>
                    <a:lnTo>
                      <a:pt x="886" y="186"/>
                    </a:lnTo>
                    <a:lnTo>
                      <a:pt x="870" y="158"/>
                    </a:lnTo>
                    <a:lnTo>
                      <a:pt x="853" y="140"/>
                    </a:lnTo>
                    <a:lnTo>
                      <a:pt x="833" y="123"/>
                    </a:lnTo>
                    <a:lnTo>
                      <a:pt x="815" y="107"/>
                    </a:lnTo>
                    <a:lnTo>
                      <a:pt x="794" y="92"/>
                    </a:lnTo>
                    <a:lnTo>
                      <a:pt x="773" y="78"/>
                    </a:lnTo>
                    <a:lnTo>
                      <a:pt x="751" y="66"/>
                    </a:lnTo>
                    <a:lnTo>
                      <a:pt x="729" y="53"/>
                    </a:lnTo>
                    <a:lnTo>
                      <a:pt x="706" y="43"/>
                    </a:lnTo>
                    <a:lnTo>
                      <a:pt x="682" y="33"/>
                    </a:lnTo>
                    <a:lnTo>
                      <a:pt x="658" y="24"/>
                    </a:lnTo>
                    <a:lnTo>
                      <a:pt x="634" y="17"/>
                    </a:lnTo>
                    <a:lnTo>
                      <a:pt x="609" y="12"/>
                    </a:lnTo>
                    <a:lnTo>
                      <a:pt x="583" y="6"/>
                    </a:lnTo>
                    <a:lnTo>
                      <a:pt x="557" y="2"/>
                    </a:lnTo>
                    <a:lnTo>
                      <a:pt x="530" y="1"/>
                    </a:lnTo>
                    <a:lnTo>
                      <a:pt x="504" y="0"/>
                    </a:lnTo>
                    <a:lnTo>
                      <a:pt x="452" y="2"/>
                    </a:lnTo>
                    <a:lnTo>
                      <a:pt x="403" y="10"/>
                    </a:lnTo>
                    <a:lnTo>
                      <a:pt x="354" y="23"/>
                    </a:lnTo>
                    <a:lnTo>
                      <a:pt x="307" y="40"/>
                    </a:lnTo>
                    <a:lnTo>
                      <a:pt x="263" y="61"/>
                    </a:lnTo>
                    <a:lnTo>
                      <a:pt x="222" y="86"/>
                    </a:lnTo>
                    <a:lnTo>
                      <a:pt x="183" y="115"/>
                    </a:lnTo>
                    <a:lnTo>
                      <a:pt x="147" y="148"/>
                    </a:lnTo>
                    <a:lnTo>
                      <a:pt x="115" y="184"/>
                    </a:lnTo>
                    <a:lnTo>
                      <a:pt x="86" y="223"/>
                    </a:lnTo>
                    <a:lnTo>
                      <a:pt x="61" y="265"/>
                    </a:lnTo>
                    <a:lnTo>
                      <a:pt x="39" y="308"/>
                    </a:lnTo>
                    <a:lnTo>
                      <a:pt x="23" y="355"/>
                    </a:lnTo>
                    <a:lnTo>
                      <a:pt x="10" y="403"/>
                    </a:lnTo>
                    <a:lnTo>
                      <a:pt x="2" y="452"/>
                    </a:lnTo>
                    <a:lnTo>
                      <a:pt x="0" y="504"/>
                    </a:lnTo>
                    <a:lnTo>
                      <a:pt x="1" y="539"/>
                    </a:lnTo>
                    <a:lnTo>
                      <a:pt x="4" y="573"/>
                    </a:lnTo>
                    <a:lnTo>
                      <a:pt x="10" y="607"/>
                    </a:lnTo>
                    <a:lnTo>
                      <a:pt x="18" y="639"/>
                    </a:lnTo>
                    <a:lnTo>
                      <a:pt x="29" y="671"/>
                    </a:lnTo>
                    <a:lnTo>
                      <a:pt x="40" y="702"/>
                    </a:lnTo>
                    <a:lnTo>
                      <a:pt x="54" y="732"/>
                    </a:lnTo>
                    <a:lnTo>
                      <a:pt x="70" y="761"/>
                    </a:lnTo>
                    <a:lnTo>
                      <a:pt x="87" y="778"/>
                    </a:lnTo>
                    <a:lnTo>
                      <a:pt x="107" y="795"/>
                    </a:lnTo>
                    <a:lnTo>
                      <a:pt x="125" y="812"/>
                    </a:lnTo>
                    <a:lnTo>
                      <a:pt x="146" y="826"/>
                    </a:lnTo>
                    <a:lnTo>
                      <a:pt x="167" y="840"/>
                    </a:lnTo>
                    <a:lnTo>
                      <a:pt x="189" y="853"/>
                    </a:lnTo>
                    <a:lnTo>
                      <a:pt x="210" y="864"/>
                    </a:lnTo>
                    <a:lnTo>
                      <a:pt x="233" y="875"/>
                    </a:lnTo>
                    <a:lnTo>
                      <a:pt x="258" y="885"/>
                    </a:lnTo>
                    <a:lnTo>
                      <a:pt x="282" y="893"/>
                    </a:lnTo>
                    <a:lnTo>
                      <a:pt x="306" y="900"/>
                    </a:lnTo>
                    <a:lnTo>
                      <a:pt x="331" y="907"/>
                    </a:lnTo>
                    <a:lnTo>
                      <a:pt x="357" y="912"/>
                    </a:lnTo>
                    <a:lnTo>
                      <a:pt x="383" y="915"/>
                    </a:lnTo>
                    <a:lnTo>
                      <a:pt x="409" y="916"/>
                    </a:lnTo>
                    <a:lnTo>
                      <a:pt x="436" y="9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86" name="Freeform 28"/>
              <p:cNvSpPr>
                <a:spLocks/>
              </p:cNvSpPr>
              <p:nvPr/>
            </p:nvSpPr>
            <p:spPr bwMode="auto">
              <a:xfrm>
                <a:off x="2437" y="1884"/>
                <a:ext cx="237" cy="161"/>
              </a:xfrm>
              <a:custGeom>
                <a:avLst/>
                <a:gdLst>
                  <a:gd name="T0" fmla="*/ 0 w 475"/>
                  <a:gd name="T1" fmla="*/ 2 h 321"/>
                  <a:gd name="T2" fmla="*/ 6 w 475"/>
                  <a:gd name="T3" fmla="*/ 29 h 321"/>
                  <a:gd name="T4" fmla="*/ 10 w 475"/>
                  <a:gd name="T5" fmla="*/ 29 h 321"/>
                  <a:gd name="T6" fmla="*/ 16 w 475"/>
                  <a:gd name="T7" fmla="*/ 28 h 321"/>
                  <a:gd name="T8" fmla="*/ 29 w 475"/>
                  <a:gd name="T9" fmla="*/ 28 h 321"/>
                  <a:gd name="T10" fmla="*/ 46 w 475"/>
                  <a:gd name="T11" fmla="*/ 28 h 321"/>
                  <a:gd name="T12" fmla="*/ 67 w 475"/>
                  <a:gd name="T13" fmla="*/ 30 h 321"/>
                  <a:gd name="T14" fmla="*/ 91 w 475"/>
                  <a:gd name="T15" fmla="*/ 35 h 321"/>
                  <a:gd name="T16" fmla="*/ 118 w 475"/>
                  <a:gd name="T17" fmla="*/ 42 h 321"/>
                  <a:gd name="T18" fmla="*/ 149 w 475"/>
                  <a:gd name="T19" fmla="*/ 51 h 321"/>
                  <a:gd name="T20" fmla="*/ 181 w 475"/>
                  <a:gd name="T21" fmla="*/ 66 h 321"/>
                  <a:gd name="T22" fmla="*/ 216 w 475"/>
                  <a:gd name="T23" fmla="*/ 84 h 321"/>
                  <a:gd name="T24" fmla="*/ 252 w 475"/>
                  <a:gd name="T25" fmla="*/ 107 h 321"/>
                  <a:gd name="T26" fmla="*/ 292 w 475"/>
                  <a:gd name="T27" fmla="*/ 137 h 321"/>
                  <a:gd name="T28" fmla="*/ 331 w 475"/>
                  <a:gd name="T29" fmla="*/ 172 h 321"/>
                  <a:gd name="T30" fmla="*/ 371 w 475"/>
                  <a:gd name="T31" fmla="*/ 214 h 321"/>
                  <a:gd name="T32" fmla="*/ 411 w 475"/>
                  <a:gd name="T33" fmla="*/ 264 h 321"/>
                  <a:gd name="T34" fmla="*/ 453 w 475"/>
                  <a:gd name="T35" fmla="*/ 321 h 321"/>
                  <a:gd name="T36" fmla="*/ 475 w 475"/>
                  <a:gd name="T37" fmla="*/ 307 h 321"/>
                  <a:gd name="T38" fmla="*/ 432 w 475"/>
                  <a:gd name="T39" fmla="*/ 248 h 321"/>
                  <a:gd name="T40" fmla="*/ 389 w 475"/>
                  <a:gd name="T41" fmla="*/ 195 h 321"/>
                  <a:gd name="T42" fmla="*/ 347 w 475"/>
                  <a:gd name="T43" fmla="*/ 151 h 321"/>
                  <a:gd name="T44" fmla="*/ 305 w 475"/>
                  <a:gd name="T45" fmla="*/ 114 h 321"/>
                  <a:gd name="T46" fmla="*/ 265 w 475"/>
                  <a:gd name="T47" fmla="*/ 83 h 321"/>
                  <a:gd name="T48" fmla="*/ 227 w 475"/>
                  <a:gd name="T49" fmla="*/ 59 h 321"/>
                  <a:gd name="T50" fmla="*/ 190 w 475"/>
                  <a:gd name="T51" fmla="*/ 39 h 321"/>
                  <a:gd name="T52" fmla="*/ 156 w 475"/>
                  <a:gd name="T53" fmla="*/ 24 h 321"/>
                  <a:gd name="T54" fmla="*/ 123 w 475"/>
                  <a:gd name="T55" fmla="*/ 14 h 321"/>
                  <a:gd name="T56" fmla="*/ 95 w 475"/>
                  <a:gd name="T57" fmla="*/ 7 h 321"/>
                  <a:gd name="T58" fmla="*/ 68 w 475"/>
                  <a:gd name="T59" fmla="*/ 2 h 321"/>
                  <a:gd name="T60" fmla="*/ 46 w 475"/>
                  <a:gd name="T61" fmla="*/ 0 h 321"/>
                  <a:gd name="T62" fmla="*/ 28 w 475"/>
                  <a:gd name="T63" fmla="*/ 0 h 321"/>
                  <a:gd name="T64" fmla="*/ 14 w 475"/>
                  <a:gd name="T65" fmla="*/ 1 h 321"/>
                  <a:gd name="T66" fmla="*/ 5 w 475"/>
                  <a:gd name="T67" fmla="*/ 1 h 321"/>
                  <a:gd name="T68" fmla="*/ 0 w 475"/>
                  <a:gd name="T69" fmla="*/ 2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75" h="321">
                    <a:moveTo>
                      <a:pt x="0" y="2"/>
                    </a:moveTo>
                    <a:lnTo>
                      <a:pt x="6" y="29"/>
                    </a:lnTo>
                    <a:lnTo>
                      <a:pt x="10" y="29"/>
                    </a:lnTo>
                    <a:lnTo>
                      <a:pt x="16" y="28"/>
                    </a:lnTo>
                    <a:lnTo>
                      <a:pt x="29" y="28"/>
                    </a:lnTo>
                    <a:lnTo>
                      <a:pt x="46" y="28"/>
                    </a:lnTo>
                    <a:lnTo>
                      <a:pt x="67" y="30"/>
                    </a:lnTo>
                    <a:lnTo>
                      <a:pt x="91" y="35"/>
                    </a:lnTo>
                    <a:lnTo>
                      <a:pt x="118" y="42"/>
                    </a:lnTo>
                    <a:lnTo>
                      <a:pt x="149" y="51"/>
                    </a:lnTo>
                    <a:lnTo>
                      <a:pt x="181" y="66"/>
                    </a:lnTo>
                    <a:lnTo>
                      <a:pt x="216" y="84"/>
                    </a:lnTo>
                    <a:lnTo>
                      <a:pt x="252" y="107"/>
                    </a:lnTo>
                    <a:lnTo>
                      <a:pt x="292" y="137"/>
                    </a:lnTo>
                    <a:lnTo>
                      <a:pt x="331" y="172"/>
                    </a:lnTo>
                    <a:lnTo>
                      <a:pt x="371" y="214"/>
                    </a:lnTo>
                    <a:lnTo>
                      <a:pt x="411" y="264"/>
                    </a:lnTo>
                    <a:lnTo>
                      <a:pt x="453" y="321"/>
                    </a:lnTo>
                    <a:lnTo>
                      <a:pt x="475" y="307"/>
                    </a:lnTo>
                    <a:lnTo>
                      <a:pt x="432" y="248"/>
                    </a:lnTo>
                    <a:lnTo>
                      <a:pt x="389" y="195"/>
                    </a:lnTo>
                    <a:lnTo>
                      <a:pt x="347" y="151"/>
                    </a:lnTo>
                    <a:lnTo>
                      <a:pt x="305" y="114"/>
                    </a:lnTo>
                    <a:lnTo>
                      <a:pt x="265" y="83"/>
                    </a:lnTo>
                    <a:lnTo>
                      <a:pt x="227" y="59"/>
                    </a:lnTo>
                    <a:lnTo>
                      <a:pt x="190" y="39"/>
                    </a:lnTo>
                    <a:lnTo>
                      <a:pt x="156" y="24"/>
                    </a:lnTo>
                    <a:lnTo>
                      <a:pt x="123" y="14"/>
                    </a:lnTo>
                    <a:lnTo>
                      <a:pt x="95" y="7"/>
                    </a:lnTo>
                    <a:lnTo>
                      <a:pt x="68" y="2"/>
                    </a:lnTo>
                    <a:lnTo>
                      <a:pt x="46" y="0"/>
                    </a:lnTo>
                    <a:lnTo>
                      <a:pt x="28" y="0"/>
                    </a:lnTo>
                    <a:lnTo>
                      <a:pt x="14" y="1"/>
                    </a:lnTo>
                    <a:lnTo>
                      <a:pt x="5" y="1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87" name="Freeform 29"/>
              <p:cNvSpPr>
                <a:spLocks/>
              </p:cNvSpPr>
              <p:nvPr/>
            </p:nvSpPr>
            <p:spPr bwMode="auto">
              <a:xfrm>
                <a:off x="2522" y="1844"/>
                <a:ext cx="228" cy="155"/>
              </a:xfrm>
              <a:custGeom>
                <a:avLst/>
                <a:gdLst>
                  <a:gd name="T0" fmla="*/ 3 w 454"/>
                  <a:gd name="T1" fmla="*/ 5 h 310"/>
                  <a:gd name="T2" fmla="*/ 0 w 454"/>
                  <a:gd name="T3" fmla="*/ 21 h 310"/>
                  <a:gd name="T4" fmla="*/ 2 w 454"/>
                  <a:gd name="T5" fmla="*/ 21 h 310"/>
                  <a:gd name="T6" fmla="*/ 10 w 454"/>
                  <a:gd name="T7" fmla="*/ 20 h 310"/>
                  <a:gd name="T8" fmla="*/ 22 w 454"/>
                  <a:gd name="T9" fmla="*/ 19 h 310"/>
                  <a:gd name="T10" fmla="*/ 38 w 454"/>
                  <a:gd name="T11" fmla="*/ 20 h 310"/>
                  <a:gd name="T12" fmla="*/ 57 w 454"/>
                  <a:gd name="T13" fmla="*/ 21 h 310"/>
                  <a:gd name="T14" fmla="*/ 80 w 454"/>
                  <a:gd name="T15" fmla="*/ 26 h 310"/>
                  <a:gd name="T16" fmla="*/ 107 w 454"/>
                  <a:gd name="T17" fmla="*/ 33 h 310"/>
                  <a:gd name="T18" fmla="*/ 135 w 454"/>
                  <a:gd name="T19" fmla="*/ 42 h 310"/>
                  <a:gd name="T20" fmla="*/ 167 w 454"/>
                  <a:gd name="T21" fmla="*/ 56 h 310"/>
                  <a:gd name="T22" fmla="*/ 201 w 454"/>
                  <a:gd name="T23" fmla="*/ 74 h 310"/>
                  <a:gd name="T24" fmla="*/ 236 w 454"/>
                  <a:gd name="T25" fmla="*/ 97 h 310"/>
                  <a:gd name="T26" fmla="*/ 274 w 454"/>
                  <a:gd name="T27" fmla="*/ 126 h 310"/>
                  <a:gd name="T28" fmla="*/ 312 w 454"/>
                  <a:gd name="T29" fmla="*/ 162 h 310"/>
                  <a:gd name="T30" fmla="*/ 352 w 454"/>
                  <a:gd name="T31" fmla="*/ 203 h 310"/>
                  <a:gd name="T32" fmla="*/ 392 w 454"/>
                  <a:gd name="T33" fmla="*/ 253 h 310"/>
                  <a:gd name="T34" fmla="*/ 432 w 454"/>
                  <a:gd name="T35" fmla="*/ 310 h 310"/>
                  <a:gd name="T36" fmla="*/ 454 w 454"/>
                  <a:gd name="T37" fmla="*/ 296 h 310"/>
                  <a:gd name="T38" fmla="*/ 412 w 454"/>
                  <a:gd name="T39" fmla="*/ 236 h 310"/>
                  <a:gd name="T40" fmla="*/ 369 w 454"/>
                  <a:gd name="T41" fmla="*/ 185 h 310"/>
                  <a:gd name="T42" fmla="*/ 329 w 454"/>
                  <a:gd name="T43" fmla="*/ 141 h 310"/>
                  <a:gd name="T44" fmla="*/ 289 w 454"/>
                  <a:gd name="T45" fmla="*/ 104 h 310"/>
                  <a:gd name="T46" fmla="*/ 251 w 454"/>
                  <a:gd name="T47" fmla="*/ 74 h 310"/>
                  <a:gd name="T48" fmla="*/ 214 w 454"/>
                  <a:gd name="T49" fmla="*/ 51 h 310"/>
                  <a:gd name="T50" fmla="*/ 179 w 454"/>
                  <a:gd name="T51" fmla="*/ 33 h 310"/>
                  <a:gd name="T52" fmla="*/ 146 w 454"/>
                  <a:gd name="T53" fmla="*/ 19 h 310"/>
                  <a:gd name="T54" fmla="*/ 116 w 454"/>
                  <a:gd name="T55" fmla="*/ 10 h 310"/>
                  <a:gd name="T56" fmla="*/ 89 w 454"/>
                  <a:gd name="T57" fmla="*/ 4 h 310"/>
                  <a:gd name="T58" fmla="*/ 65 w 454"/>
                  <a:gd name="T59" fmla="*/ 2 h 310"/>
                  <a:gd name="T60" fmla="*/ 46 w 454"/>
                  <a:gd name="T61" fmla="*/ 0 h 310"/>
                  <a:gd name="T62" fmla="*/ 28 w 454"/>
                  <a:gd name="T63" fmla="*/ 0 h 310"/>
                  <a:gd name="T64" fmla="*/ 16 w 454"/>
                  <a:gd name="T65" fmla="*/ 3 h 310"/>
                  <a:gd name="T66" fmla="*/ 8 w 454"/>
                  <a:gd name="T67" fmla="*/ 4 h 310"/>
                  <a:gd name="T68" fmla="*/ 3 w 454"/>
                  <a:gd name="T69" fmla="*/ 5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54" h="310">
                    <a:moveTo>
                      <a:pt x="3" y="5"/>
                    </a:moveTo>
                    <a:lnTo>
                      <a:pt x="0" y="21"/>
                    </a:lnTo>
                    <a:lnTo>
                      <a:pt x="2" y="21"/>
                    </a:lnTo>
                    <a:lnTo>
                      <a:pt x="10" y="20"/>
                    </a:lnTo>
                    <a:lnTo>
                      <a:pt x="22" y="19"/>
                    </a:lnTo>
                    <a:lnTo>
                      <a:pt x="38" y="20"/>
                    </a:lnTo>
                    <a:lnTo>
                      <a:pt x="57" y="21"/>
                    </a:lnTo>
                    <a:lnTo>
                      <a:pt x="80" y="26"/>
                    </a:lnTo>
                    <a:lnTo>
                      <a:pt x="107" y="33"/>
                    </a:lnTo>
                    <a:lnTo>
                      <a:pt x="135" y="42"/>
                    </a:lnTo>
                    <a:lnTo>
                      <a:pt x="167" y="56"/>
                    </a:lnTo>
                    <a:lnTo>
                      <a:pt x="201" y="74"/>
                    </a:lnTo>
                    <a:lnTo>
                      <a:pt x="236" y="97"/>
                    </a:lnTo>
                    <a:lnTo>
                      <a:pt x="274" y="126"/>
                    </a:lnTo>
                    <a:lnTo>
                      <a:pt x="312" y="162"/>
                    </a:lnTo>
                    <a:lnTo>
                      <a:pt x="352" y="203"/>
                    </a:lnTo>
                    <a:lnTo>
                      <a:pt x="392" y="253"/>
                    </a:lnTo>
                    <a:lnTo>
                      <a:pt x="432" y="310"/>
                    </a:lnTo>
                    <a:lnTo>
                      <a:pt x="454" y="296"/>
                    </a:lnTo>
                    <a:lnTo>
                      <a:pt x="412" y="236"/>
                    </a:lnTo>
                    <a:lnTo>
                      <a:pt x="369" y="185"/>
                    </a:lnTo>
                    <a:lnTo>
                      <a:pt x="329" y="141"/>
                    </a:lnTo>
                    <a:lnTo>
                      <a:pt x="289" y="104"/>
                    </a:lnTo>
                    <a:lnTo>
                      <a:pt x="251" y="74"/>
                    </a:lnTo>
                    <a:lnTo>
                      <a:pt x="214" y="51"/>
                    </a:lnTo>
                    <a:lnTo>
                      <a:pt x="179" y="33"/>
                    </a:lnTo>
                    <a:lnTo>
                      <a:pt x="146" y="19"/>
                    </a:lnTo>
                    <a:lnTo>
                      <a:pt x="116" y="10"/>
                    </a:lnTo>
                    <a:lnTo>
                      <a:pt x="89" y="4"/>
                    </a:lnTo>
                    <a:lnTo>
                      <a:pt x="65" y="2"/>
                    </a:lnTo>
                    <a:lnTo>
                      <a:pt x="46" y="0"/>
                    </a:lnTo>
                    <a:lnTo>
                      <a:pt x="28" y="0"/>
                    </a:lnTo>
                    <a:lnTo>
                      <a:pt x="16" y="3"/>
                    </a:lnTo>
                    <a:lnTo>
                      <a:pt x="8" y="4"/>
                    </a:lnTo>
                    <a:lnTo>
                      <a:pt x="3" y="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88" name="Freeform 30"/>
              <p:cNvSpPr>
                <a:spLocks/>
              </p:cNvSpPr>
              <p:nvPr/>
            </p:nvSpPr>
            <p:spPr bwMode="auto">
              <a:xfrm>
                <a:off x="2357" y="1953"/>
                <a:ext cx="214" cy="152"/>
              </a:xfrm>
              <a:custGeom>
                <a:avLst/>
                <a:gdLst>
                  <a:gd name="T0" fmla="*/ 0 w 428"/>
                  <a:gd name="T1" fmla="*/ 3 h 305"/>
                  <a:gd name="T2" fmla="*/ 6 w 428"/>
                  <a:gd name="T3" fmla="*/ 29 h 305"/>
                  <a:gd name="T4" fmla="*/ 8 w 428"/>
                  <a:gd name="T5" fmla="*/ 29 h 305"/>
                  <a:gd name="T6" fmla="*/ 15 w 428"/>
                  <a:gd name="T7" fmla="*/ 28 h 305"/>
                  <a:gd name="T8" fmla="*/ 27 w 428"/>
                  <a:gd name="T9" fmla="*/ 27 h 305"/>
                  <a:gd name="T10" fmla="*/ 42 w 428"/>
                  <a:gd name="T11" fmla="*/ 28 h 305"/>
                  <a:gd name="T12" fmla="*/ 60 w 428"/>
                  <a:gd name="T13" fmla="*/ 29 h 305"/>
                  <a:gd name="T14" fmla="*/ 81 w 428"/>
                  <a:gd name="T15" fmla="*/ 32 h 305"/>
                  <a:gd name="T16" fmla="*/ 105 w 428"/>
                  <a:gd name="T17" fmla="*/ 38 h 305"/>
                  <a:gd name="T18" fmla="*/ 133 w 428"/>
                  <a:gd name="T19" fmla="*/ 47 h 305"/>
                  <a:gd name="T20" fmla="*/ 161 w 428"/>
                  <a:gd name="T21" fmla="*/ 61 h 305"/>
                  <a:gd name="T22" fmla="*/ 192 w 428"/>
                  <a:gd name="T23" fmla="*/ 78 h 305"/>
                  <a:gd name="T24" fmla="*/ 226 w 428"/>
                  <a:gd name="T25" fmla="*/ 100 h 305"/>
                  <a:gd name="T26" fmla="*/ 260 w 428"/>
                  <a:gd name="T27" fmla="*/ 128 h 305"/>
                  <a:gd name="T28" fmla="*/ 296 w 428"/>
                  <a:gd name="T29" fmla="*/ 161 h 305"/>
                  <a:gd name="T30" fmla="*/ 332 w 428"/>
                  <a:gd name="T31" fmla="*/ 201 h 305"/>
                  <a:gd name="T32" fmla="*/ 370 w 428"/>
                  <a:gd name="T33" fmla="*/ 250 h 305"/>
                  <a:gd name="T34" fmla="*/ 406 w 428"/>
                  <a:gd name="T35" fmla="*/ 305 h 305"/>
                  <a:gd name="T36" fmla="*/ 428 w 428"/>
                  <a:gd name="T37" fmla="*/ 291 h 305"/>
                  <a:gd name="T38" fmla="*/ 389 w 428"/>
                  <a:gd name="T39" fmla="*/ 233 h 305"/>
                  <a:gd name="T40" fmla="*/ 350 w 428"/>
                  <a:gd name="T41" fmla="*/ 183 h 305"/>
                  <a:gd name="T42" fmla="*/ 312 w 428"/>
                  <a:gd name="T43" fmla="*/ 140 h 305"/>
                  <a:gd name="T44" fmla="*/ 274 w 428"/>
                  <a:gd name="T45" fmla="*/ 105 h 305"/>
                  <a:gd name="T46" fmla="*/ 238 w 428"/>
                  <a:gd name="T47" fmla="*/ 76 h 305"/>
                  <a:gd name="T48" fmla="*/ 203 w 428"/>
                  <a:gd name="T49" fmla="*/ 52 h 305"/>
                  <a:gd name="T50" fmla="*/ 171 w 428"/>
                  <a:gd name="T51" fmla="*/ 35 h 305"/>
                  <a:gd name="T52" fmla="*/ 139 w 428"/>
                  <a:gd name="T53" fmla="*/ 21 h 305"/>
                  <a:gd name="T54" fmla="*/ 111 w 428"/>
                  <a:gd name="T55" fmla="*/ 12 h 305"/>
                  <a:gd name="T56" fmla="*/ 84 w 428"/>
                  <a:gd name="T57" fmla="*/ 5 h 305"/>
                  <a:gd name="T58" fmla="*/ 61 w 428"/>
                  <a:gd name="T59" fmla="*/ 1 h 305"/>
                  <a:gd name="T60" fmla="*/ 42 w 428"/>
                  <a:gd name="T61" fmla="*/ 0 h 305"/>
                  <a:gd name="T62" fmla="*/ 25 w 428"/>
                  <a:gd name="T63" fmla="*/ 0 h 305"/>
                  <a:gd name="T64" fmla="*/ 13 w 428"/>
                  <a:gd name="T65" fmla="*/ 1 h 305"/>
                  <a:gd name="T66" fmla="*/ 4 w 428"/>
                  <a:gd name="T67" fmla="*/ 2 h 305"/>
                  <a:gd name="T68" fmla="*/ 0 w 428"/>
                  <a:gd name="T69" fmla="*/ 3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28" h="305">
                    <a:moveTo>
                      <a:pt x="0" y="3"/>
                    </a:moveTo>
                    <a:lnTo>
                      <a:pt x="6" y="29"/>
                    </a:lnTo>
                    <a:lnTo>
                      <a:pt x="8" y="29"/>
                    </a:lnTo>
                    <a:lnTo>
                      <a:pt x="15" y="28"/>
                    </a:lnTo>
                    <a:lnTo>
                      <a:pt x="27" y="27"/>
                    </a:lnTo>
                    <a:lnTo>
                      <a:pt x="42" y="28"/>
                    </a:lnTo>
                    <a:lnTo>
                      <a:pt x="60" y="29"/>
                    </a:lnTo>
                    <a:lnTo>
                      <a:pt x="81" y="32"/>
                    </a:lnTo>
                    <a:lnTo>
                      <a:pt x="105" y="38"/>
                    </a:lnTo>
                    <a:lnTo>
                      <a:pt x="133" y="47"/>
                    </a:lnTo>
                    <a:lnTo>
                      <a:pt x="161" y="61"/>
                    </a:lnTo>
                    <a:lnTo>
                      <a:pt x="192" y="78"/>
                    </a:lnTo>
                    <a:lnTo>
                      <a:pt x="226" y="100"/>
                    </a:lnTo>
                    <a:lnTo>
                      <a:pt x="260" y="128"/>
                    </a:lnTo>
                    <a:lnTo>
                      <a:pt x="296" y="161"/>
                    </a:lnTo>
                    <a:lnTo>
                      <a:pt x="332" y="201"/>
                    </a:lnTo>
                    <a:lnTo>
                      <a:pt x="370" y="250"/>
                    </a:lnTo>
                    <a:lnTo>
                      <a:pt x="406" y="305"/>
                    </a:lnTo>
                    <a:lnTo>
                      <a:pt x="428" y="291"/>
                    </a:lnTo>
                    <a:lnTo>
                      <a:pt x="389" y="233"/>
                    </a:lnTo>
                    <a:lnTo>
                      <a:pt x="350" y="183"/>
                    </a:lnTo>
                    <a:lnTo>
                      <a:pt x="312" y="140"/>
                    </a:lnTo>
                    <a:lnTo>
                      <a:pt x="274" y="105"/>
                    </a:lnTo>
                    <a:lnTo>
                      <a:pt x="238" y="76"/>
                    </a:lnTo>
                    <a:lnTo>
                      <a:pt x="203" y="52"/>
                    </a:lnTo>
                    <a:lnTo>
                      <a:pt x="171" y="35"/>
                    </a:lnTo>
                    <a:lnTo>
                      <a:pt x="139" y="21"/>
                    </a:lnTo>
                    <a:lnTo>
                      <a:pt x="111" y="12"/>
                    </a:lnTo>
                    <a:lnTo>
                      <a:pt x="84" y="5"/>
                    </a:lnTo>
                    <a:lnTo>
                      <a:pt x="61" y="1"/>
                    </a:lnTo>
                    <a:lnTo>
                      <a:pt x="42" y="0"/>
                    </a:lnTo>
                    <a:lnTo>
                      <a:pt x="25" y="0"/>
                    </a:lnTo>
                    <a:lnTo>
                      <a:pt x="13" y="1"/>
                    </a:lnTo>
                    <a:lnTo>
                      <a:pt x="4" y="2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89" name="Freeform 31"/>
              <p:cNvSpPr>
                <a:spLocks/>
              </p:cNvSpPr>
              <p:nvPr/>
            </p:nvSpPr>
            <p:spPr bwMode="auto">
              <a:xfrm>
                <a:off x="2561" y="1942"/>
                <a:ext cx="234" cy="159"/>
              </a:xfrm>
              <a:custGeom>
                <a:avLst/>
                <a:gdLst>
                  <a:gd name="T0" fmla="*/ 0 w 467"/>
                  <a:gd name="T1" fmla="*/ 295 h 319"/>
                  <a:gd name="T2" fmla="*/ 8 w 467"/>
                  <a:gd name="T3" fmla="*/ 319 h 319"/>
                  <a:gd name="T4" fmla="*/ 59 w 467"/>
                  <a:gd name="T5" fmla="*/ 302 h 319"/>
                  <a:gd name="T6" fmla="*/ 106 w 467"/>
                  <a:gd name="T7" fmla="*/ 281 h 319"/>
                  <a:gd name="T8" fmla="*/ 152 w 467"/>
                  <a:gd name="T9" fmla="*/ 259 h 319"/>
                  <a:gd name="T10" fmla="*/ 194 w 467"/>
                  <a:gd name="T11" fmla="*/ 235 h 319"/>
                  <a:gd name="T12" fmla="*/ 235 w 467"/>
                  <a:gd name="T13" fmla="*/ 211 h 319"/>
                  <a:gd name="T14" fmla="*/ 273 w 467"/>
                  <a:gd name="T15" fmla="*/ 185 h 319"/>
                  <a:gd name="T16" fmla="*/ 307 w 467"/>
                  <a:gd name="T17" fmla="*/ 161 h 319"/>
                  <a:gd name="T18" fmla="*/ 339 w 467"/>
                  <a:gd name="T19" fmla="*/ 136 h 319"/>
                  <a:gd name="T20" fmla="*/ 368 w 467"/>
                  <a:gd name="T21" fmla="*/ 113 h 319"/>
                  <a:gd name="T22" fmla="*/ 394 w 467"/>
                  <a:gd name="T23" fmla="*/ 91 h 319"/>
                  <a:gd name="T24" fmla="*/ 415 w 467"/>
                  <a:gd name="T25" fmla="*/ 70 h 319"/>
                  <a:gd name="T26" fmla="*/ 434 w 467"/>
                  <a:gd name="T27" fmla="*/ 53 h 319"/>
                  <a:gd name="T28" fmla="*/ 448 w 467"/>
                  <a:gd name="T29" fmla="*/ 38 h 319"/>
                  <a:gd name="T30" fmla="*/ 458 w 467"/>
                  <a:gd name="T31" fmla="*/ 28 h 319"/>
                  <a:gd name="T32" fmla="*/ 465 w 467"/>
                  <a:gd name="T33" fmla="*/ 20 h 319"/>
                  <a:gd name="T34" fmla="*/ 467 w 467"/>
                  <a:gd name="T35" fmla="*/ 17 h 319"/>
                  <a:gd name="T36" fmla="*/ 448 w 467"/>
                  <a:gd name="T37" fmla="*/ 0 h 319"/>
                  <a:gd name="T38" fmla="*/ 445 w 467"/>
                  <a:gd name="T39" fmla="*/ 2 h 319"/>
                  <a:gd name="T40" fmla="*/ 438 w 467"/>
                  <a:gd name="T41" fmla="*/ 9 h 319"/>
                  <a:gd name="T42" fmla="*/ 428 w 467"/>
                  <a:gd name="T43" fmla="*/ 21 h 319"/>
                  <a:gd name="T44" fmla="*/ 414 w 467"/>
                  <a:gd name="T45" fmla="*/ 35 h 319"/>
                  <a:gd name="T46" fmla="*/ 396 w 467"/>
                  <a:gd name="T47" fmla="*/ 52 h 319"/>
                  <a:gd name="T48" fmla="*/ 375 w 467"/>
                  <a:gd name="T49" fmla="*/ 72 h 319"/>
                  <a:gd name="T50" fmla="*/ 351 w 467"/>
                  <a:gd name="T51" fmla="*/ 93 h 319"/>
                  <a:gd name="T52" fmla="*/ 322 w 467"/>
                  <a:gd name="T53" fmla="*/ 116 h 319"/>
                  <a:gd name="T54" fmla="*/ 292 w 467"/>
                  <a:gd name="T55" fmla="*/ 139 h 319"/>
                  <a:gd name="T56" fmla="*/ 258 w 467"/>
                  <a:gd name="T57" fmla="*/ 165 h 319"/>
                  <a:gd name="T58" fmla="*/ 221 w 467"/>
                  <a:gd name="T59" fmla="*/ 189 h 319"/>
                  <a:gd name="T60" fmla="*/ 182 w 467"/>
                  <a:gd name="T61" fmla="*/ 213 h 319"/>
                  <a:gd name="T62" fmla="*/ 140 w 467"/>
                  <a:gd name="T63" fmla="*/ 236 h 319"/>
                  <a:gd name="T64" fmla="*/ 95 w 467"/>
                  <a:gd name="T65" fmla="*/ 258 h 319"/>
                  <a:gd name="T66" fmla="*/ 48 w 467"/>
                  <a:gd name="T67" fmla="*/ 278 h 319"/>
                  <a:gd name="T68" fmla="*/ 0 w 467"/>
                  <a:gd name="T69" fmla="*/ 295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67" h="319">
                    <a:moveTo>
                      <a:pt x="0" y="295"/>
                    </a:moveTo>
                    <a:lnTo>
                      <a:pt x="8" y="319"/>
                    </a:lnTo>
                    <a:lnTo>
                      <a:pt x="59" y="302"/>
                    </a:lnTo>
                    <a:lnTo>
                      <a:pt x="106" y="281"/>
                    </a:lnTo>
                    <a:lnTo>
                      <a:pt x="152" y="259"/>
                    </a:lnTo>
                    <a:lnTo>
                      <a:pt x="194" y="235"/>
                    </a:lnTo>
                    <a:lnTo>
                      <a:pt x="235" y="211"/>
                    </a:lnTo>
                    <a:lnTo>
                      <a:pt x="273" y="185"/>
                    </a:lnTo>
                    <a:lnTo>
                      <a:pt x="307" y="161"/>
                    </a:lnTo>
                    <a:lnTo>
                      <a:pt x="339" y="136"/>
                    </a:lnTo>
                    <a:lnTo>
                      <a:pt x="368" y="113"/>
                    </a:lnTo>
                    <a:lnTo>
                      <a:pt x="394" y="91"/>
                    </a:lnTo>
                    <a:lnTo>
                      <a:pt x="415" y="70"/>
                    </a:lnTo>
                    <a:lnTo>
                      <a:pt x="434" y="53"/>
                    </a:lnTo>
                    <a:lnTo>
                      <a:pt x="448" y="38"/>
                    </a:lnTo>
                    <a:lnTo>
                      <a:pt x="458" y="28"/>
                    </a:lnTo>
                    <a:lnTo>
                      <a:pt x="465" y="20"/>
                    </a:lnTo>
                    <a:lnTo>
                      <a:pt x="467" y="17"/>
                    </a:lnTo>
                    <a:lnTo>
                      <a:pt x="448" y="0"/>
                    </a:lnTo>
                    <a:lnTo>
                      <a:pt x="445" y="2"/>
                    </a:lnTo>
                    <a:lnTo>
                      <a:pt x="438" y="9"/>
                    </a:lnTo>
                    <a:lnTo>
                      <a:pt x="428" y="21"/>
                    </a:lnTo>
                    <a:lnTo>
                      <a:pt x="414" y="35"/>
                    </a:lnTo>
                    <a:lnTo>
                      <a:pt x="396" y="52"/>
                    </a:lnTo>
                    <a:lnTo>
                      <a:pt x="375" y="72"/>
                    </a:lnTo>
                    <a:lnTo>
                      <a:pt x="351" y="93"/>
                    </a:lnTo>
                    <a:lnTo>
                      <a:pt x="322" y="116"/>
                    </a:lnTo>
                    <a:lnTo>
                      <a:pt x="292" y="139"/>
                    </a:lnTo>
                    <a:lnTo>
                      <a:pt x="258" y="165"/>
                    </a:lnTo>
                    <a:lnTo>
                      <a:pt x="221" y="189"/>
                    </a:lnTo>
                    <a:lnTo>
                      <a:pt x="182" y="213"/>
                    </a:lnTo>
                    <a:lnTo>
                      <a:pt x="140" y="236"/>
                    </a:lnTo>
                    <a:lnTo>
                      <a:pt x="95" y="258"/>
                    </a:lnTo>
                    <a:lnTo>
                      <a:pt x="48" y="278"/>
                    </a:lnTo>
                    <a:lnTo>
                      <a:pt x="0" y="29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90" name="Freeform 32"/>
              <p:cNvSpPr>
                <a:spLocks/>
              </p:cNvSpPr>
              <p:nvPr/>
            </p:nvSpPr>
            <p:spPr bwMode="auto">
              <a:xfrm>
                <a:off x="2601" y="2171"/>
                <a:ext cx="243" cy="159"/>
              </a:xfrm>
              <a:custGeom>
                <a:avLst/>
                <a:gdLst>
                  <a:gd name="T0" fmla="*/ 1 w 486"/>
                  <a:gd name="T1" fmla="*/ 293 h 319"/>
                  <a:gd name="T2" fmla="*/ 0 w 486"/>
                  <a:gd name="T3" fmla="*/ 319 h 319"/>
                  <a:gd name="T4" fmla="*/ 5 w 486"/>
                  <a:gd name="T5" fmla="*/ 319 h 319"/>
                  <a:gd name="T6" fmla="*/ 16 w 486"/>
                  <a:gd name="T7" fmla="*/ 319 h 319"/>
                  <a:gd name="T8" fmla="*/ 34 w 486"/>
                  <a:gd name="T9" fmla="*/ 318 h 319"/>
                  <a:gd name="T10" fmla="*/ 57 w 486"/>
                  <a:gd name="T11" fmla="*/ 316 h 319"/>
                  <a:gd name="T12" fmla="*/ 84 w 486"/>
                  <a:gd name="T13" fmla="*/ 311 h 319"/>
                  <a:gd name="T14" fmla="*/ 115 w 486"/>
                  <a:gd name="T15" fmla="*/ 305 h 319"/>
                  <a:gd name="T16" fmla="*/ 151 w 486"/>
                  <a:gd name="T17" fmla="*/ 296 h 319"/>
                  <a:gd name="T18" fmla="*/ 188 w 486"/>
                  <a:gd name="T19" fmla="*/ 285 h 319"/>
                  <a:gd name="T20" fmla="*/ 227 w 486"/>
                  <a:gd name="T21" fmla="*/ 268 h 319"/>
                  <a:gd name="T22" fmla="*/ 267 w 486"/>
                  <a:gd name="T23" fmla="*/ 248 h 319"/>
                  <a:gd name="T24" fmla="*/ 308 w 486"/>
                  <a:gd name="T25" fmla="*/ 224 h 319"/>
                  <a:gd name="T26" fmla="*/ 347 w 486"/>
                  <a:gd name="T27" fmla="*/ 194 h 319"/>
                  <a:gd name="T28" fmla="*/ 386 w 486"/>
                  <a:gd name="T29" fmla="*/ 158 h 319"/>
                  <a:gd name="T30" fmla="*/ 422 w 486"/>
                  <a:gd name="T31" fmla="*/ 115 h 319"/>
                  <a:gd name="T32" fmla="*/ 456 w 486"/>
                  <a:gd name="T33" fmla="*/ 67 h 319"/>
                  <a:gd name="T34" fmla="*/ 486 w 486"/>
                  <a:gd name="T35" fmla="*/ 12 h 319"/>
                  <a:gd name="T36" fmla="*/ 462 w 486"/>
                  <a:gd name="T37" fmla="*/ 0 h 319"/>
                  <a:gd name="T38" fmla="*/ 433 w 486"/>
                  <a:gd name="T39" fmla="*/ 53 h 319"/>
                  <a:gd name="T40" fmla="*/ 401 w 486"/>
                  <a:gd name="T41" fmla="*/ 99 h 319"/>
                  <a:gd name="T42" fmla="*/ 366 w 486"/>
                  <a:gd name="T43" fmla="*/ 138 h 319"/>
                  <a:gd name="T44" fmla="*/ 330 w 486"/>
                  <a:gd name="T45" fmla="*/ 173 h 319"/>
                  <a:gd name="T46" fmla="*/ 293 w 486"/>
                  <a:gd name="T47" fmla="*/ 202 h 319"/>
                  <a:gd name="T48" fmla="*/ 254 w 486"/>
                  <a:gd name="T49" fmla="*/ 225 h 319"/>
                  <a:gd name="T50" fmla="*/ 216 w 486"/>
                  <a:gd name="T51" fmla="*/ 244 h 319"/>
                  <a:gd name="T52" fmla="*/ 179 w 486"/>
                  <a:gd name="T53" fmla="*/ 259 h 319"/>
                  <a:gd name="T54" fmla="*/ 143 w 486"/>
                  <a:gd name="T55" fmla="*/ 271 h 319"/>
                  <a:gd name="T56" fmla="*/ 111 w 486"/>
                  <a:gd name="T57" fmla="*/ 279 h 319"/>
                  <a:gd name="T58" fmla="*/ 81 w 486"/>
                  <a:gd name="T59" fmla="*/ 286 h 319"/>
                  <a:gd name="T60" fmla="*/ 54 w 486"/>
                  <a:gd name="T61" fmla="*/ 289 h 319"/>
                  <a:gd name="T62" fmla="*/ 33 w 486"/>
                  <a:gd name="T63" fmla="*/ 292 h 319"/>
                  <a:gd name="T64" fmla="*/ 16 w 486"/>
                  <a:gd name="T65" fmla="*/ 293 h 319"/>
                  <a:gd name="T66" fmla="*/ 5 w 486"/>
                  <a:gd name="T67" fmla="*/ 293 h 319"/>
                  <a:gd name="T68" fmla="*/ 1 w 486"/>
                  <a:gd name="T69" fmla="*/ 293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86" h="319">
                    <a:moveTo>
                      <a:pt x="1" y="293"/>
                    </a:moveTo>
                    <a:lnTo>
                      <a:pt x="0" y="319"/>
                    </a:lnTo>
                    <a:lnTo>
                      <a:pt x="5" y="319"/>
                    </a:lnTo>
                    <a:lnTo>
                      <a:pt x="16" y="319"/>
                    </a:lnTo>
                    <a:lnTo>
                      <a:pt x="34" y="318"/>
                    </a:lnTo>
                    <a:lnTo>
                      <a:pt x="57" y="316"/>
                    </a:lnTo>
                    <a:lnTo>
                      <a:pt x="84" y="311"/>
                    </a:lnTo>
                    <a:lnTo>
                      <a:pt x="115" y="305"/>
                    </a:lnTo>
                    <a:lnTo>
                      <a:pt x="151" y="296"/>
                    </a:lnTo>
                    <a:lnTo>
                      <a:pt x="188" y="285"/>
                    </a:lnTo>
                    <a:lnTo>
                      <a:pt x="227" y="268"/>
                    </a:lnTo>
                    <a:lnTo>
                      <a:pt x="267" y="248"/>
                    </a:lnTo>
                    <a:lnTo>
                      <a:pt x="308" y="224"/>
                    </a:lnTo>
                    <a:lnTo>
                      <a:pt x="347" y="194"/>
                    </a:lnTo>
                    <a:lnTo>
                      <a:pt x="386" y="158"/>
                    </a:lnTo>
                    <a:lnTo>
                      <a:pt x="422" y="115"/>
                    </a:lnTo>
                    <a:lnTo>
                      <a:pt x="456" y="67"/>
                    </a:lnTo>
                    <a:lnTo>
                      <a:pt x="486" y="12"/>
                    </a:lnTo>
                    <a:lnTo>
                      <a:pt x="462" y="0"/>
                    </a:lnTo>
                    <a:lnTo>
                      <a:pt x="433" y="53"/>
                    </a:lnTo>
                    <a:lnTo>
                      <a:pt x="401" y="99"/>
                    </a:lnTo>
                    <a:lnTo>
                      <a:pt x="366" y="138"/>
                    </a:lnTo>
                    <a:lnTo>
                      <a:pt x="330" y="173"/>
                    </a:lnTo>
                    <a:lnTo>
                      <a:pt x="293" y="202"/>
                    </a:lnTo>
                    <a:lnTo>
                      <a:pt x="254" y="225"/>
                    </a:lnTo>
                    <a:lnTo>
                      <a:pt x="216" y="244"/>
                    </a:lnTo>
                    <a:lnTo>
                      <a:pt x="179" y="259"/>
                    </a:lnTo>
                    <a:lnTo>
                      <a:pt x="143" y="271"/>
                    </a:lnTo>
                    <a:lnTo>
                      <a:pt x="111" y="279"/>
                    </a:lnTo>
                    <a:lnTo>
                      <a:pt x="81" y="286"/>
                    </a:lnTo>
                    <a:lnTo>
                      <a:pt x="54" y="289"/>
                    </a:lnTo>
                    <a:lnTo>
                      <a:pt x="33" y="292"/>
                    </a:lnTo>
                    <a:lnTo>
                      <a:pt x="16" y="293"/>
                    </a:lnTo>
                    <a:lnTo>
                      <a:pt x="5" y="293"/>
                    </a:lnTo>
                    <a:lnTo>
                      <a:pt x="1" y="29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91" name="Freeform 33"/>
              <p:cNvSpPr>
                <a:spLocks/>
              </p:cNvSpPr>
              <p:nvPr/>
            </p:nvSpPr>
            <p:spPr bwMode="auto">
              <a:xfrm>
                <a:off x="2599" y="2097"/>
                <a:ext cx="257" cy="159"/>
              </a:xfrm>
              <a:custGeom>
                <a:avLst/>
                <a:gdLst>
                  <a:gd name="T0" fmla="*/ 1 w 512"/>
                  <a:gd name="T1" fmla="*/ 291 h 318"/>
                  <a:gd name="T2" fmla="*/ 0 w 512"/>
                  <a:gd name="T3" fmla="*/ 318 h 318"/>
                  <a:gd name="T4" fmla="*/ 4 w 512"/>
                  <a:gd name="T5" fmla="*/ 318 h 318"/>
                  <a:gd name="T6" fmla="*/ 17 w 512"/>
                  <a:gd name="T7" fmla="*/ 318 h 318"/>
                  <a:gd name="T8" fmla="*/ 36 w 512"/>
                  <a:gd name="T9" fmla="*/ 317 h 318"/>
                  <a:gd name="T10" fmla="*/ 60 w 512"/>
                  <a:gd name="T11" fmla="*/ 314 h 318"/>
                  <a:gd name="T12" fmla="*/ 90 w 512"/>
                  <a:gd name="T13" fmla="*/ 311 h 318"/>
                  <a:gd name="T14" fmla="*/ 124 w 512"/>
                  <a:gd name="T15" fmla="*/ 304 h 318"/>
                  <a:gd name="T16" fmla="*/ 161 w 512"/>
                  <a:gd name="T17" fmla="*/ 296 h 318"/>
                  <a:gd name="T18" fmla="*/ 201 w 512"/>
                  <a:gd name="T19" fmla="*/ 283 h 318"/>
                  <a:gd name="T20" fmla="*/ 243 w 512"/>
                  <a:gd name="T21" fmla="*/ 267 h 318"/>
                  <a:gd name="T22" fmla="*/ 284 w 512"/>
                  <a:gd name="T23" fmla="*/ 247 h 318"/>
                  <a:gd name="T24" fmla="*/ 327 w 512"/>
                  <a:gd name="T25" fmla="*/ 223 h 318"/>
                  <a:gd name="T26" fmla="*/ 369 w 512"/>
                  <a:gd name="T27" fmla="*/ 193 h 318"/>
                  <a:gd name="T28" fmla="*/ 410 w 512"/>
                  <a:gd name="T29" fmla="*/ 158 h 318"/>
                  <a:gd name="T30" fmla="*/ 446 w 512"/>
                  <a:gd name="T31" fmla="*/ 115 h 318"/>
                  <a:gd name="T32" fmla="*/ 481 w 512"/>
                  <a:gd name="T33" fmla="*/ 67 h 318"/>
                  <a:gd name="T34" fmla="*/ 512 w 512"/>
                  <a:gd name="T35" fmla="*/ 11 h 318"/>
                  <a:gd name="T36" fmla="*/ 488 w 512"/>
                  <a:gd name="T37" fmla="*/ 0 h 318"/>
                  <a:gd name="T38" fmla="*/ 459 w 512"/>
                  <a:gd name="T39" fmla="*/ 53 h 318"/>
                  <a:gd name="T40" fmla="*/ 426 w 512"/>
                  <a:gd name="T41" fmla="*/ 99 h 318"/>
                  <a:gd name="T42" fmla="*/ 390 w 512"/>
                  <a:gd name="T43" fmla="*/ 138 h 318"/>
                  <a:gd name="T44" fmla="*/ 352 w 512"/>
                  <a:gd name="T45" fmla="*/ 173 h 318"/>
                  <a:gd name="T46" fmla="*/ 313 w 512"/>
                  <a:gd name="T47" fmla="*/ 200 h 318"/>
                  <a:gd name="T48" fmla="*/ 272 w 512"/>
                  <a:gd name="T49" fmla="*/ 224 h 318"/>
                  <a:gd name="T50" fmla="*/ 231 w 512"/>
                  <a:gd name="T51" fmla="*/ 243 h 318"/>
                  <a:gd name="T52" fmla="*/ 192 w 512"/>
                  <a:gd name="T53" fmla="*/ 258 h 318"/>
                  <a:gd name="T54" fmla="*/ 154 w 512"/>
                  <a:gd name="T55" fmla="*/ 269 h 318"/>
                  <a:gd name="T56" fmla="*/ 118 w 512"/>
                  <a:gd name="T57" fmla="*/ 279 h 318"/>
                  <a:gd name="T58" fmla="*/ 86 w 512"/>
                  <a:gd name="T59" fmla="*/ 284 h 318"/>
                  <a:gd name="T60" fmla="*/ 59 w 512"/>
                  <a:gd name="T61" fmla="*/ 288 h 318"/>
                  <a:gd name="T62" fmla="*/ 36 w 512"/>
                  <a:gd name="T63" fmla="*/ 290 h 318"/>
                  <a:gd name="T64" fmla="*/ 17 w 512"/>
                  <a:gd name="T65" fmla="*/ 291 h 318"/>
                  <a:gd name="T66" fmla="*/ 6 w 512"/>
                  <a:gd name="T67" fmla="*/ 291 h 318"/>
                  <a:gd name="T68" fmla="*/ 1 w 512"/>
                  <a:gd name="T69" fmla="*/ 291 h 3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12" h="318">
                    <a:moveTo>
                      <a:pt x="1" y="291"/>
                    </a:moveTo>
                    <a:lnTo>
                      <a:pt x="0" y="318"/>
                    </a:lnTo>
                    <a:lnTo>
                      <a:pt x="4" y="318"/>
                    </a:lnTo>
                    <a:lnTo>
                      <a:pt x="17" y="318"/>
                    </a:lnTo>
                    <a:lnTo>
                      <a:pt x="36" y="317"/>
                    </a:lnTo>
                    <a:lnTo>
                      <a:pt x="60" y="314"/>
                    </a:lnTo>
                    <a:lnTo>
                      <a:pt x="90" y="311"/>
                    </a:lnTo>
                    <a:lnTo>
                      <a:pt x="124" y="304"/>
                    </a:lnTo>
                    <a:lnTo>
                      <a:pt x="161" y="296"/>
                    </a:lnTo>
                    <a:lnTo>
                      <a:pt x="201" y="283"/>
                    </a:lnTo>
                    <a:lnTo>
                      <a:pt x="243" y="267"/>
                    </a:lnTo>
                    <a:lnTo>
                      <a:pt x="284" y="247"/>
                    </a:lnTo>
                    <a:lnTo>
                      <a:pt x="327" y="223"/>
                    </a:lnTo>
                    <a:lnTo>
                      <a:pt x="369" y="193"/>
                    </a:lnTo>
                    <a:lnTo>
                      <a:pt x="410" y="158"/>
                    </a:lnTo>
                    <a:lnTo>
                      <a:pt x="446" y="115"/>
                    </a:lnTo>
                    <a:lnTo>
                      <a:pt x="481" y="67"/>
                    </a:lnTo>
                    <a:lnTo>
                      <a:pt x="512" y="11"/>
                    </a:lnTo>
                    <a:lnTo>
                      <a:pt x="488" y="0"/>
                    </a:lnTo>
                    <a:lnTo>
                      <a:pt x="459" y="53"/>
                    </a:lnTo>
                    <a:lnTo>
                      <a:pt x="426" y="99"/>
                    </a:lnTo>
                    <a:lnTo>
                      <a:pt x="390" y="138"/>
                    </a:lnTo>
                    <a:lnTo>
                      <a:pt x="352" y="173"/>
                    </a:lnTo>
                    <a:lnTo>
                      <a:pt x="313" y="200"/>
                    </a:lnTo>
                    <a:lnTo>
                      <a:pt x="272" y="224"/>
                    </a:lnTo>
                    <a:lnTo>
                      <a:pt x="231" y="243"/>
                    </a:lnTo>
                    <a:lnTo>
                      <a:pt x="192" y="258"/>
                    </a:lnTo>
                    <a:lnTo>
                      <a:pt x="154" y="269"/>
                    </a:lnTo>
                    <a:lnTo>
                      <a:pt x="118" y="279"/>
                    </a:lnTo>
                    <a:lnTo>
                      <a:pt x="86" y="284"/>
                    </a:lnTo>
                    <a:lnTo>
                      <a:pt x="59" y="288"/>
                    </a:lnTo>
                    <a:lnTo>
                      <a:pt x="36" y="290"/>
                    </a:lnTo>
                    <a:lnTo>
                      <a:pt x="17" y="291"/>
                    </a:lnTo>
                    <a:lnTo>
                      <a:pt x="6" y="291"/>
                    </a:lnTo>
                    <a:lnTo>
                      <a:pt x="1" y="29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92" name="Freeform 34"/>
              <p:cNvSpPr>
                <a:spLocks/>
              </p:cNvSpPr>
              <p:nvPr/>
            </p:nvSpPr>
            <p:spPr bwMode="auto">
              <a:xfrm>
                <a:off x="2590" y="2010"/>
                <a:ext cx="253" cy="170"/>
              </a:xfrm>
              <a:custGeom>
                <a:avLst/>
                <a:gdLst>
                  <a:gd name="T0" fmla="*/ 0 w 507"/>
                  <a:gd name="T1" fmla="*/ 314 h 341"/>
                  <a:gd name="T2" fmla="*/ 5 w 507"/>
                  <a:gd name="T3" fmla="*/ 341 h 341"/>
                  <a:gd name="T4" fmla="*/ 10 w 507"/>
                  <a:gd name="T5" fmla="*/ 340 h 341"/>
                  <a:gd name="T6" fmla="*/ 21 w 507"/>
                  <a:gd name="T7" fmla="*/ 337 h 341"/>
                  <a:gd name="T8" fmla="*/ 41 w 507"/>
                  <a:gd name="T9" fmla="*/ 334 h 341"/>
                  <a:gd name="T10" fmla="*/ 65 w 507"/>
                  <a:gd name="T11" fmla="*/ 328 h 341"/>
                  <a:gd name="T12" fmla="*/ 94 w 507"/>
                  <a:gd name="T13" fmla="*/ 319 h 341"/>
                  <a:gd name="T14" fmla="*/ 127 w 507"/>
                  <a:gd name="T15" fmla="*/ 309 h 341"/>
                  <a:gd name="T16" fmla="*/ 164 w 507"/>
                  <a:gd name="T17" fmla="*/ 296 h 341"/>
                  <a:gd name="T18" fmla="*/ 203 w 507"/>
                  <a:gd name="T19" fmla="*/ 279 h 341"/>
                  <a:gd name="T20" fmla="*/ 243 w 507"/>
                  <a:gd name="T21" fmla="*/ 259 h 341"/>
                  <a:gd name="T22" fmla="*/ 285 w 507"/>
                  <a:gd name="T23" fmla="*/ 237 h 341"/>
                  <a:gd name="T24" fmla="*/ 327 w 507"/>
                  <a:gd name="T25" fmla="*/ 210 h 341"/>
                  <a:gd name="T26" fmla="*/ 368 w 507"/>
                  <a:gd name="T27" fmla="*/ 180 h 341"/>
                  <a:gd name="T28" fmla="*/ 407 w 507"/>
                  <a:gd name="T29" fmla="*/ 145 h 341"/>
                  <a:gd name="T30" fmla="*/ 444 w 507"/>
                  <a:gd name="T31" fmla="*/ 106 h 341"/>
                  <a:gd name="T32" fmla="*/ 477 w 507"/>
                  <a:gd name="T33" fmla="*/ 61 h 341"/>
                  <a:gd name="T34" fmla="*/ 507 w 507"/>
                  <a:gd name="T35" fmla="*/ 13 h 341"/>
                  <a:gd name="T36" fmla="*/ 484 w 507"/>
                  <a:gd name="T37" fmla="*/ 0 h 341"/>
                  <a:gd name="T38" fmla="*/ 455 w 507"/>
                  <a:gd name="T39" fmla="*/ 47 h 341"/>
                  <a:gd name="T40" fmla="*/ 423 w 507"/>
                  <a:gd name="T41" fmla="*/ 89 h 341"/>
                  <a:gd name="T42" fmla="*/ 388 w 507"/>
                  <a:gd name="T43" fmla="*/ 127 h 341"/>
                  <a:gd name="T44" fmla="*/ 350 w 507"/>
                  <a:gd name="T45" fmla="*/ 160 h 341"/>
                  <a:gd name="T46" fmla="*/ 311 w 507"/>
                  <a:gd name="T47" fmla="*/ 189 h 341"/>
                  <a:gd name="T48" fmla="*/ 271 w 507"/>
                  <a:gd name="T49" fmla="*/ 214 h 341"/>
                  <a:gd name="T50" fmla="*/ 231 w 507"/>
                  <a:gd name="T51" fmla="*/ 236 h 341"/>
                  <a:gd name="T52" fmla="*/ 192 w 507"/>
                  <a:gd name="T53" fmla="*/ 256 h 341"/>
                  <a:gd name="T54" fmla="*/ 154 w 507"/>
                  <a:gd name="T55" fmla="*/ 271 h 341"/>
                  <a:gd name="T56" fmla="*/ 118 w 507"/>
                  <a:gd name="T57" fmla="*/ 283 h 341"/>
                  <a:gd name="T58" fmla="*/ 86 w 507"/>
                  <a:gd name="T59" fmla="*/ 294 h 341"/>
                  <a:gd name="T60" fmla="*/ 58 w 507"/>
                  <a:gd name="T61" fmla="*/ 302 h 341"/>
                  <a:gd name="T62" fmla="*/ 35 w 507"/>
                  <a:gd name="T63" fmla="*/ 307 h 341"/>
                  <a:gd name="T64" fmla="*/ 17 w 507"/>
                  <a:gd name="T65" fmla="*/ 311 h 341"/>
                  <a:gd name="T66" fmla="*/ 5 w 507"/>
                  <a:gd name="T67" fmla="*/ 313 h 341"/>
                  <a:gd name="T68" fmla="*/ 0 w 507"/>
                  <a:gd name="T69" fmla="*/ 314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07" h="341">
                    <a:moveTo>
                      <a:pt x="0" y="314"/>
                    </a:moveTo>
                    <a:lnTo>
                      <a:pt x="5" y="341"/>
                    </a:lnTo>
                    <a:lnTo>
                      <a:pt x="10" y="340"/>
                    </a:lnTo>
                    <a:lnTo>
                      <a:pt x="21" y="337"/>
                    </a:lnTo>
                    <a:lnTo>
                      <a:pt x="41" y="334"/>
                    </a:lnTo>
                    <a:lnTo>
                      <a:pt x="65" y="328"/>
                    </a:lnTo>
                    <a:lnTo>
                      <a:pt x="94" y="319"/>
                    </a:lnTo>
                    <a:lnTo>
                      <a:pt x="127" y="309"/>
                    </a:lnTo>
                    <a:lnTo>
                      <a:pt x="164" y="296"/>
                    </a:lnTo>
                    <a:lnTo>
                      <a:pt x="203" y="279"/>
                    </a:lnTo>
                    <a:lnTo>
                      <a:pt x="243" y="259"/>
                    </a:lnTo>
                    <a:lnTo>
                      <a:pt x="285" y="237"/>
                    </a:lnTo>
                    <a:lnTo>
                      <a:pt x="327" y="210"/>
                    </a:lnTo>
                    <a:lnTo>
                      <a:pt x="368" y="180"/>
                    </a:lnTo>
                    <a:lnTo>
                      <a:pt x="407" y="145"/>
                    </a:lnTo>
                    <a:lnTo>
                      <a:pt x="444" y="106"/>
                    </a:lnTo>
                    <a:lnTo>
                      <a:pt x="477" y="61"/>
                    </a:lnTo>
                    <a:lnTo>
                      <a:pt x="507" y="13"/>
                    </a:lnTo>
                    <a:lnTo>
                      <a:pt x="484" y="0"/>
                    </a:lnTo>
                    <a:lnTo>
                      <a:pt x="455" y="47"/>
                    </a:lnTo>
                    <a:lnTo>
                      <a:pt x="423" y="89"/>
                    </a:lnTo>
                    <a:lnTo>
                      <a:pt x="388" y="127"/>
                    </a:lnTo>
                    <a:lnTo>
                      <a:pt x="350" y="160"/>
                    </a:lnTo>
                    <a:lnTo>
                      <a:pt x="311" y="189"/>
                    </a:lnTo>
                    <a:lnTo>
                      <a:pt x="271" y="214"/>
                    </a:lnTo>
                    <a:lnTo>
                      <a:pt x="231" y="236"/>
                    </a:lnTo>
                    <a:lnTo>
                      <a:pt x="192" y="256"/>
                    </a:lnTo>
                    <a:lnTo>
                      <a:pt x="154" y="271"/>
                    </a:lnTo>
                    <a:lnTo>
                      <a:pt x="118" y="283"/>
                    </a:lnTo>
                    <a:lnTo>
                      <a:pt x="86" y="294"/>
                    </a:lnTo>
                    <a:lnTo>
                      <a:pt x="58" y="302"/>
                    </a:lnTo>
                    <a:lnTo>
                      <a:pt x="35" y="307"/>
                    </a:lnTo>
                    <a:lnTo>
                      <a:pt x="17" y="311"/>
                    </a:lnTo>
                    <a:lnTo>
                      <a:pt x="5" y="313"/>
                    </a:lnTo>
                    <a:lnTo>
                      <a:pt x="0" y="31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93" name="Freeform 35"/>
              <p:cNvSpPr>
                <a:spLocks/>
              </p:cNvSpPr>
              <p:nvPr/>
            </p:nvSpPr>
            <p:spPr bwMode="auto">
              <a:xfrm>
                <a:off x="2550" y="2083"/>
                <a:ext cx="58" cy="248"/>
              </a:xfrm>
              <a:custGeom>
                <a:avLst/>
                <a:gdLst>
                  <a:gd name="T0" fmla="*/ 0 w 116"/>
                  <a:gd name="T1" fmla="*/ 16 h 495"/>
                  <a:gd name="T2" fmla="*/ 6 w 116"/>
                  <a:gd name="T3" fmla="*/ 25 h 495"/>
                  <a:gd name="T4" fmla="*/ 19 w 116"/>
                  <a:gd name="T5" fmla="*/ 46 h 495"/>
                  <a:gd name="T6" fmla="*/ 38 w 116"/>
                  <a:gd name="T7" fmla="*/ 84 h 495"/>
                  <a:gd name="T8" fmla="*/ 57 w 116"/>
                  <a:gd name="T9" fmla="*/ 135 h 495"/>
                  <a:gd name="T10" fmla="*/ 75 w 116"/>
                  <a:gd name="T11" fmla="*/ 202 h 495"/>
                  <a:gd name="T12" fmla="*/ 86 w 116"/>
                  <a:gd name="T13" fmla="*/ 283 h 495"/>
                  <a:gd name="T14" fmla="*/ 89 w 116"/>
                  <a:gd name="T15" fmla="*/ 380 h 495"/>
                  <a:gd name="T16" fmla="*/ 79 w 116"/>
                  <a:gd name="T17" fmla="*/ 492 h 495"/>
                  <a:gd name="T18" fmla="*/ 106 w 116"/>
                  <a:gd name="T19" fmla="*/ 495 h 495"/>
                  <a:gd name="T20" fmla="*/ 116 w 116"/>
                  <a:gd name="T21" fmla="*/ 379 h 495"/>
                  <a:gd name="T22" fmla="*/ 113 w 116"/>
                  <a:gd name="T23" fmla="*/ 279 h 495"/>
                  <a:gd name="T24" fmla="*/ 100 w 116"/>
                  <a:gd name="T25" fmla="*/ 195 h 495"/>
                  <a:gd name="T26" fmla="*/ 83 w 116"/>
                  <a:gd name="T27" fmla="*/ 126 h 495"/>
                  <a:gd name="T28" fmla="*/ 62 w 116"/>
                  <a:gd name="T29" fmla="*/ 73 h 495"/>
                  <a:gd name="T30" fmla="*/ 42 w 116"/>
                  <a:gd name="T31" fmla="*/ 34 h 495"/>
                  <a:gd name="T32" fmla="*/ 28 w 116"/>
                  <a:gd name="T33" fmla="*/ 10 h 495"/>
                  <a:gd name="T34" fmla="*/ 21 w 116"/>
                  <a:gd name="T35" fmla="*/ 0 h 495"/>
                  <a:gd name="T36" fmla="*/ 0 w 116"/>
                  <a:gd name="T37" fmla="*/ 16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16" h="495">
                    <a:moveTo>
                      <a:pt x="0" y="16"/>
                    </a:moveTo>
                    <a:lnTo>
                      <a:pt x="6" y="25"/>
                    </a:lnTo>
                    <a:lnTo>
                      <a:pt x="19" y="46"/>
                    </a:lnTo>
                    <a:lnTo>
                      <a:pt x="38" y="84"/>
                    </a:lnTo>
                    <a:lnTo>
                      <a:pt x="57" y="135"/>
                    </a:lnTo>
                    <a:lnTo>
                      <a:pt x="75" y="202"/>
                    </a:lnTo>
                    <a:lnTo>
                      <a:pt x="86" y="283"/>
                    </a:lnTo>
                    <a:lnTo>
                      <a:pt x="89" y="380"/>
                    </a:lnTo>
                    <a:lnTo>
                      <a:pt x="79" y="492"/>
                    </a:lnTo>
                    <a:lnTo>
                      <a:pt x="106" y="495"/>
                    </a:lnTo>
                    <a:lnTo>
                      <a:pt x="116" y="379"/>
                    </a:lnTo>
                    <a:lnTo>
                      <a:pt x="113" y="279"/>
                    </a:lnTo>
                    <a:lnTo>
                      <a:pt x="100" y="195"/>
                    </a:lnTo>
                    <a:lnTo>
                      <a:pt x="83" y="126"/>
                    </a:lnTo>
                    <a:lnTo>
                      <a:pt x="62" y="73"/>
                    </a:lnTo>
                    <a:lnTo>
                      <a:pt x="42" y="34"/>
                    </a:lnTo>
                    <a:lnTo>
                      <a:pt x="28" y="10"/>
                    </a:lnTo>
                    <a:lnTo>
                      <a:pt x="21" y="0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94" name="Freeform 36"/>
              <p:cNvSpPr>
                <a:spLocks/>
              </p:cNvSpPr>
              <p:nvPr/>
            </p:nvSpPr>
            <p:spPr bwMode="auto">
              <a:xfrm>
                <a:off x="2569" y="2313"/>
                <a:ext cx="37" cy="56"/>
              </a:xfrm>
              <a:custGeom>
                <a:avLst/>
                <a:gdLst>
                  <a:gd name="T0" fmla="*/ 0 w 75"/>
                  <a:gd name="T1" fmla="*/ 86 h 110"/>
                  <a:gd name="T2" fmla="*/ 11 w 75"/>
                  <a:gd name="T3" fmla="*/ 110 h 110"/>
                  <a:gd name="T4" fmla="*/ 26 w 75"/>
                  <a:gd name="T5" fmla="*/ 100 h 110"/>
                  <a:gd name="T6" fmla="*/ 39 w 75"/>
                  <a:gd name="T7" fmla="*/ 86 h 110"/>
                  <a:gd name="T8" fmla="*/ 51 w 75"/>
                  <a:gd name="T9" fmla="*/ 70 h 110"/>
                  <a:gd name="T10" fmla="*/ 59 w 75"/>
                  <a:gd name="T11" fmla="*/ 53 h 110"/>
                  <a:gd name="T12" fmla="*/ 65 w 75"/>
                  <a:gd name="T13" fmla="*/ 37 h 110"/>
                  <a:gd name="T14" fmla="*/ 70 w 75"/>
                  <a:gd name="T15" fmla="*/ 22 h 110"/>
                  <a:gd name="T16" fmla="*/ 74 w 75"/>
                  <a:gd name="T17" fmla="*/ 11 h 110"/>
                  <a:gd name="T18" fmla="*/ 75 w 75"/>
                  <a:gd name="T19" fmla="*/ 6 h 110"/>
                  <a:gd name="T20" fmla="*/ 48 w 75"/>
                  <a:gd name="T21" fmla="*/ 0 h 110"/>
                  <a:gd name="T22" fmla="*/ 46 w 75"/>
                  <a:gd name="T23" fmla="*/ 9 h 110"/>
                  <a:gd name="T24" fmla="*/ 42 w 75"/>
                  <a:gd name="T25" fmla="*/ 19 h 110"/>
                  <a:gd name="T26" fmla="*/ 38 w 75"/>
                  <a:gd name="T27" fmla="*/ 32 h 110"/>
                  <a:gd name="T28" fmla="*/ 33 w 75"/>
                  <a:gd name="T29" fmla="*/ 45 h 110"/>
                  <a:gd name="T30" fmla="*/ 26 w 75"/>
                  <a:gd name="T31" fmla="*/ 57 h 110"/>
                  <a:gd name="T32" fmla="*/ 18 w 75"/>
                  <a:gd name="T33" fmla="*/ 70 h 110"/>
                  <a:gd name="T34" fmla="*/ 10 w 75"/>
                  <a:gd name="T35" fmla="*/ 79 h 110"/>
                  <a:gd name="T36" fmla="*/ 0 w 75"/>
                  <a:gd name="T37" fmla="*/ 86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5" h="110">
                    <a:moveTo>
                      <a:pt x="0" y="86"/>
                    </a:moveTo>
                    <a:lnTo>
                      <a:pt x="11" y="110"/>
                    </a:lnTo>
                    <a:lnTo>
                      <a:pt x="26" y="100"/>
                    </a:lnTo>
                    <a:lnTo>
                      <a:pt x="39" y="86"/>
                    </a:lnTo>
                    <a:lnTo>
                      <a:pt x="51" y="70"/>
                    </a:lnTo>
                    <a:lnTo>
                      <a:pt x="59" y="53"/>
                    </a:lnTo>
                    <a:lnTo>
                      <a:pt x="65" y="37"/>
                    </a:lnTo>
                    <a:lnTo>
                      <a:pt x="70" y="22"/>
                    </a:lnTo>
                    <a:lnTo>
                      <a:pt x="74" y="11"/>
                    </a:lnTo>
                    <a:lnTo>
                      <a:pt x="75" y="6"/>
                    </a:lnTo>
                    <a:lnTo>
                      <a:pt x="48" y="0"/>
                    </a:lnTo>
                    <a:lnTo>
                      <a:pt x="46" y="9"/>
                    </a:lnTo>
                    <a:lnTo>
                      <a:pt x="42" y="19"/>
                    </a:lnTo>
                    <a:lnTo>
                      <a:pt x="38" y="32"/>
                    </a:lnTo>
                    <a:lnTo>
                      <a:pt x="33" y="45"/>
                    </a:lnTo>
                    <a:lnTo>
                      <a:pt x="26" y="57"/>
                    </a:lnTo>
                    <a:lnTo>
                      <a:pt x="18" y="70"/>
                    </a:lnTo>
                    <a:lnTo>
                      <a:pt x="10" y="79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95" name="Freeform 37"/>
              <p:cNvSpPr>
                <a:spLocks/>
              </p:cNvSpPr>
              <p:nvPr/>
            </p:nvSpPr>
            <p:spPr bwMode="auto">
              <a:xfrm>
                <a:off x="2662" y="2309"/>
                <a:ext cx="38" cy="54"/>
              </a:xfrm>
              <a:custGeom>
                <a:avLst/>
                <a:gdLst>
                  <a:gd name="T0" fmla="*/ 0 w 75"/>
                  <a:gd name="T1" fmla="*/ 86 h 109"/>
                  <a:gd name="T2" fmla="*/ 13 w 75"/>
                  <a:gd name="T3" fmla="*/ 109 h 109"/>
                  <a:gd name="T4" fmla="*/ 28 w 75"/>
                  <a:gd name="T5" fmla="*/ 99 h 109"/>
                  <a:gd name="T6" fmla="*/ 41 w 75"/>
                  <a:gd name="T7" fmla="*/ 85 h 109"/>
                  <a:gd name="T8" fmla="*/ 52 w 75"/>
                  <a:gd name="T9" fmla="*/ 69 h 109"/>
                  <a:gd name="T10" fmla="*/ 60 w 75"/>
                  <a:gd name="T11" fmla="*/ 51 h 109"/>
                  <a:gd name="T12" fmla="*/ 66 w 75"/>
                  <a:gd name="T13" fmla="*/ 36 h 109"/>
                  <a:gd name="T14" fmla="*/ 71 w 75"/>
                  <a:gd name="T15" fmla="*/ 21 h 109"/>
                  <a:gd name="T16" fmla="*/ 74 w 75"/>
                  <a:gd name="T17" fmla="*/ 11 h 109"/>
                  <a:gd name="T18" fmla="*/ 75 w 75"/>
                  <a:gd name="T19" fmla="*/ 5 h 109"/>
                  <a:gd name="T20" fmla="*/ 50 w 75"/>
                  <a:gd name="T21" fmla="*/ 0 h 109"/>
                  <a:gd name="T22" fmla="*/ 48 w 75"/>
                  <a:gd name="T23" fmla="*/ 9 h 109"/>
                  <a:gd name="T24" fmla="*/ 44 w 75"/>
                  <a:gd name="T25" fmla="*/ 19 h 109"/>
                  <a:gd name="T26" fmla="*/ 39 w 75"/>
                  <a:gd name="T27" fmla="*/ 32 h 109"/>
                  <a:gd name="T28" fmla="*/ 34 w 75"/>
                  <a:gd name="T29" fmla="*/ 44 h 109"/>
                  <a:gd name="T30" fmla="*/ 27 w 75"/>
                  <a:gd name="T31" fmla="*/ 57 h 109"/>
                  <a:gd name="T32" fmla="*/ 19 w 75"/>
                  <a:gd name="T33" fmla="*/ 70 h 109"/>
                  <a:gd name="T34" fmla="*/ 11 w 75"/>
                  <a:gd name="T35" fmla="*/ 79 h 109"/>
                  <a:gd name="T36" fmla="*/ 0 w 75"/>
                  <a:gd name="T37" fmla="*/ 86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5" h="109">
                    <a:moveTo>
                      <a:pt x="0" y="86"/>
                    </a:moveTo>
                    <a:lnTo>
                      <a:pt x="13" y="109"/>
                    </a:lnTo>
                    <a:lnTo>
                      <a:pt x="28" y="99"/>
                    </a:lnTo>
                    <a:lnTo>
                      <a:pt x="41" y="85"/>
                    </a:lnTo>
                    <a:lnTo>
                      <a:pt x="52" y="69"/>
                    </a:lnTo>
                    <a:lnTo>
                      <a:pt x="60" y="51"/>
                    </a:lnTo>
                    <a:lnTo>
                      <a:pt x="66" y="36"/>
                    </a:lnTo>
                    <a:lnTo>
                      <a:pt x="71" y="21"/>
                    </a:lnTo>
                    <a:lnTo>
                      <a:pt x="74" y="11"/>
                    </a:lnTo>
                    <a:lnTo>
                      <a:pt x="75" y="5"/>
                    </a:lnTo>
                    <a:lnTo>
                      <a:pt x="50" y="0"/>
                    </a:lnTo>
                    <a:lnTo>
                      <a:pt x="48" y="9"/>
                    </a:lnTo>
                    <a:lnTo>
                      <a:pt x="44" y="19"/>
                    </a:lnTo>
                    <a:lnTo>
                      <a:pt x="39" y="32"/>
                    </a:lnTo>
                    <a:lnTo>
                      <a:pt x="34" y="44"/>
                    </a:lnTo>
                    <a:lnTo>
                      <a:pt x="27" y="57"/>
                    </a:lnTo>
                    <a:lnTo>
                      <a:pt x="19" y="70"/>
                    </a:lnTo>
                    <a:lnTo>
                      <a:pt x="11" y="79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96" name="Freeform 38"/>
              <p:cNvSpPr>
                <a:spLocks/>
              </p:cNvSpPr>
              <p:nvPr/>
            </p:nvSpPr>
            <p:spPr bwMode="auto">
              <a:xfrm>
                <a:off x="2741" y="2267"/>
                <a:ext cx="37" cy="56"/>
              </a:xfrm>
              <a:custGeom>
                <a:avLst/>
                <a:gdLst>
                  <a:gd name="T0" fmla="*/ 0 w 75"/>
                  <a:gd name="T1" fmla="*/ 86 h 110"/>
                  <a:gd name="T2" fmla="*/ 13 w 75"/>
                  <a:gd name="T3" fmla="*/ 110 h 110"/>
                  <a:gd name="T4" fmla="*/ 28 w 75"/>
                  <a:gd name="T5" fmla="*/ 100 h 110"/>
                  <a:gd name="T6" fmla="*/ 40 w 75"/>
                  <a:gd name="T7" fmla="*/ 86 h 110"/>
                  <a:gd name="T8" fmla="*/ 52 w 75"/>
                  <a:gd name="T9" fmla="*/ 70 h 110"/>
                  <a:gd name="T10" fmla="*/ 60 w 75"/>
                  <a:gd name="T11" fmla="*/ 53 h 110"/>
                  <a:gd name="T12" fmla="*/ 66 w 75"/>
                  <a:gd name="T13" fmla="*/ 37 h 110"/>
                  <a:gd name="T14" fmla="*/ 70 w 75"/>
                  <a:gd name="T15" fmla="*/ 23 h 110"/>
                  <a:gd name="T16" fmla="*/ 74 w 75"/>
                  <a:gd name="T17" fmla="*/ 11 h 110"/>
                  <a:gd name="T18" fmla="*/ 75 w 75"/>
                  <a:gd name="T19" fmla="*/ 5 h 110"/>
                  <a:gd name="T20" fmla="*/ 50 w 75"/>
                  <a:gd name="T21" fmla="*/ 0 h 110"/>
                  <a:gd name="T22" fmla="*/ 47 w 75"/>
                  <a:gd name="T23" fmla="*/ 9 h 110"/>
                  <a:gd name="T24" fmla="*/ 44 w 75"/>
                  <a:gd name="T25" fmla="*/ 19 h 110"/>
                  <a:gd name="T26" fmla="*/ 39 w 75"/>
                  <a:gd name="T27" fmla="*/ 32 h 110"/>
                  <a:gd name="T28" fmla="*/ 33 w 75"/>
                  <a:gd name="T29" fmla="*/ 45 h 110"/>
                  <a:gd name="T30" fmla="*/ 27 w 75"/>
                  <a:gd name="T31" fmla="*/ 57 h 110"/>
                  <a:gd name="T32" fmla="*/ 18 w 75"/>
                  <a:gd name="T33" fmla="*/ 70 h 110"/>
                  <a:gd name="T34" fmla="*/ 10 w 75"/>
                  <a:gd name="T35" fmla="*/ 79 h 110"/>
                  <a:gd name="T36" fmla="*/ 0 w 75"/>
                  <a:gd name="T37" fmla="*/ 86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5" h="110">
                    <a:moveTo>
                      <a:pt x="0" y="86"/>
                    </a:moveTo>
                    <a:lnTo>
                      <a:pt x="13" y="110"/>
                    </a:lnTo>
                    <a:lnTo>
                      <a:pt x="28" y="100"/>
                    </a:lnTo>
                    <a:lnTo>
                      <a:pt x="40" y="86"/>
                    </a:lnTo>
                    <a:lnTo>
                      <a:pt x="52" y="70"/>
                    </a:lnTo>
                    <a:lnTo>
                      <a:pt x="60" y="53"/>
                    </a:lnTo>
                    <a:lnTo>
                      <a:pt x="66" y="37"/>
                    </a:lnTo>
                    <a:lnTo>
                      <a:pt x="70" y="23"/>
                    </a:lnTo>
                    <a:lnTo>
                      <a:pt x="74" y="11"/>
                    </a:lnTo>
                    <a:lnTo>
                      <a:pt x="75" y="5"/>
                    </a:lnTo>
                    <a:lnTo>
                      <a:pt x="50" y="0"/>
                    </a:lnTo>
                    <a:lnTo>
                      <a:pt x="47" y="9"/>
                    </a:lnTo>
                    <a:lnTo>
                      <a:pt x="44" y="19"/>
                    </a:lnTo>
                    <a:lnTo>
                      <a:pt x="39" y="32"/>
                    </a:lnTo>
                    <a:lnTo>
                      <a:pt x="33" y="45"/>
                    </a:lnTo>
                    <a:lnTo>
                      <a:pt x="27" y="57"/>
                    </a:lnTo>
                    <a:lnTo>
                      <a:pt x="18" y="70"/>
                    </a:lnTo>
                    <a:lnTo>
                      <a:pt x="10" y="79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97" name="Freeform 39"/>
              <p:cNvSpPr>
                <a:spLocks/>
              </p:cNvSpPr>
              <p:nvPr/>
            </p:nvSpPr>
            <p:spPr bwMode="auto">
              <a:xfrm>
                <a:off x="2486" y="2035"/>
                <a:ext cx="106" cy="305"/>
              </a:xfrm>
              <a:custGeom>
                <a:avLst/>
                <a:gdLst>
                  <a:gd name="T0" fmla="*/ 197 w 212"/>
                  <a:gd name="T1" fmla="*/ 610 h 610"/>
                  <a:gd name="T2" fmla="*/ 212 w 212"/>
                  <a:gd name="T3" fmla="*/ 587 h 610"/>
                  <a:gd name="T4" fmla="*/ 162 w 212"/>
                  <a:gd name="T5" fmla="*/ 549 h 610"/>
                  <a:gd name="T6" fmla="*/ 121 w 212"/>
                  <a:gd name="T7" fmla="*/ 507 h 610"/>
                  <a:gd name="T8" fmla="*/ 89 w 212"/>
                  <a:gd name="T9" fmla="*/ 463 h 610"/>
                  <a:gd name="T10" fmla="*/ 65 w 212"/>
                  <a:gd name="T11" fmla="*/ 416 h 610"/>
                  <a:gd name="T12" fmla="*/ 47 w 212"/>
                  <a:gd name="T13" fmla="*/ 368 h 610"/>
                  <a:gd name="T14" fmla="*/ 36 w 212"/>
                  <a:gd name="T15" fmla="*/ 321 h 610"/>
                  <a:gd name="T16" fmla="*/ 29 w 212"/>
                  <a:gd name="T17" fmla="*/ 274 h 610"/>
                  <a:gd name="T18" fmla="*/ 27 w 212"/>
                  <a:gd name="T19" fmla="*/ 228 h 610"/>
                  <a:gd name="T20" fmla="*/ 28 w 212"/>
                  <a:gd name="T21" fmla="*/ 184 h 610"/>
                  <a:gd name="T22" fmla="*/ 31 w 212"/>
                  <a:gd name="T23" fmla="*/ 144 h 610"/>
                  <a:gd name="T24" fmla="*/ 37 w 212"/>
                  <a:gd name="T25" fmla="*/ 107 h 610"/>
                  <a:gd name="T26" fmla="*/ 44 w 212"/>
                  <a:gd name="T27" fmla="*/ 75 h 610"/>
                  <a:gd name="T28" fmla="*/ 51 w 212"/>
                  <a:gd name="T29" fmla="*/ 48 h 610"/>
                  <a:gd name="T30" fmla="*/ 57 w 212"/>
                  <a:gd name="T31" fmla="*/ 27 h 610"/>
                  <a:gd name="T32" fmla="*/ 60 w 212"/>
                  <a:gd name="T33" fmla="*/ 14 h 610"/>
                  <a:gd name="T34" fmla="*/ 62 w 212"/>
                  <a:gd name="T35" fmla="*/ 9 h 610"/>
                  <a:gd name="T36" fmla="*/ 37 w 212"/>
                  <a:gd name="T37" fmla="*/ 0 h 610"/>
                  <a:gd name="T38" fmla="*/ 35 w 212"/>
                  <a:gd name="T39" fmla="*/ 6 h 610"/>
                  <a:gd name="T40" fmla="*/ 31 w 212"/>
                  <a:gd name="T41" fmla="*/ 19 h 610"/>
                  <a:gd name="T42" fmla="*/ 24 w 212"/>
                  <a:gd name="T43" fmla="*/ 40 h 610"/>
                  <a:gd name="T44" fmla="*/ 17 w 212"/>
                  <a:gd name="T45" fmla="*/ 68 h 610"/>
                  <a:gd name="T46" fmla="*/ 11 w 212"/>
                  <a:gd name="T47" fmla="*/ 102 h 610"/>
                  <a:gd name="T48" fmla="*/ 5 w 212"/>
                  <a:gd name="T49" fmla="*/ 141 h 610"/>
                  <a:gd name="T50" fmla="*/ 1 w 212"/>
                  <a:gd name="T51" fmla="*/ 184 h 610"/>
                  <a:gd name="T52" fmla="*/ 0 w 212"/>
                  <a:gd name="T53" fmla="*/ 230 h 610"/>
                  <a:gd name="T54" fmla="*/ 2 w 212"/>
                  <a:gd name="T55" fmla="*/ 278 h 610"/>
                  <a:gd name="T56" fmla="*/ 9 w 212"/>
                  <a:gd name="T57" fmla="*/ 328 h 610"/>
                  <a:gd name="T58" fmla="*/ 22 w 212"/>
                  <a:gd name="T59" fmla="*/ 378 h 610"/>
                  <a:gd name="T60" fmla="*/ 40 w 212"/>
                  <a:gd name="T61" fmla="*/ 429 h 610"/>
                  <a:gd name="T62" fmla="*/ 67 w 212"/>
                  <a:gd name="T63" fmla="*/ 477 h 610"/>
                  <a:gd name="T64" fmla="*/ 100 w 212"/>
                  <a:gd name="T65" fmla="*/ 525 h 610"/>
                  <a:gd name="T66" fmla="*/ 144 w 212"/>
                  <a:gd name="T67" fmla="*/ 570 h 610"/>
                  <a:gd name="T68" fmla="*/ 197 w 212"/>
                  <a:gd name="T69" fmla="*/ 610 h 6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12" h="610">
                    <a:moveTo>
                      <a:pt x="197" y="610"/>
                    </a:moveTo>
                    <a:lnTo>
                      <a:pt x="212" y="587"/>
                    </a:lnTo>
                    <a:lnTo>
                      <a:pt x="162" y="549"/>
                    </a:lnTo>
                    <a:lnTo>
                      <a:pt x="121" y="507"/>
                    </a:lnTo>
                    <a:lnTo>
                      <a:pt x="89" y="463"/>
                    </a:lnTo>
                    <a:lnTo>
                      <a:pt x="65" y="416"/>
                    </a:lnTo>
                    <a:lnTo>
                      <a:pt x="47" y="368"/>
                    </a:lnTo>
                    <a:lnTo>
                      <a:pt x="36" y="321"/>
                    </a:lnTo>
                    <a:lnTo>
                      <a:pt x="29" y="274"/>
                    </a:lnTo>
                    <a:lnTo>
                      <a:pt x="27" y="228"/>
                    </a:lnTo>
                    <a:lnTo>
                      <a:pt x="28" y="184"/>
                    </a:lnTo>
                    <a:lnTo>
                      <a:pt x="31" y="144"/>
                    </a:lnTo>
                    <a:lnTo>
                      <a:pt x="37" y="107"/>
                    </a:lnTo>
                    <a:lnTo>
                      <a:pt x="44" y="75"/>
                    </a:lnTo>
                    <a:lnTo>
                      <a:pt x="51" y="48"/>
                    </a:lnTo>
                    <a:lnTo>
                      <a:pt x="57" y="27"/>
                    </a:lnTo>
                    <a:lnTo>
                      <a:pt x="60" y="14"/>
                    </a:lnTo>
                    <a:lnTo>
                      <a:pt x="62" y="9"/>
                    </a:lnTo>
                    <a:lnTo>
                      <a:pt x="37" y="0"/>
                    </a:lnTo>
                    <a:lnTo>
                      <a:pt x="35" y="6"/>
                    </a:lnTo>
                    <a:lnTo>
                      <a:pt x="31" y="19"/>
                    </a:lnTo>
                    <a:lnTo>
                      <a:pt x="24" y="40"/>
                    </a:lnTo>
                    <a:lnTo>
                      <a:pt x="17" y="68"/>
                    </a:lnTo>
                    <a:lnTo>
                      <a:pt x="11" y="102"/>
                    </a:lnTo>
                    <a:lnTo>
                      <a:pt x="5" y="141"/>
                    </a:lnTo>
                    <a:lnTo>
                      <a:pt x="1" y="184"/>
                    </a:lnTo>
                    <a:lnTo>
                      <a:pt x="0" y="230"/>
                    </a:lnTo>
                    <a:lnTo>
                      <a:pt x="2" y="278"/>
                    </a:lnTo>
                    <a:lnTo>
                      <a:pt x="9" y="328"/>
                    </a:lnTo>
                    <a:lnTo>
                      <a:pt x="22" y="378"/>
                    </a:lnTo>
                    <a:lnTo>
                      <a:pt x="40" y="429"/>
                    </a:lnTo>
                    <a:lnTo>
                      <a:pt x="67" y="477"/>
                    </a:lnTo>
                    <a:lnTo>
                      <a:pt x="100" y="525"/>
                    </a:lnTo>
                    <a:lnTo>
                      <a:pt x="144" y="570"/>
                    </a:lnTo>
                    <a:lnTo>
                      <a:pt x="197" y="61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  <p:sp>
            <p:nvSpPr>
              <p:cNvPr id="598" name="Freeform 40"/>
              <p:cNvSpPr>
                <a:spLocks/>
              </p:cNvSpPr>
              <p:nvPr/>
            </p:nvSpPr>
            <p:spPr bwMode="auto">
              <a:xfrm>
                <a:off x="2391" y="1970"/>
                <a:ext cx="111" cy="381"/>
              </a:xfrm>
              <a:custGeom>
                <a:avLst/>
                <a:gdLst>
                  <a:gd name="T0" fmla="*/ 206 w 221"/>
                  <a:gd name="T1" fmla="*/ 763 h 763"/>
                  <a:gd name="T2" fmla="*/ 221 w 221"/>
                  <a:gd name="T3" fmla="*/ 742 h 763"/>
                  <a:gd name="T4" fmla="*/ 165 w 221"/>
                  <a:gd name="T5" fmla="*/ 695 h 763"/>
                  <a:gd name="T6" fmla="*/ 120 w 221"/>
                  <a:gd name="T7" fmla="*/ 642 h 763"/>
                  <a:gd name="T8" fmla="*/ 85 w 221"/>
                  <a:gd name="T9" fmla="*/ 587 h 763"/>
                  <a:gd name="T10" fmla="*/ 59 w 221"/>
                  <a:gd name="T11" fmla="*/ 528 h 763"/>
                  <a:gd name="T12" fmla="*/ 42 w 221"/>
                  <a:gd name="T13" fmla="*/ 468 h 763"/>
                  <a:gd name="T14" fmla="*/ 31 w 221"/>
                  <a:gd name="T15" fmla="*/ 407 h 763"/>
                  <a:gd name="T16" fmla="*/ 27 w 221"/>
                  <a:gd name="T17" fmla="*/ 347 h 763"/>
                  <a:gd name="T18" fmla="*/ 27 w 221"/>
                  <a:gd name="T19" fmla="*/ 288 h 763"/>
                  <a:gd name="T20" fmla="*/ 31 w 221"/>
                  <a:gd name="T21" fmla="*/ 232 h 763"/>
                  <a:gd name="T22" fmla="*/ 39 w 221"/>
                  <a:gd name="T23" fmla="*/ 180 h 763"/>
                  <a:gd name="T24" fmla="*/ 49 w 221"/>
                  <a:gd name="T25" fmla="*/ 133 h 763"/>
                  <a:gd name="T26" fmla="*/ 58 w 221"/>
                  <a:gd name="T27" fmla="*/ 93 h 763"/>
                  <a:gd name="T28" fmla="*/ 67 w 221"/>
                  <a:gd name="T29" fmla="*/ 58 h 763"/>
                  <a:gd name="T30" fmla="*/ 76 w 221"/>
                  <a:gd name="T31" fmla="*/ 32 h 763"/>
                  <a:gd name="T32" fmla="*/ 82 w 221"/>
                  <a:gd name="T33" fmla="*/ 16 h 763"/>
                  <a:gd name="T34" fmla="*/ 84 w 221"/>
                  <a:gd name="T35" fmla="*/ 9 h 763"/>
                  <a:gd name="T36" fmla="*/ 60 w 221"/>
                  <a:gd name="T37" fmla="*/ 0 h 763"/>
                  <a:gd name="T38" fmla="*/ 58 w 221"/>
                  <a:gd name="T39" fmla="*/ 6 h 763"/>
                  <a:gd name="T40" fmla="*/ 51 w 221"/>
                  <a:gd name="T41" fmla="*/ 24 h 763"/>
                  <a:gd name="T42" fmla="*/ 43 w 221"/>
                  <a:gd name="T43" fmla="*/ 50 h 763"/>
                  <a:gd name="T44" fmla="*/ 32 w 221"/>
                  <a:gd name="T45" fmla="*/ 86 h 763"/>
                  <a:gd name="T46" fmla="*/ 22 w 221"/>
                  <a:gd name="T47" fmla="*/ 128 h 763"/>
                  <a:gd name="T48" fmla="*/ 13 w 221"/>
                  <a:gd name="T49" fmla="*/ 178 h 763"/>
                  <a:gd name="T50" fmla="*/ 6 w 221"/>
                  <a:gd name="T51" fmla="*/ 232 h 763"/>
                  <a:gd name="T52" fmla="*/ 1 w 221"/>
                  <a:gd name="T53" fmla="*/ 290 h 763"/>
                  <a:gd name="T54" fmla="*/ 0 w 221"/>
                  <a:gd name="T55" fmla="*/ 351 h 763"/>
                  <a:gd name="T56" fmla="*/ 6 w 221"/>
                  <a:gd name="T57" fmla="*/ 413 h 763"/>
                  <a:gd name="T58" fmla="*/ 16 w 221"/>
                  <a:gd name="T59" fmla="*/ 476 h 763"/>
                  <a:gd name="T60" fmla="*/ 36 w 221"/>
                  <a:gd name="T61" fmla="*/ 539 h 763"/>
                  <a:gd name="T62" fmla="*/ 62 w 221"/>
                  <a:gd name="T63" fmla="*/ 600 h 763"/>
                  <a:gd name="T64" fmla="*/ 99 w 221"/>
                  <a:gd name="T65" fmla="*/ 659 h 763"/>
                  <a:gd name="T66" fmla="*/ 146 w 221"/>
                  <a:gd name="T67" fmla="*/ 713 h 763"/>
                  <a:gd name="T68" fmla="*/ 206 w 221"/>
                  <a:gd name="T69" fmla="*/ 763 h 7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21" h="763">
                    <a:moveTo>
                      <a:pt x="206" y="763"/>
                    </a:moveTo>
                    <a:lnTo>
                      <a:pt x="221" y="742"/>
                    </a:lnTo>
                    <a:lnTo>
                      <a:pt x="165" y="695"/>
                    </a:lnTo>
                    <a:lnTo>
                      <a:pt x="120" y="642"/>
                    </a:lnTo>
                    <a:lnTo>
                      <a:pt x="85" y="587"/>
                    </a:lnTo>
                    <a:lnTo>
                      <a:pt x="59" y="528"/>
                    </a:lnTo>
                    <a:lnTo>
                      <a:pt x="42" y="468"/>
                    </a:lnTo>
                    <a:lnTo>
                      <a:pt x="31" y="407"/>
                    </a:lnTo>
                    <a:lnTo>
                      <a:pt x="27" y="347"/>
                    </a:lnTo>
                    <a:lnTo>
                      <a:pt x="27" y="288"/>
                    </a:lnTo>
                    <a:lnTo>
                      <a:pt x="31" y="232"/>
                    </a:lnTo>
                    <a:lnTo>
                      <a:pt x="39" y="180"/>
                    </a:lnTo>
                    <a:lnTo>
                      <a:pt x="49" y="133"/>
                    </a:lnTo>
                    <a:lnTo>
                      <a:pt x="58" y="93"/>
                    </a:lnTo>
                    <a:lnTo>
                      <a:pt x="67" y="58"/>
                    </a:lnTo>
                    <a:lnTo>
                      <a:pt x="76" y="32"/>
                    </a:lnTo>
                    <a:lnTo>
                      <a:pt x="82" y="16"/>
                    </a:lnTo>
                    <a:lnTo>
                      <a:pt x="84" y="9"/>
                    </a:lnTo>
                    <a:lnTo>
                      <a:pt x="60" y="0"/>
                    </a:lnTo>
                    <a:lnTo>
                      <a:pt x="58" y="6"/>
                    </a:lnTo>
                    <a:lnTo>
                      <a:pt x="51" y="24"/>
                    </a:lnTo>
                    <a:lnTo>
                      <a:pt x="43" y="50"/>
                    </a:lnTo>
                    <a:lnTo>
                      <a:pt x="32" y="86"/>
                    </a:lnTo>
                    <a:lnTo>
                      <a:pt x="22" y="128"/>
                    </a:lnTo>
                    <a:lnTo>
                      <a:pt x="13" y="178"/>
                    </a:lnTo>
                    <a:lnTo>
                      <a:pt x="6" y="232"/>
                    </a:lnTo>
                    <a:lnTo>
                      <a:pt x="1" y="290"/>
                    </a:lnTo>
                    <a:lnTo>
                      <a:pt x="0" y="351"/>
                    </a:lnTo>
                    <a:lnTo>
                      <a:pt x="6" y="413"/>
                    </a:lnTo>
                    <a:lnTo>
                      <a:pt x="16" y="476"/>
                    </a:lnTo>
                    <a:lnTo>
                      <a:pt x="36" y="539"/>
                    </a:lnTo>
                    <a:lnTo>
                      <a:pt x="62" y="600"/>
                    </a:lnTo>
                    <a:lnTo>
                      <a:pt x="99" y="659"/>
                    </a:lnTo>
                    <a:lnTo>
                      <a:pt x="146" y="713"/>
                    </a:lnTo>
                    <a:lnTo>
                      <a:pt x="206" y="76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 sz="2400"/>
              </a:p>
            </p:txBody>
          </p:sp>
        </p:grpSp>
        <p:sp>
          <p:nvSpPr>
            <p:cNvPr id="582" name="6cípá hvězda 581"/>
            <p:cNvSpPr/>
            <p:nvPr/>
          </p:nvSpPr>
          <p:spPr>
            <a:xfrm>
              <a:off x="7985238" y="1715322"/>
              <a:ext cx="756000" cy="779779"/>
            </a:xfrm>
            <a:prstGeom prst="star6">
              <a:avLst/>
            </a:prstGeom>
            <a:solidFill>
              <a:schemeClr val="bg1"/>
            </a:soli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 smtClean="0">
                  <a:solidFill>
                    <a:schemeClr val="tx1"/>
                  </a:solidFill>
                </a:rPr>
                <a:t>36</a:t>
              </a:r>
              <a:endParaRPr lang="cs-CZ" sz="2400" b="1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858118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16632"/>
            <a:ext cx="8964488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solidFill>
                  <a:schemeClr val="tx1"/>
                </a:solidFill>
              </a:rPr>
              <a:t>V</a:t>
            </a:r>
            <a:r>
              <a:rPr lang="cs-CZ" sz="3600" dirty="0" smtClean="0">
                <a:solidFill>
                  <a:schemeClr val="tx1"/>
                </a:solidFill>
              </a:rPr>
              <a:t>y</a:t>
            </a:r>
            <a:r>
              <a:rPr lang="en-US" sz="3600" dirty="0" err="1" smtClean="0">
                <a:solidFill>
                  <a:schemeClr val="tx1"/>
                </a:solidFill>
              </a:rPr>
              <a:t>po</a:t>
            </a:r>
            <a:r>
              <a:rPr lang="cs-CZ" sz="3600" dirty="0" smtClean="0">
                <a:solidFill>
                  <a:schemeClr val="tx1"/>
                </a:solidFill>
              </a:rPr>
              <a:t>čítej.</a:t>
            </a:r>
          </a:p>
        </p:txBody>
      </p:sp>
      <p:sp>
        <p:nvSpPr>
          <p:cNvPr id="4" name="Obdélník 3"/>
          <p:cNvSpPr/>
          <p:nvPr/>
        </p:nvSpPr>
        <p:spPr>
          <a:xfrm>
            <a:off x="72008" y="2838534"/>
            <a:ext cx="3564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smtClean="0">
                <a:solidFill>
                  <a:schemeClr val="tx1"/>
                </a:solidFill>
              </a:rPr>
              <a:t>(8 </a:t>
            </a:r>
            <a:r>
              <a:rPr lang="en-US" sz="2800" b="1" dirty="0">
                <a:solidFill>
                  <a:schemeClr val="tx1"/>
                </a:solidFill>
              </a:rPr>
              <a:t>∙ </a:t>
            </a:r>
            <a:r>
              <a:rPr lang="en-US" sz="2800" b="1" dirty="0" smtClean="0">
                <a:solidFill>
                  <a:schemeClr val="tx1"/>
                </a:solidFill>
              </a:rPr>
              <a:t>4) - 32 = 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72008" y="3875449"/>
            <a:ext cx="3564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</a:rPr>
              <a:t>(9 </a:t>
            </a:r>
            <a:r>
              <a:rPr lang="en-US" sz="2800" b="1" dirty="0" smtClean="0">
                <a:solidFill>
                  <a:schemeClr val="tx1"/>
                </a:solidFill>
              </a:rPr>
              <a:t>∙ 4) + 50 =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2008" y="764704"/>
            <a:ext cx="3564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(</a:t>
            </a:r>
            <a:r>
              <a:rPr lang="en-US" sz="2800" b="1" dirty="0">
                <a:solidFill>
                  <a:schemeClr val="tx1"/>
                </a:solidFill>
              </a:rPr>
              <a:t>3</a:t>
            </a:r>
            <a:r>
              <a:rPr lang="en-US" sz="2800" b="1" dirty="0" smtClean="0">
                <a:solidFill>
                  <a:schemeClr val="tx1"/>
                </a:solidFill>
              </a:rPr>
              <a:t> ∙ 4) + 21 = </a:t>
            </a:r>
            <a:endParaRPr lang="cs-CZ" sz="2800" b="1" dirty="0">
              <a:solidFill>
                <a:schemeClr val="tx1"/>
              </a:solidFill>
            </a:endParaRPr>
          </a:p>
        </p:txBody>
      </p:sp>
      <p:cxnSp>
        <p:nvCxnSpPr>
          <p:cNvPr id="9" name="Přímá spojnice 8"/>
          <p:cNvCxnSpPr/>
          <p:nvPr/>
        </p:nvCxnSpPr>
        <p:spPr>
          <a:xfrm>
            <a:off x="2195736" y="1358134"/>
            <a:ext cx="18002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2195736" y="3356992"/>
            <a:ext cx="18002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bdélník 11"/>
          <p:cNvSpPr/>
          <p:nvPr/>
        </p:nvSpPr>
        <p:spPr>
          <a:xfrm>
            <a:off x="72008" y="1801619"/>
            <a:ext cx="3564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smtClean="0">
                <a:solidFill>
                  <a:schemeClr val="tx1"/>
                </a:solidFill>
              </a:rPr>
              <a:t>(</a:t>
            </a:r>
            <a:r>
              <a:rPr lang="en-US" sz="2800" b="1" dirty="0">
                <a:solidFill>
                  <a:schemeClr val="tx1"/>
                </a:solidFill>
              </a:rPr>
              <a:t>6 ∙ </a:t>
            </a:r>
            <a:r>
              <a:rPr lang="en-US" sz="2800" b="1" dirty="0" smtClean="0">
                <a:solidFill>
                  <a:schemeClr val="tx1"/>
                </a:solidFill>
              </a:rPr>
              <a:t>4) + 35 = </a:t>
            </a:r>
            <a:endParaRPr lang="cs-CZ" sz="2800" b="1" dirty="0">
              <a:solidFill>
                <a:schemeClr val="tx1"/>
              </a:solidFill>
            </a:endParaRPr>
          </a:p>
        </p:txBody>
      </p:sp>
      <p:cxnSp>
        <p:nvCxnSpPr>
          <p:cNvPr id="14" name="Přímá spojnice 13"/>
          <p:cNvCxnSpPr/>
          <p:nvPr/>
        </p:nvCxnSpPr>
        <p:spPr>
          <a:xfrm>
            <a:off x="2195736" y="2348880"/>
            <a:ext cx="18002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2195736" y="4437112"/>
            <a:ext cx="18002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bdélník 19"/>
          <p:cNvSpPr/>
          <p:nvPr/>
        </p:nvSpPr>
        <p:spPr>
          <a:xfrm>
            <a:off x="134358" y="7719578"/>
            <a:ext cx="3564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</a:rPr>
              <a:t>(9 </a:t>
            </a:r>
            <a:r>
              <a:rPr lang="en-US" sz="2800" b="1" dirty="0" smtClean="0">
                <a:solidFill>
                  <a:schemeClr val="tx1"/>
                </a:solidFill>
              </a:rPr>
              <a:t>∙ 4) + 50 =</a:t>
            </a:r>
            <a:endParaRPr lang="cs-CZ" sz="2800" b="1" dirty="0">
              <a:solidFill>
                <a:schemeClr val="tx1"/>
              </a:solidFill>
            </a:endParaRPr>
          </a:p>
        </p:txBody>
      </p:sp>
      <p:cxnSp>
        <p:nvCxnSpPr>
          <p:cNvPr id="26" name="Přímá spojnice 25"/>
          <p:cNvCxnSpPr/>
          <p:nvPr/>
        </p:nvCxnSpPr>
        <p:spPr>
          <a:xfrm>
            <a:off x="2258086" y="8214432"/>
            <a:ext cx="18002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bdélník 26"/>
          <p:cNvSpPr/>
          <p:nvPr/>
        </p:nvSpPr>
        <p:spPr>
          <a:xfrm>
            <a:off x="72008" y="5949280"/>
            <a:ext cx="3564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smtClean="0">
                <a:solidFill>
                  <a:schemeClr val="tx1"/>
                </a:solidFill>
              </a:rPr>
              <a:t>42 + (7 ∙ 4) =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72008" y="4912364"/>
            <a:ext cx="3564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smtClean="0">
                <a:solidFill>
                  <a:schemeClr val="tx1"/>
                </a:solidFill>
              </a:rPr>
              <a:t>34 + (2 ∙ 4) =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4896432" y="764704"/>
            <a:ext cx="3564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smtClean="0">
                <a:solidFill>
                  <a:schemeClr val="tx1"/>
                </a:solidFill>
              </a:rPr>
              <a:t>62 + (4 ∙ 4) =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4896432" y="1801619"/>
            <a:ext cx="3564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smtClean="0">
                <a:solidFill>
                  <a:schemeClr val="tx1"/>
                </a:solidFill>
              </a:rPr>
              <a:t>87 - (5 ∙ 4) =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4896432" y="2838534"/>
            <a:ext cx="3564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smtClean="0">
                <a:solidFill>
                  <a:schemeClr val="tx1"/>
                </a:solidFill>
              </a:rPr>
              <a:t>(</a:t>
            </a:r>
            <a:r>
              <a:rPr lang="en-US" sz="2800" b="1" dirty="0">
                <a:solidFill>
                  <a:schemeClr val="tx1"/>
                </a:solidFill>
              </a:rPr>
              <a:t>3</a:t>
            </a:r>
            <a:r>
              <a:rPr lang="en-US" sz="2800" b="1" dirty="0" smtClean="0">
                <a:solidFill>
                  <a:schemeClr val="tx1"/>
                </a:solidFill>
              </a:rPr>
              <a:t> ∙ 2</a:t>
            </a:r>
            <a:r>
              <a:rPr lang="en-US" sz="2800" b="1" dirty="0">
                <a:solidFill>
                  <a:schemeClr val="tx1"/>
                </a:solidFill>
              </a:rPr>
              <a:t>) </a:t>
            </a:r>
            <a:r>
              <a:rPr lang="en-US" sz="2800" b="1" dirty="0" smtClean="0">
                <a:solidFill>
                  <a:schemeClr val="tx1"/>
                </a:solidFill>
              </a:rPr>
              <a:t>∙ 4 =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4896432" y="3875449"/>
            <a:ext cx="3564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smtClean="0">
                <a:solidFill>
                  <a:schemeClr val="tx1"/>
                </a:solidFill>
              </a:rPr>
              <a:t>(5 ∙ 2</a:t>
            </a:r>
            <a:r>
              <a:rPr lang="en-US" sz="2800" b="1" dirty="0">
                <a:solidFill>
                  <a:schemeClr val="tx1"/>
                </a:solidFill>
              </a:rPr>
              <a:t>) </a:t>
            </a:r>
            <a:r>
              <a:rPr lang="en-US" sz="2800" b="1" dirty="0" smtClean="0">
                <a:solidFill>
                  <a:schemeClr val="tx1"/>
                </a:solidFill>
              </a:rPr>
              <a:t>∙ 4 =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4896432" y="4912364"/>
            <a:ext cx="3564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smtClean="0">
                <a:solidFill>
                  <a:schemeClr val="tx1"/>
                </a:solidFill>
              </a:rPr>
              <a:t>(4 ∙ 2</a:t>
            </a:r>
            <a:r>
              <a:rPr lang="en-US" sz="2800" b="1" dirty="0">
                <a:solidFill>
                  <a:schemeClr val="tx1"/>
                </a:solidFill>
              </a:rPr>
              <a:t>) </a:t>
            </a:r>
            <a:r>
              <a:rPr lang="en-US" sz="2800" b="1" dirty="0" smtClean="0">
                <a:solidFill>
                  <a:schemeClr val="tx1"/>
                </a:solidFill>
              </a:rPr>
              <a:t>∙ 4 =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4896432" y="5949280"/>
            <a:ext cx="3564000" cy="7016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smtClean="0">
                <a:solidFill>
                  <a:schemeClr val="tx1"/>
                </a:solidFill>
              </a:rPr>
              <a:t>(2 ∙ 2</a:t>
            </a:r>
            <a:r>
              <a:rPr lang="en-US" sz="2800" b="1" dirty="0">
                <a:solidFill>
                  <a:schemeClr val="tx1"/>
                </a:solidFill>
              </a:rPr>
              <a:t>) </a:t>
            </a:r>
            <a:r>
              <a:rPr lang="en-US" sz="2800" b="1" dirty="0" smtClean="0">
                <a:solidFill>
                  <a:schemeClr val="tx1"/>
                </a:solidFill>
              </a:rPr>
              <a:t>∙ 4 =</a:t>
            </a:r>
            <a:endParaRPr lang="cs-CZ" sz="2800" b="1" dirty="0">
              <a:solidFill>
                <a:schemeClr val="tx1"/>
              </a:solidFill>
            </a:endParaRPr>
          </a:p>
        </p:txBody>
      </p:sp>
      <p:cxnSp>
        <p:nvCxnSpPr>
          <p:cNvPr id="36" name="Přímá spojnice 35"/>
          <p:cNvCxnSpPr/>
          <p:nvPr/>
        </p:nvCxnSpPr>
        <p:spPr>
          <a:xfrm>
            <a:off x="2195736" y="5589240"/>
            <a:ext cx="18002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>
            <a:off x="2195736" y="6525344"/>
            <a:ext cx="18002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>
            <a:off x="6876256" y="1348443"/>
            <a:ext cx="18002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>
            <a:off x="6876256" y="2339189"/>
            <a:ext cx="18002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6876256" y="3397955"/>
            <a:ext cx="18002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>
            <a:off x="6876256" y="4437112"/>
            <a:ext cx="18002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6876256" y="5445224"/>
            <a:ext cx="18002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>
            <a:off x="6876256" y="6435970"/>
            <a:ext cx="18002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90884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16632"/>
            <a:ext cx="8964488" cy="9361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dirty="0" err="1" smtClean="0">
                <a:solidFill>
                  <a:schemeClr val="tx1"/>
                </a:solidFill>
              </a:rPr>
              <a:t>Podtrhni</a:t>
            </a:r>
            <a:r>
              <a:rPr lang="en-US" sz="3600" dirty="0" smtClean="0">
                <a:solidFill>
                  <a:schemeClr val="tx1"/>
                </a:solidFill>
              </a:rPr>
              <a:t> n</a:t>
            </a:r>
            <a:r>
              <a:rPr lang="cs-CZ" sz="3600" dirty="0" err="1" smtClean="0">
                <a:solidFill>
                  <a:schemeClr val="tx1"/>
                </a:solidFill>
              </a:rPr>
              <a:t>ásobky</a:t>
            </a:r>
            <a:r>
              <a:rPr lang="cs-CZ" sz="3600" dirty="0" smtClean="0">
                <a:solidFill>
                  <a:schemeClr val="tx1"/>
                </a:solidFill>
              </a:rPr>
              <a:t> 4 červeně, násobky 3 modře.</a:t>
            </a:r>
          </a:p>
        </p:txBody>
      </p:sp>
      <p:sp>
        <p:nvSpPr>
          <p:cNvPr id="3" name="Obdélník 2"/>
          <p:cNvSpPr/>
          <p:nvPr/>
        </p:nvSpPr>
        <p:spPr>
          <a:xfrm>
            <a:off x="323528" y="1268760"/>
            <a:ext cx="8748464" cy="26642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200000"/>
              </a:lnSpc>
            </a:pPr>
            <a:r>
              <a:rPr lang="en-US" sz="5400" dirty="0" smtClean="0">
                <a:solidFill>
                  <a:schemeClr val="tx1"/>
                </a:solidFill>
              </a:rPr>
              <a:t>9, 20, 8, 6, 27, 32, 40, 3, 12, 24, 36, 18, 4, 21, 16, 15, 28, 30</a:t>
            </a:r>
            <a:endParaRPr lang="cs-CZ" sz="5400" dirty="0">
              <a:solidFill>
                <a:schemeClr val="tx1"/>
              </a:solidFill>
            </a:endParaRPr>
          </a:p>
        </p:txBody>
      </p:sp>
      <p:cxnSp>
        <p:nvCxnSpPr>
          <p:cNvPr id="6" name="Přímá spojnice 5"/>
          <p:cNvCxnSpPr/>
          <p:nvPr/>
        </p:nvCxnSpPr>
        <p:spPr>
          <a:xfrm>
            <a:off x="35496" y="6165304"/>
            <a:ext cx="892899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33751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dirty="0" smtClean="0"/>
              <a:t>Citace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036496" cy="4525963"/>
          </a:xfrm>
        </p:spPr>
        <p:txBody>
          <a:bodyPr>
            <a:normAutofit/>
          </a:bodyPr>
          <a:lstStyle/>
          <a:p>
            <a:r>
              <a:rPr lang="cs-CZ" dirty="0" smtClean="0">
                <a:hlinkClick r:id="rId2"/>
              </a:rPr>
              <a:t>www.ofice.microsoft.com</a:t>
            </a:r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630075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3262</TotalTime>
  <Words>468</Words>
  <Application>Microsoft Office PowerPoint</Application>
  <PresentationFormat>Předvádění na obrazovce (4:3)</PresentationFormat>
  <Paragraphs>126</Paragraphs>
  <Slides>10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Skola</dc:creator>
  <cp:lastModifiedBy>Učitel</cp:lastModifiedBy>
  <cp:revision>425</cp:revision>
  <dcterms:created xsi:type="dcterms:W3CDTF">2012-03-08T11:35:34Z</dcterms:created>
  <dcterms:modified xsi:type="dcterms:W3CDTF">2012-09-28T05:06:09Z</dcterms:modified>
</cp:coreProperties>
</file>