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63" r:id="rId3"/>
    <p:sldId id="497" r:id="rId4"/>
    <p:sldId id="504" r:id="rId5"/>
    <p:sldId id="505" r:id="rId6"/>
    <p:sldId id="506" r:id="rId7"/>
    <p:sldId id="507" r:id="rId8"/>
    <p:sldId id="508" r:id="rId9"/>
    <p:sldId id="498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AE428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2007" autoAdjust="0"/>
  </p:normalViewPr>
  <p:slideViewPr>
    <p:cSldViewPr>
      <p:cViewPr>
        <p:scale>
          <a:sx n="66" d="100"/>
          <a:sy n="66" d="100"/>
        </p:scale>
        <p:origin x="-1284" y="-2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Erika Hovorková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VY_32_INOVACE_</a:t>
          </a:r>
          <a:r>
            <a:rPr lang="en-US" sz="2000" dirty="0" smtClean="0"/>
            <a:t>20</a:t>
          </a:r>
          <a:r>
            <a:rPr lang="cs-CZ" sz="2000" dirty="0" smtClean="0"/>
            <a:t>_Násobení číslem 5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</a:t>
          </a:r>
          <a:r>
            <a:rPr lang="cs-CZ" sz="2000" dirty="0" smtClean="0"/>
            <a:t>CZ.1.07/1.4.00/21.2004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4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B340602A-63DE-4E1E-AE7D-1BF838894F80}" type="pres">
      <dgm:prSet presAssocID="{D8197B8C-B260-4A16-BDF4-0947B075E274}" presName="vertSpace3" presStyleLbl="node1" presStyleIdx="1" presStyleCnt="4"/>
      <dgm:spPr/>
    </dgm:pt>
    <dgm:pt modelId="{3024726A-57AE-4AFC-9723-A526DCC56990}" type="pres">
      <dgm:prSet presAssocID="{D8197B8C-B260-4A16-BDF4-0947B075E274}" presName="circle3" presStyleLbl="node1" presStyleIdx="2" presStyleCnt="4"/>
      <dgm:spPr/>
    </dgm:pt>
    <dgm:pt modelId="{E632F17C-588E-4513-B5B0-E3A25884288E}" type="pres">
      <dgm:prSet presAssocID="{D8197B8C-B260-4A16-BDF4-0947B075E274}" presName="rect3" presStyleLbl="alignAcc1" presStyleIdx="2" presStyleCnt="4"/>
      <dgm:spPr/>
      <dgm:t>
        <a:bodyPr/>
        <a:lstStyle/>
        <a:p>
          <a:endParaRPr lang="cs-CZ"/>
        </a:p>
      </dgm:t>
    </dgm:pt>
    <dgm:pt modelId="{0067B3B6-CC6E-4FEA-934A-B260CCD88713}" type="pres">
      <dgm:prSet presAssocID="{4C35D32F-0EAB-4CD7-82EE-45574DC2A586}" presName="vertSpace4" presStyleLbl="node1" presStyleIdx="2" presStyleCnt="4"/>
      <dgm:spPr/>
    </dgm:pt>
    <dgm:pt modelId="{7C586B55-94D6-4E48-9045-89BD65D2E277}" type="pres">
      <dgm:prSet presAssocID="{4C35D32F-0EAB-4CD7-82EE-45574DC2A586}" presName="circle4" presStyleLbl="node1" presStyleIdx="3" presStyleCnt="4"/>
      <dgm:spPr/>
    </dgm:pt>
    <dgm:pt modelId="{00691753-22B7-4C53-A077-CBC858064A16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148F93-7DA0-4E0D-95F4-8472B341DEC4}" type="pres">
      <dgm:prSet presAssocID="{D8197B8C-B260-4A16-BDF4-0947B075E274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B473E7-08E4-4C34-9685-F270398857C7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2" destOrd="0" parTransId="{51C5993D-B262-45E6-B66E-76BC9D6D883D}" sibTransId="{1AEC7F05-E0FE-459C-BD47-224AC9D7BEE4}"/>
    <dgm:cxn modelId="{7026137D-6CD6-4BE9-8D13-2E6F7ED1D5CD}" type="presOf" srcId="{D8197B8C-B260-4A16-BDF4-0947B075E274}" destId="{CC148F93-7DA0-4E0D-95F4-8472B341DEC4}" srcOrd="1" destOrd="0" presId="urn:microsoft.com/office/officeart/2005/8/layout/target3"/>
    <dgm:cxn modelId="{09013891-108B-4269-AF4E-0341A823C58C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5004821A-1498-41A0-893F-A85164D08959}" type="presOf" srcId="{D1B46980-6531-4606-95E6-44980827E919}" destId="{6140AFEC-043D-4C43-A2F9-D0F5331DF3A3}" srcOrd="0" destOrd="0" presId="urn:microsoft.com/office/officeart/2005/8/layout/target3"/>
    <dgm:cxn modelId="{2265E82E-5EDE-4C18-B846-B0BBAC4896E5}" type="presOf" srcId="{D1D4F407-5343-4D3F-B5B9-D407B03CAEB4}" destId="{AED2198E-93D5-4001-81B4-73124B309672}" srcOrd="1" destOrd="0" presId="urn:microsoft.com/office/officeart/2005/8/layout/target3"/>
    <dgm:cxn modelId="{4174C45E-4D9B-4864-A1C6-0826538295A4}" type="presOf" srcId="{D8197B8C-B260-4A16-BDF4-0947B075E274}" destId="{E632F17C-588E-4513-B5B0-E3A25884288E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55A2253-A29D-4EAA-873B-74EAF885D7A1}" type="presOf" srcId="{D1D4F407-5343-4D3F-B5B9-D407B03CAEB4}" destId="{D005CE8C-CC26-4C3E-AC11-E15060ECD759}" srcOrd="0" destOrd="0" presId="urn:microsoft.com/office/officeart/2005/8/layout/target3"/>
    <dgm:cxn modelId="{5A9D5BDA-C227-4D10-83EF-7880D0670472}" type="presOf" srcId="{4C35D32F-0EAB-4CD7-82EE-45574DC2A586}" destId="{00691753-22B7-4C53-A077-CBC858064A16}" srcOrd="0" destOrd="0" presId="urn:microsoft.com/office/officeart/2005/8/layout/target3"/>
    <dgm:cxn modelId="{5E1C4C54-FECE-4DE0-9911-66BA5D92C57C}" type="presOf" srcId="{4C35D32F-0EAB-4CD7-82EE-45574DC2A586}" destId="{67B473E7-08E4-4C34-9685-F270398857C7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28CEFC5-49DF-43B2-A645-B19ECA724CD8}" type="presOf" srcId="{757F3AB3-0718-4624-B441-E567A8F0AB56}" destId="{333A1088-737F-45CB-B68E-254E46348037}" srcOrd="0" destOrd="0" presId="urn:microsoft.com/office/officeart/2005/8/layout/target3"/>
    <dgm:cxn modelId="{0A642D55-D736-4B0D-B6EC-5968D7400920}" type="presParOf" srcId="{333A1088-737F-45CB-B68E-254E46348037}" destId="{F5ABB229-8D3B-4694-996A-96F23CF14429}" srcOrd="0" destOrd="0" presId="urn:microsoft.com/office/officeart/2005/8/layout/target3"/>
    <dgm:cxn modelId="{41EB3B42-238B-4998-ADCF-8F26BBA85977}" type="presParOf" srcId="{333A1088-737F-45CB-B68E-254E46348037}" destId="{F41139FD-01EE-4571-8B17-4FB00FC51163}" srcOrd="1" destOrd="0" presId="urn:microsoft.com/office/officeart/2005/8/layout/target3"/>
    <dgm:cxn modelId="{90E0A2B3-464F-47DD-9021-441D4F9C514E}" type="presParOf" srcId="{333A1088-737F-45CB-B68E-254E46348037}" destId="{D005CE8C-CC26-4C3E-AC11-E15060ECD759}" srcOrd="2" destOrd="0" presId="urn:microsoft.com/office/officeart/2005/8/layout/target3"/>
    <dgm:cxn modelId="{F3E54BD5-3FD1-456F-BAF4-87305E6D1D32}" type="presParOf" srcId="{333A1088-737F-45CB-B68E-254E46348037}" destId="{2C702D82-9B77-49B7-9568-BB8EB47C3372}" srcOrd="3" destOrd="0" presId="urn:microsoft.com/office/officeart/2005/8/layout/target3"/>
    <dgm:cxn modelId="{EC1AC008-7C92-43A9-BFA3-DB1155BBFFC3}" type="presParOf" srcId="{333A1088-737F-45CB-B68E-254E46348037}" destId="{A52A0455-90FF-4808-ABD0-F02540D31D5A}" srcOrd="4" destOrd="0" presId="urn:microsoft.com/office/officeart/2005/8/layout/target3"/>
    <dgm:cxn modelId="{28E64F7B-8901-4790-9817-27C7D42CEEB1}" type="presParOf" srcId="{333A1088-737F-45CB-B68E-254E46348037}" destId="{6140AFEC-043D-4C43-A2F9-D0F5331DF3A3}" srcOrd="5" destOrd="0" presId="urn:microsoft.com/office/officeart/2005/8/layout/target3"/>
    <dgm:cxn modelId="{EBAED950-E65E-403B-955C-9CE82E1939AF}" type="presParOf" srcId="{333A1088-737F-45CB-B68E-254E46348037}" destId="{B340602A-63DE-4E1E-AE7D-1BF838894F80}" srcOrd="6" destOrd="0" presId="urn:microsoft.com/office/officeart/2005/8/layout/target3"/>
    <dgm:cxn modelId="{E97ED8D0-305B-47DD-8E27-3A6ADEC89568}" type="presParOf" srcId="{333A1088-737F-45CB-B68E-254E46348037}" destId="{3024726A-57AE-4AFC-9723-A526DCC56990}" srcOrd="7" destOrd="0" presId="urn:microsoft.com/office/officeart/2005/8/layout/target3"/>
    <dgm:cxn modelId="{8BA74B8D-4283-48EA-8DAA-CC3C92206B7A}" type="presParOf" srcId="{333A1088-737F-45CB-B68E-254E46348037}" destId="{E632F17C-588E-4513-B5B0-E3A25884288E}" srcOrd="8" destOrd="0" presId="urn:microsoft.com/office/officeart/2005/8/layout/target3"/>
    <dgm:cxn modelId="{D35B976D-3181-4209-877B-EFDA3291C385}" type="presParOf" srcId="{333A1088-737F-45CB-B68E-254E46348037}" destId="{0067B3B6-CC6E-4FEA-934A-B260CCD88713}" srcOrd="9" destOrd="0" presId="urn:microsoft.com/office/officeart/2005/8/layout/target3"/>
    <dgm:cxn modelId="{B95F6718-7554-4B78-9A85-9AD7C7493274}" type="presParOf" srcId="{333A1088-737F-45CB-B68E-254E46348037}" destId="{7C586B55-94D6-4E48-9045-89BD65D2E277}" srcOrd="10" destOrd="0" presId="urn:microsoft.com/office/officeart/2005/8/layout/target3"/>
    <dgm:cxn modelId="{04BA9265-001D-465E-81FA-BCA4B9F42D3A}" type="presParOf" srcId="{333A1088-737F-45CB-B68E-254E46348037}" destId="{00691753-22B7-4C53-A077-CBC858064A16}" srcOrd="11" destOrd="0" presId="urn:microsoft.com/office/officeart/2005/8/layout/target3"/>
    <dgm:cxn modelId="{E3457138-5763-4A50-82CE-010131D421F9}" type="presParOf" srcId="{333A1088-737F-45CB-B68E-254E46348037}" destId="{AED2198E-93D5-4001-81B4-73124B309672}" srcOrd="12" destOrd="0" presId="urn:microsoft.com/office/officeart/2005/8/layout/target3"/>
    <dgm:cxn modelId="{9B42D056-57DF-4D25-B3F4-52C2D86445EB}" type="presParOf" srcId="{333A1088-737F-45CB-B68E-254E46348037}" destId="{2BE915AB-18AA-4053-B92C-3BFC9ED204BB}" srcOrd="13" destOrd="0" presId="urn:microsoft.com/office/officeart/2005/8/layout/target3"/>
    <dgm:cxn modelId="{7EF907D0-7139-4C48-AF83-46AC00618C96}" type="presParOf" srcId="{333A1088-737F-45CB-B68E-254E46348037}" destId="{CC148F93-7DA0-4E0D-95F4-8472B341DEC4}" srcOrd="14" destOrd="0" presId="urn:microsoft.com/office/officeart/2005/8/layout/target3"/>
    <dgm:cxn modelId="{747D1EC2-D5B6-4B5C-A472-66E661B66DAD}" type="presParOf" srcId="{333A1088-737F-45CB-B68E-254E46348037}" destId="{67B473E7-08E4-4C34-9685-F270398857C7}" srcOrd="15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456383" cy="34563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12554" y="0"/>
          <a:ext cx="6408712" cy="34563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12554" y="0"/>
        <a:ext cx="6408712" cy="734481"/>
      </dsp:txXfrm>
    </dsp:sp>
    <dsp:sp modelId="{A52A0455-90FF-4808-ABD0-F02540D31D5A}">
      <dsp:nvSpPr>
        <dsp:cNvPr id="0" name=""/>
        <dsp:cNvSpPr/>
      </dsp:nvSpPr>
      <dsp:spPr>
        <a:xfrm>
          <a:off x="453650" y="734481"/>
          <a:ext cx="2549083" cy="25490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28191" y="734481"/>
          <a:ext cx="6408712" cy="25490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Erika Hovorková</a:t>
          </a:r>
          <a:endParaRPr lang="cs-CZ" sz="2000" kern="1200" dirty="0"/>
        </a:p>
      </dsp:txBody>
      <dsp:txXfrm>
        <a:off x="1728191" y="734481"/>
        <a:ext cx="6408712" cy="734481"/>
      </dsp:txXfrm>
    </dsp:sp>
    <dsp:sp modelId="{3024726A-57AE-4AFC-9723-A526DCC56990}">
      <dsp:nvSpPr>
        <dsp:cNvPr id="0" name=""/>
        <dsp:cNvSpPr/>
      </dsp:nvSpPr>
      <dsp:spPr>
        <a:xfrm>
          <a:off x="907300" y="1468963"/>
          <a:ext cx="1641782" cy="164178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632F17C-588E-4513-B5B0-E3A25884288E}">
      <dsp:nvSpPr>
        <dsp:cNvPr id="0" name=""/>
        <dsp:cNvSpPr/>
      </dsp:nvSpPr>
      <dsp:spPr>
        <a:xfrm>
          <a:off x="1728191" y="1468963"/>
          <a:ext cx="6408712" cy="16417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VY_32_INOVACE_</a:t>
          </a:r>
          <a:r>
            <a:rPr lang="en-US" sz="2000" kern="1200" dirty="0" smtClean="0"/>
            <a:t>20</a:t>
          </a:r>
          <a:r>
            <a:rPr lang="cs-CZ" sz="2000" kern="1200" dirty="0" smtClean="0"/>
            <a:t>_Násobení </a:t>
          </a:r>
          <a:r>
            <a:rPr lang="cs-CZ" sz="2000" kern="1200" dirty="0" smtClean="0"/>
            <a:t>číslem </a:t>
          </a:r>
          <a:r>
            <a:rPr lang="cs-CZ" sz="2000" kern="1200" dirty="0" smtClean="0"/>
            <a:t>5</a:t>
          </a:r>
          <a:endParaRPr lang="cs-CZ" sz="2000" kern="1200" dirty="0"/>
        </a:p>
      </dsp:txBody>
      <dsp:txXfrm>
        <a:off x="1728191" y="1468963"/>
        <a:ext cx="6408712" cy="734481"/>
      </dsp:txXfrm>
    </dsp:sp>
    <dsp:sp modelId="{7C586B55-94D6-4E48-9045-89BD65D2E277}">
      <dsp:nvSpPr>
        <dsp:cNvPr id="0" name=""/>
        <dsp:cNvSpPr/>
      </dsp:nvSpPr>
      <dsp:spPr>
        <a:xfrm>
          <a:off x="1360951" y="2203444"/>
          <a:ext cx="734481" cy="73448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691753-22B7-4C53-A077-CBC858064A16}">
      <dsp:nvSpPr>
        <dsp:cNvPr id="0" name=""/>
        <dsp:cNvSpPr/>
      </dsp:nvSpPr>
      <dsp:spPr>
        <a:xfrm>
          <a:off x="1728191" y="2203444"/>
          <a:ext cx="6408712" cy="7344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CZ.1.07/…</a:t>
          </a:r>
          <a:endParaRPr lang="cs-CZ" sz="2000" kern="1200" dirty="0"/>
        </a:p>
      </dsp:txBody>
      <dsp:txXfrm>
        <a:off x="1728191" y="2203444"/>
        <a:ext cx="6408712" cy="7344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92613E-DDDB-4DBB-A163-989AFFE2C5F1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3C3164-F2C5-4F83-BB08-1F5F92511A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146126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284597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Doplň násobky čísla 5.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12168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2831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863112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79884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94215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0044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14263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807013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00025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33069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78513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2202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77001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540524733"/>
              </p:ext>
            </p:extLst>
          </p:nvPr>
        </p:nvGraphicFramePr>
        <p:xfrm>
          <a:off x="467544" y="476672"/>
          <a:ext cx="8136904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55020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400600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Matematika pro 2. ročník ZŠ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Pomůcky: karty s čísly, číselná osa, čtvercová síť, tabulky s násobilkou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Inovace – aktivita a motivace žáků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Metodické pokyny: doplňování, řazení, slovní úkol, porovnávání, násobení</a:t>
            </a:r>
          </a:p>
          <a:p>
            <a:pPr>
              <a:buFont typeface="Wingdings" pitchFamily="2" charset="2"/>
              <a:buChar char="Ø"/>
            </a:pPr>
            <a:endParaRPr lang="cs-CZ" sz="40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Matematika a její aplikace - Matematika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43648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16632"/>
            <a:ext cx="8964488" cy="93610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Doplň do tabulky násobky 5.</a:t>
            </a: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155779930"/>
              </p:ext>
            </p:extLst>
          </p:nvPr>
        </p:nvGraphicFramePr>
        <p:xfrm>
          <a:off x="179516" y="1556792"/>
          <a:ext cx="8712960" cy="20882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1296"/>
                <a:gridCol w="871296"/>
                <a:gridCol w="871296"/>
                <a:gridCol w="871296"/>
                <a:gridCol w="871296"/>
                <a:gridCol w="871296"/>
                <a:gridCol w="871296"/>
                <a:gridCol w="871296"/>
                <a:gridCol w="871296"/>
                <a:gridCol w="871296"/>
              </a:tblGrid>
              <a:tr h="1044116">
                <a:tc>
                  <a:txBody>
                    <a:bodyPr/>
                    <a:lstStyle/>
                    <a:p>
                      <a:pPr algn="ctr"/>
                      <a:r>
                        <a:rPr lang="en-US" sz="4800" b="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4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044116">
                <a:tc>
                  <a:txBody>
                    <a:bodyPr/>
                    <a:lstStyle/>
                    <a:p>
                      <a:pPr algn="ctr"/>
                      <a:r>
                        <a:rPr lang="en-US" sz="4800" b="0" dirty="0" smtClean="0">
                          <a:solidFill>
                            <a:schemeClr val="tx1"/>
                          </a:solidFill>
                        </a:rPr>
                        <a:t>50</a:t>
                      </a:r>
                      <a:endParaRPr lang="cs-CZ" sz="4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9" name="Picture 5" descr="C:\Users\Skola\AppData\Local\Microsoft\Windows\Temporary Internet Files\Content.IE5\HAGRSN4O\MC9002224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149080"/>
            <a:ext cx="5014743" cy="230730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6418475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16632"/>
            <a:ext cx="8964488" cy="638132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Na kolik pětikorun rozměníš:</a:t>
            </a:r>
          </a:p>
          <a:p>
            <a:pPr marL="742950" indent="-742950">
              <a:buAutoNum type="alphaLcParenR"/>
            </a:pPr>
            <a:r>
              <a:rPr lang="cs-CZ" sz="3600" dirty="0" smtClean="0">
                <a:solidFill>
                  <a:schemeClr val="tx1"/>
                </a:solidFill>
              </a:rPr>
              <a:t>Jednu desetikorunu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Výpočet:</a:t>
            </a:r>
          </a:p>
          <a:p>
            <a:endParaRPr lang="cs-CZ" sz="3600" dirty="0" smtClean="0">
              <a:solidFill>
                <a:schemeClr val="tx1"/>
              </a:solidFill>
            </a:endParaRPr>
          </a:p>
          <a:p>
            <a:endParaRPr lang="cs-CZ" sz="3600" dirty="0">
              <a:solidFill>
                <a:schemeClr val="tx1"/>
              </a:solidFill>
            </a:endParaRPr>
          </a:p>
          <a:p>
            <a:r>
              <a:rPr lang="cs-CZ" sz="3600" dirty="0" smtClean="0">
                <a:solidFill>
                  <a:schemeClr val="tx1"/>
                </a:solidFill>
              </a:rPr>
              <a:t>b) Jednu dvacetikorunu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Výpočet:</a:t>
            </a:r>
          </a:p>
          <a:p>
            <a:endParaRPr lang="cs-CZ" sz="3600" dirty="0" smtClean="0">
              <a:solidFill>
                <a:schemeClr val="tx1"/>
              </a:solidFill>
            </a:endParaRPr>
          </a:p>
          <a:p>
            <a:endParaRPr lang="cs-CZ" sz="3600" dirty="0">
              <a:solidFill>
                <a:schemeClr val="tx1"/>
              </a:solidFill>
            </a:endParaRPr>
          </a:p>
          <a:p>
            <a:r>
              <a:rPr lang="cs-CZ" sz="3600" dirty="0" smtClean="0">
                <a:solidFill>
                  <a:schemeClr val="tx1"/>
                </a:solidFill>
              </a:rPr>
              <a:t>c) Jednu padesátikorunu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Výpočet:</a:t>
            </a:r>
          </a:p>
          <a:p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797944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16632"/>
            <a:ext cx="8964488" cy="280831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 smtClean="0">
                <a:solidFill>
                  <a:schemeClr val="tx1"/>
                </a:solidFill>
              </a:rPr>
              <a:t>Pepa hraje rád fotbal. Jeho dres má číslo, které odpovídá podílu čísel 45 a 5. Jaké číslo má Pepa na svém dresu?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Správný dres s číslem vybarvi, napiš příklad pro zjištění správného čísla.</a:t>
            </a:r>
          </a:p>
        </p:txBody>
      </p:sp>
      <p:grpSp>
        <p:nvGrpSpPr>
          <p:cNvPr id="145" name="Skupina 144"/>
          <p:cNvGrpSpPr/>
          <p:nvPr/>
        </p:nvGrpSpPr>
        <p:grpSpPr>
          <a:xfrm>
            <a:off x="104786" y="4948530"/>
            <a:ext cx="1946934" cy="1648822"/>
            <a:chOff x="179512" y="4390205"/>
            <a:chExt cx="2849028" cy="2136772"/>
          </a:xfrm>
        </p:grpSpPr>
        <p:grpSp>
          <p:nvGrpSpPr>
            <p:cNvPr id="2164" name="Group 154"/>
            <p:cNvGrpSpPr>
              <a:grpSpLocks noChangeAspect="1"/>
            </p:cNvGrpSpPr>
            <p:nvPr/>
          </p:nvGrpSpPr>
          <p:grpSpPr bwMode="auto">
            <a:xfrm>
              <a:off x="179512" y="4390205"/>
              <a:ext cx="2849028" cy="2136772"/>
              <a:chOff x="2317" y="1669"/>
              <a:chExt cx="1020" cy="765"/>
            </a:xfrm>
          </p:grpSpPr>
          <p:sp>
            <p:nvSpPr>
              <p:cNvPr id="2168" name="Freeform 157"/>
              <p:cNvSpPr>
                <a:spLocks/>
              </p:cNvSpPr>
              <p:nvPr/>
            </p:nvSpPr>
            <p:spPr bwMode="auto">
              <a:xfrm>
                <a:off x="2330" y="1685"/>
                <a:ext cx="1004" cy="464"/>
              </a:xfrm>
              <a:custGeom>
                <a:avLst/>
                <a:gdLst>
                  <a:gd name="T0" fmla="*/ 1970 w 2008"/>
                  <a:gd name="T1" fmla="*/ 148 h 928"/>
                  <a:gd name="T2" fmla="*/ 1904 w 2008"/>
                  <a:gd name="T3" fmla="*/ 150 h 928"/>
                  <a:gd name="T4" fmla="*/ 1821 w 2008"/>
                  <a:gd name="T5" fmla="*/ 121 h 928"/>
                  <a:gd name="T6" fmla="*/ 1759 w 2008"/>
                  <a:gd name="T7" fmla="*/ 92 h 928"/>
                  <a:gd name="T8" fmla="*/ 1703 w 2008"/>
                  <a:gd name="T9" fmla="*/ 65 h 928"/>
                  <a:gd name="T10" fmla="*/ 1656 w 2008"/>
                  <a:gd name="T11" fmla="*/ 43 h 928"/>
                  <a:gd name="T12" fmla="*/ 1612 w 2008"/>
                  <a:gd name="T13" fmla="*/ 25 h 928"/>
                  <a:gd name="T14" fmla="*/ 1561 w 2008"/>
                  <a:gd name="T15" fmla="*/ 8 h 928"/>
                  <a:gd name="T16" fmla="*/ 1496 w 2008"/>
                  <a:gd name="T17" fmla="*/ 6 h 928"/>
                  <a:gd name="T18" fmla="*/ 1417 w 2008"/>
                  <a:gd name="T19" fmla="*/ 6 h 928"/>
                  <a:gd name="T20" fmla="*/ 1336 w 2008"/>
                  <a:gd name="T21" fmla="*/ 6 h 928"/>
                  <a:gd name="T22" fmla="*/ 1250 w 2008"/>
                  <a:gd name="T23" fmla="*/ 6 h 928"/>
                  <a:gd name="T24" fmla="*/ 1215 w 2008"/>
                  <a:gd name="T25" fmla="*/ 5 h 928"/>
                  <a:gd name="T26" fmla="*/ 1188 w 2008"/>
                  <a:gd name="T27" fmla="*/ 1 h 928"/>
                  <a:gd name="T28" fmla="*/ 1035 w 2008"/>
                  <a:gd name="T29" fmla="*/ 208 h 928"/>
                  <a:gd name="T30" fmla="*/ 777 w 2008"/>
                  <a:gd name="T31" fmla="*/ 70 h 928"/>
                  <a:gd name="T32" fmla="*/ 729 w 2008"/>
                  <a:gd name="T33" fmla="*/ 83 h 928"/>
                  <a:gd name="T34" fmla="*/ 661 w 2008"/>
                  <a:gd name="T35" fmla="*/ 103 h 928"/>
                  <a:gd name="T36" fmla="*/ 602 w 2008"/>
                  <a:gd name="T37" fmla="*/ 120 h 928"/>
                  <a:gd name="T38" fmla="*/ 570 w 2008"/>
                  <a:gd name="T39" fmla="*/ 129 h 928"/>
                  <a:gd name="T40" fmla="*/ 516 w 2008"/>
                  <a:gd name="T41" fmla="*/ 146 h 928"/>
                  <a:gd name="T42" fmla="*/ 450 w 2008"/>
                  <a:gd name="T43" fmla="*/ 168 h 928"/>
                  <a:gd name="T44" fmla="*/ 395 w 2008"/>
                  <a:gd name="T45" fmla="*/ 194 h 928"/>
                  <a:gd name="T46" fmla="*/ 352 w 2008"/>
                  <a:gd name="T47" fmla="*/ 238 h 928"/>
                  <a:gd name="T48" fmla="*/ 244 w 2008"/>
                  <a:gd name="T49" fmla="*/ 384 h 928"/>
                  <a:gd name="T50" fmla="*/ 112 w 2008"/>
                  <a:gd name="T51" fmla="*/ 566 h 928"/>
                  <a:gd name="T52" fmla="*/ 15 w 2008"/>
                  <a:gd name="T53" fmla="*/ 699 h 928"/>
                  <a:gd name="T54" fmla="*/ 274 w 2008"/>
                  <a:gd name="T55" fmla="*/ 928 h 928"/>
                  <a:gd name="T56" fmla="*/ 302 w 2008"/>
                  <a:gd name="T57" fmla="*/ 877 h 928"/>
                  <a:gd name="T58" fmla="*/ 277 w 2008"/>
                  <a:gd name="T59" fmla="*/ 847 h 928"/>
                  <a:gd name="T60" fmla="*/ 241 w 2008"/>
                  <a:gd name="T61" fmla="*/ 813 h 928"/>
                  <a:gd name="T62" fmla="*/ 180 w 2008"/>
                  <a:gd name="T63" fmla="*/ 754 h 928"/>
                  <a:gd name="T64" fmla="*/ 214 w 2008"/>
                  <a:gd name="T65" fmla="*/ 693 h 928"/>
                  <a:gd name="T66" fmla="*/ 311 w 2008"/>
                  <a:gd name="T67" fmla="*/ 566 h 928"/>
                  <a:gd name="T68" fmla="*/ 413 w 2008"/>
                  <a:gd name="T69" fmla="*/ 432 h 928"/>
                  <a:gd name="T70" fmla="*/ 478 w 2008"/>
                  <a:gd name="T71" fmla="*/ 353 h 928"/>
                  <a:gd name="T72" fmla="*/ 518 w 2008"/>
                  <a:gd name="T73" fmla="*/ 329 h 928"/>
                  <a:gd name="T74" fmla="*/ 598 w 2008"/>
                  <a:gd name="T75" fmla="*/ 293 h 928"/>
                  <a:gd name="T76" fmla="*/ 638 w 2008"/>
                  <a:gd name="T77" fmla="*/ 281 h 928"/>
                  <a:gd name="T78" fmla="*/ 691 w 2008"/>
                  <a:gd name="T79" fmla="*/ 268 h 928"/>
                  <a:gd name="T80" fmla="*/ 753 w 2008"/>
                  <a:gd name="T81" fmla="*/ 250 h 928"/>
                  <a:gd name="T82" fmla="*/ 809 w 2008"/>
                  <a:gd name="T83" fmla="*/ 235 h 928"/>
                  <a:gd name="T84" fmla="*/ 866 w 2008"/>
                  <a:gd name="T85" fmla="*/ 221 h 928"/>
                  <a:gd name="T86" fmla="*/ 889 w 2008"/>
                  <a:gd name="T87" fmla="*/ 216 h 928"/>
                  <a:gd name="T88" fmla="*/ 1160 w 2008"/>
                  <a:gd name="T89" fmla="*/ 158 h 928"/>
                  <a:gd name="T90" fmla="*/ 1196 w 2008"/>
                  <a:gd name="T91" fmla="*/ 153 h 928"/>
                  <a:gd name="T92" fmla="*/ 1246 w 2008"/>
                  <a:gd name="T93" fmla="*/ 151 h 928"/>
                  <a:gd name="T94" fmla="*/ 1287 w 2008"/>
                  <a:gd name="T95" fmla="*/ 150 h 928"/>
                  <a:gd name="T96" fmla="*/ 1358 w 2008"/>
                  <a:gd name="T97" fmla="*/ 143 h 928"/>
                  <a:gd name="T98" fmla="*/ 1434 w 2008"/>
                  <a:gd name="T99" fmla="*/ 137 h 928"/>
                  <a:gd name="T100" fmla="*/ 1487 w 2008"/>
                  <a:gd name="T101" fmla="*/ 136 h 928"/>
                  <a:gd name="T102" fmla="*/ 1555 w 2008"/>
                  <a:gd name="T103" fmla="*/ 144 h 928"/>
                  <a:gd name="T104" fmla="*/ 1620 w 2008"/>
                  <a:gd name="T105" fmla="*/ 160 h 928"/>
                  <a:gd name="T106" fmla="*/ 1690 w 2008"/>
                  <a:gd name="T107" fmla="*/ 183 h 928"/>
                  <a:gd name="T108" fmla="*/ 1775 w 2008"/>
                  <a:gd name="T109" fmla="*/ 212 h 928"/>
                  <a:gd name="T110" fmla="*/ 1868 w 2008"/>
                  <a:gd name="T111" fmla="*/ 232 h 928"/>
                  <a:gd name="T112" fmla="*/ 1936 w 2008"/>
                  <a:gd name="T113" fmla="*/ 238 h 928"/>
                  <a:gd name="T114" fmla="*/ 1912 w 2008"/>
                  <a:gd name="T115" fmla="*/ 477 h 928"/>
                  <a:gd name="T116" fmla="*/ 1940 w 2008"/>
                  <a:gd name="T117" fmla="*/ 511 h 928"/>
                  <a:gd name="T118" fmla="*/ 1962 w 2008"/>
                  <a:gd name="T119" fmla="*/ 513 h 928"/>
                  <a:gd name="T120" fmla="*/ 1973 w 2008"/>
                  <a:gd name="T121" fmla="*/ 156 h 9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2008" h="928">
                    <a:moveTo>
                      <a:pt x="1973" y="156"/>
                    </a:moveTo>
                    <a:lnTo>
                      <a:pt x="1978" y="144"/>
                    </a:lnTo>
                    <a:lnTo>
                      <a:pt x="1976" y="145"/>
                    </a:lnTo>
                    <a:lnTo>
                      <a:pt x="1970" y="148"/>
                    </a:lnTo>
                    <a:lnTo>
                      <a:pt x="1958" y="150"/>
                    </a:lnTo>
                    <a:lnTo>
                      <a:pt x="1944" y="152"/>
                    </a:lnTo>
                    <a:lnTo>
                      <a:pt x="1926" y="152"/>
                    </a:lnTo>
                    <a:lnTo>
                      <a:pt x="1904" y="150"/>
                    </a:lnTo>
                    <a:lnTo>
                      <a:pt x="1880" y="145"/>
                    </a:lnTo>
                    <a:lnTo>
                      <a:pt x="1851" y="135"/>
                    </a:lnTo>
                    <a:lnTo>
                      <a:pt x="1836" y="128"/>
                    </a:lnTo>
                    <a:lnTo>
                      <a:pt x="1821" y="121"/>
                    </a:lnTo>
                    <a:lnTo>
                      <a:pt x="1805" y="114"/>
                    </a:lnTo>
                    <a:lnTo>
                      <a:pt x="1790" y="107"/>
                    </a:lnTo>
                    <a:lnTo>
                      <a:pt x="1775" y="100"/>
                    </a:lnTo>
                    <a:lnTo>
                      <a:pt x="1759" y="92"/>
                    </a:lnTo>
                    <a:lnTo>
                      <a:pt x="1744" y="85"/>
                    </a:lnTo>
                    <a:lnTo>
                      <a:pt x="1730" y="78"/>
                    </a:lnTo>
                    <a:lnTo>
                      <a:pt x="1716" y="72"/>
                    </a:lnTo>
                    <a:lnTo>
                      <a:pt x="1703" y="65"/>
                    </a:lnTo>
                    <a:lnTo>
                      <a:pt x="1690" y="58"/>
                    </a:lnTo>
                    <a:lnTo>
                      <a:pt x="1677" y="52"/>
                    </a:lnTo>
                    <a:lnTo>
                      <a:pt x="1667" y="47"/>
                    </a:lnTo>
                    <a:lnTo>
                      <a:pt x="1656" y="43"/>
                    </a:lnTo>
                    <a:lnTo>
                      <a:pt x="1647" y="39"/>
                    </a:lnTo>
                    <a:lnTo>
                      <a:pt x="1639" y="36"/>
                    </a:lnTo>
                    <a:lnTo>
                      <a:pt x="1625" y="30"/>
                    </a:lnTo>
                    <a:lnTo>
                      <a:pt x="1612" y="25"/>
                    </a:lnTo>
                    <a:lnTo>
                      <a:pt x="1599" y="20"/>
                    </a:lnTo>
                    <a:lnTo>
                      <a:pt x="1586" y="15"/>
                    </a:lnTo>
                    <a:lnTo>
                      <a:pt x="1573" y="12"/>
                    </a:lnTo>
                    <a:lnTo>
                      <a:pt x="1561" y="8"/>
                    </a:lnTo>
                    <a:lnTo>
                      <a:pt x="1546" y="7"/>
                    </a:lnTo>
                    <a:lnTo>
                      <a:pt x="1531" y="6"/>
                    </a:lnTo>
                    <a:lnTo>
                      <a:pt x="1514" y="6"/>
                    </a:lnTo>
                    <a:lnTo>
                      <a:pt x="1496" y="6"/>
                    </a:lnTo>
                    <a:lnTo>
                      <a:pt x="1477" y="6"/>
                    </a:lnTo>
                    <a:lnTo>
                      <a:pt x="1457" y="6"/>
                    </a:lnTo>
                    <a:lnTo>
                      <a:pt x="1436" y="6"/>
                    </a:lnTo>
                    <a:lnTo>
                      <a:pt x="1417" y="6"/>
                    </a:lnTo>
                    <a:lnTo>
                      <a:pt x="1397" y="6"/>
                    </a:lnTo>
                    <a:lnTo>
                      <a:pt x="1378" y="6"/>
                    </a:lnTo>
                    <a:lnTo>
                      <a:pt x="1358" y="6"/>
                    </a:lnTo>
                    <a:lnTo>
                      <a:pt x="1336" y="6"/>
                    </a:lnTo>
                    <a:lnTo>
                      <a:pt x="1313" y="6"/>
                    </a:lnTo>
                    <a:lnTo>
                      <a:pt x="1290" y="6"/>
                    </a:lnTo>
                    <a:lnTo>
                      <a:pt x="1268" y="6"/>
                    </a:lnTo>
                    <a:lnTo>
                      <a:pt x="1250" y="6"/>
                    </a:lnTo>
                    <a:lnTo>
                      <a:pt x="1236" y="6"/>
                    </a:lnTo>
                    <a:lnTo>
                      <a:pt x="1228" y="6"/>
                    </a:lnTo>
                    <a:lnTo>
                      <a:pt x="1222" y="6"/>
                    </a:lnTo>
                    <a:lnTo>
                      <a:pt x="1215" y="5"/>
                    </a:lnTo>
                    <a:lnTo>
                      <a:pt x="1208" y="4"/>
                    </a:lnTo>
                    <a:lnTo>
                      <a:pt x="1200" y="2"/>
                    </a:lnTo>
                    <a:lnTo>
                      <a:pt x="1193" y="2"/>
                    </a:lnTo>
                    <a:lnTo>
                      <a:pt x="1188" y="1"/>
                    </a:lnTo>
                    <a:lnTo>
                      <a:pt x="1183" y="0"/>
                    </a:lnTo>
                    <a:lnTo>
                      <a:pt x="1182" y="0"/>
                    </a:lnTo>
                    <a:lnTo>
                      <a:pt x="1148" y="54"/>
                    </a:lnTo>
                    <a:lnTo>
                      <a:pt x="1035" y="208"/>
                    </a:lnTo>
                    <a:lnTo>
                      <a:pt x="857" y="35"/>
                    </a:lnTo>
                    <a:lnTo>
                      <a:pt x="784" y="68"/>
                    </a:lnTo>
                    <a:lnTo>
                      <a:pt x="782" y="68"/>
                    </a:lnTo>
                    <a:lnTo>
                      <a:pt x="777" y="70"/>
                    </a:lnTo>
                    <a:lnTo>
                      <a:pt x="768" y="73"/>
                    </a:lnTo>
                    <a:lnTo>
                      <a:pt x="757" y="76"/>
                    </a:lnTo>
                    <a:lnTo>
                      <a:pt x="744" y="80"/>
                    </a:lnTo>
                    <a:lnTo>
                      <a:pt x="729" y="83"/>
                    </a:lnTo>
                    <a:lnTo>
                      <a:pt x="712" y="88"/>
                    </a:lnTo>
                    <a:lnTo>
                      <a:pt x="696" y="92"/>
                    </a:lnTo>
                    <a:lnTo>
                      <a:pt x="678" y="98"/>
                    </a:lnTo>
                    <a:lnTo>
                      <a:pt x="661" y="103"/>
                    </a:lnTo>
                    <a:lnTo>
                      <a:pt x="644" y="107"/>
                    </a:lnTo>
                    <a:lnTo>
                      <a:pt x="629" y="112"/>
                    </a:lnTo>
                    <a:lnTo>
                      <a:pt x="614" y="117"/>
                    </a:lnTo>
                    <a:lnTo>
                      <a:pt x="602" y="120"/>
                    </a:lnTo>
                    <a:lnTo>
                      <a:pt x="593" y="122"/>
                    </a:lnTo>
                    <a:lnTo>
                      <a:pt x="586" y="125"/>
                    </a:lnTo>
                    <a:lnTo>
                      <a:pt x="579" y="127"/>
                    </a:lnTo>
                    <a:lnTo>
                      <a:pt x="570" y="129"/>
                    </a:lnTo>
                    <a:lnTo>
                      <a:pt x="560" y="133"/>
                    </a:lnTo>
                    <a:lnTo>
                      <a:pt x="546" y="137"/>
                    </a:lnTo>
                    <a:lnTo>
                      <a:pt x="532" y="142"/>
                    </a:lnTo>
                    <a:lnTo>
                      <a:pt x="516" y="146"/>
                    </a:lnTo>
                    <a:lnTo>
                      <a:pt x="500" y="151"/>
                    </a:lnTo>
                    <a:lnTo>
                      <a:pt x="484" y="157"/>
                    </a:lnTo>
                    <a:lnTo>
                      <a:pt x="466" y="163"/>
                    </a:lnTo>
                    <a:lnTo>
                      <a:pt x="450" y="168"/>
                    </a:lnTo>
                    <a:lnTo>
                      <a:pt x="434" y="174"/>
                    </a:lnTo>
                    <a:lnTo>
                      <a:pt x="419" y="181"/>
                    </a:lnTo>
                    <a:lnTo>
                      <a:pt x="406" y="187"/>
                    </a:lnTo>
                    <a:lnTo>
                      <a:pt x="395" y="194"/>
                    </a:lnTo>
                    <a:lnTo>
                      <a:pt x="385" y="201"/>
                    </a:lnTo>
                    <a:lnTo>
                      <a:pt x="378" y="206"/>
                    </a:lnTo>
                    <a:lnTo>
                      <a:pt x="368" y="218"/>
                    </a:lnTo>
                    <a:lnTo>
                      <a:pt x="352" y="238"/>
                    </a:lnTo>
                    <a:lnTo>
                      <a:pt x="332" y="266"/>
                    </a:lnTo>
                    <a:lnTo>
                      <a:pt x="305" y="301"/>
                    </a:lnTo>
                    <a:lnTo>
                      <a:pt x="276" y="340"/>
                    </a:lnTo>
                    <a:lnTo>
                      <a:pt x="244" y="384"/>
                    </a:lnTo>
                    <a:lnTo>
                      <a:pt x="211" y="429"/>
                    </a:lnTo>
                    <a:lnTo>
                      <a:pt x="177" y="475"/>
                    </a:lnTo>
                    <a:lnTo>
                      <a:pt x="144" y="521"/>
                    </a:lnTo>
                    <a:lnTo>
                      <a:pt x="112" y="566"/>
                    </a:lnTo>
                    <a:lnTo>
                      <a:pt x="82" y="608"/>
                    </a:lnTo>
                    <a:lnTo>
                      <a:pt x="54" y="645"/>
                    </a:lnTo>
                    <a:lnTo>
                      <a:pt x="32" y="674"/>
                    </a:lnTo>
                    <a:lnTo>
                      <a:pt x="15" y="699"/>
                    </a:lnTo>
                    <a:lnTo>
                      <a:pt x="3" y="714"/>
                    </a:lnTo>
                    <a:lnTo>
                      <a:pt x="0" y="719"/>
                    </a:lnTo>
                    <a:lnTo>
                      <a:pt x="129" y="809"/>
                    </a:lnTo>
                    <a:lnTo>
                      <a:pt x="274" y="928"/>
                    </a:lnTo>
                    <a:lnTo>
                      <a:pt x="311" y="890"/>
                    </a:lnTo>
                    <a:lnTo>
                      <a:pt x="310" y="889"/>
                    </a:lnTo>
                    <a:lnTo>
                      <a:pt x="306" y="884"/>
                    </a:lnTo>
                    <a:lnTo>
                      <a:pt x="302" y="877"/>
                    </a:lnTo>
                    <a:lnTo>
                      <a:pt x="296" y="869"/>
                    </a:lnTo>
                    <a:lnTo>
                      <a:pt x="289" y="861"/>
                    </a:lnTo>
                    <a:lnTo>
                      <a:pt x="283" y="854"/>
                    </a:lnTo>
                    <a:lnTo>
                      <a:pt x="277" y="847"/>
                    </a:lnTo>
                    <a:lnTo>
                      <a:pt x="274" y="844"/>
                    </a:lnTo>
                    <a:lnTo>
                      <a:pt x="267" y="838"/>
                    </a:lnTo>
                    <a:lnTo>
                      <a:pt x="256" y="827"/>
                    </a:lnTo>
                    <a:lnTo>
                      <a:pt x="241" y="813"/>
                    </a:lnTo>
                    <a:lnTo>
                      <a:pt x="224" y="796"/>
                    </a:lnTo>
                    <a:lnTo>
                      <a:pt x="207" y="779"/>
                    </a:lnTo>
                    <a:lnTo>
                      <a:pt x="192" y="766"/>
                    </a:lnTo>
                    <a:lnTo>
                      <a:pt x="180" y="754"/>
                    </a:lnTo>
                    <a:lnTo>
                      <a:pt x="173" y="748"/>
                    </a:lnTo>
                    <a:lnTo>
                      <a:pt x="182" y="736"/>
                    </a:lnTo>
                    <a:lnTo>
                      <a:pt x="196" y="717"/>
                    </a:lnTo>
                    <a:lnTo>
                      <a:pt x="214" y="693"/>
                    </a:lnTo>
                    <a:lnTo>
                      <a:pt x="235" y="665"/>
                    </a:lnTo>
                    <a:lnTo>
                      <a:pt x="259" y="634"/>
                    </a:lnTo>
                    <a:lnTo>
                      <a:pt x="284" y="601"/>
                    </a:lnTo>
                    <a:lnTo>
                      <a:pt x="311" y="566"/>
                    </a:lnTo>
                    <a:lnTo>
                      <a:pt x="337" y="530"/>
                    </a:lnTo>
                    <a:lnTo>
                      <a:pt x="364" y="497"/>
                    </a:lnTo>
                    <a:lnTo>
                      <a:pt x="390" y="464"/>
                    </a:lnTo>
                    <a:lnTo>
                      <a:pt x="413" y="432"/>
                    </a:lnTo>
                    <a:lnTo>
                      <a:pt x="435" y="406"/>
                    </a:lnTo>
                    <a:lnTo>
                      <a:pt x="454" y="383"/>
                    </a:lnTo>
                    <a:lnTo>
                      <a:pt x="468" y="364"/>
                    </a:lnTo>
                    <a:lnTo>
                      <a:pt x="478" y="353"/>
                    </a:lnTo>
                    <a:lnTo>
                      <a:pt x="482" y="348"/>
                    </a:lnTo>
                    <a:lnTo>
                      <a:pt x="489" y="345"/>
                    </a:lnTo>
                    <a:lnTo>
                      <a:pt x="502" y="338"/>
                    </a:lnTo>
                    <a:lnTo>
                      <a:pt x="518" y="329"/>
                    </a:lnTo>
                    <a:lnTo>
                      <a:pt x="539" y="318"/>
                    </a:lnTo>
                    <a:lnTo>
                      <a:pt x="560" y="309"/>
                    </a:lnTo>
                    <a:lnTo>
                      <a:pt x="579" y="300"/>
                    </a:lnTo>
                    <a:lnTo>
                      <a:pt x="598" y="293"/>
                    </a:lnTo>
                    <a:lnTo>
                      <a:pt x="612" y="288"/>
                    </a:lnTo>
                    <a:lnTo>
                      <a:pt x="618" y="287"/>
                    </a:lnTo>
                    <a:lnTo>
                      <a:pt x="628" y="285"/>
                    </a:lnTo>
                    <a:lnTo>
                      <a:pt x="638" y="281"/>
                    </a:lnTo>
                    <a:lnTo>
                      <a:pt x="650" y="279"/>
                    </a:lnTo>
                    <a:lnTo>
                      <a:pt x="662" y="274"/>
                    </a:lnTo>
                    <a:lnTo>
                      <a:pt x="676" y="271"/>
                    </a:lnTo>
                    <a:lnTo>
                      <a:pt x="691" y="268"/>
                    </a:lnTo>
                    <a:lnTo>
                      <a:pt x="706" y="263"/>
                    </a:lnTo>
                    <a:lnTo>
                      <a:pt x="722" y="258"/>
                    </a:lnTo>
                    <a:lnTo>
                      <a:pt x="737" y="254"/>
                    </a:lnTo>
                    <a:lnTo>
                      <a:pt x="753" y="250"/>
                    </a:lnTo>
                    <a:lnTo>
                      <a:pt x="768" y="246"/>
                    </a:lnTo>
                    <a:lnTo>
                      <a:pt x="782" y="242"/>
                    </a:lnTo>
                    <a:lnTo>
                      <a:pt x="796" y="239"/>
                    </a:lnTo>
                    <a:lnTo>
                      <a:pt x="809" y="235"/>
                    </a:lnTo>
                    <a:lnTo>
                      <a:pt x="820" y="233"/>
                    </a:lnTo>
                    <a:lnTo>
                      <a:pt x="838" y="228"/>
                    </a:lnTo>
                    <a:lnTo>
                      <a:pt x="855" y="225"/>
                    </a:lnTo>
                    <a:lnTo>
                      <a:pt x="866" y="221"/>
                    </a:lnTo>
                    <a:lnTo>
                      <a:pt x="876" y="219"/>
                    </a:lnTo>
                    <a:lnTo>
                      <a:pt x="882" y="218"/>
                    </a:lnTo>
                    <a:lnTo>
                      <a:pt x="887" y="217"/>
                    </a:lnTo>
                    <a:lnTo>
                      <a:pt x="889" y="216"/>
                    </a:lnTo>
                    <a:lnTo>
                      <a:pt x="890" y="216"/>
                    </a:lnTo>
                    <a:lnTo>
                      <a:pt x="942" y="217"/>
                    </a:lnTo>
                    <a:lnTo>
                      <a:pt x="1039" y="292"/>
                    </a:lnTo>
                    <a:lnTo>
                      <a:pt x="1160" y="158"/>
                    </a:lnTo>
                    <a:lnTo>
                      <a:pt x="1163" y="158"/>
                    </a:lnTo>
                    <a:lnTo>
                      <a:pt x="1170" y="157"/>
                    </a:lnTo>
                    <a:lnTo>
                      <a:pt x="1182" y="156"/>
                    </a:lnTo>
                    <a:lnTo>
                      <a:pt x="1196" y="153"/>
                    </a:lnTo>
                    <a:lnTo>
                      <a:pt x="1211" y="152"/>
                    </a:lnTo>
                    <a:lnTo>
                      <a:pt x="1224" y="151"/>
                    </a:lnTo>
                    <a:lnTo>
                      <a:pt x="1237" y="151"/>
                    </a:lnTo>
                    <a:lnTo>
                      <a:pt x="1246" y="151"/>
                    </a:lnTo>
                    <a:lnTo>
                      <a:pt x="1252" y="151"/>
                    </a:lnTo>
                    <a:lnTo>
                      <a:pt x="1260" y="151"/>
                    </a:lnTo>
                    <a:lnTo>
                      <a:pt x="1272" y="150"/>
                    </a:lnTo>
                    <a:lnTo>
                      <a:pt x="1287" y="150"/>
                    </a:lnTo>
                    <a:lnTo>
                      <a:pt x="1303" y="148"/>
                    </a:lnTo>
                    <a:lnTo>
                      <a:pt x="1320" y="146"/>
                    </a:lnTo>
                    <a:lnTo>
                      <a:pt x="1338" y="145"/>
                    </a:lnTo>
                    <a:lnTo>
                      <a:pt x="1358" y="143"/>
                    </a:lnTo>
                    <a:lnTo>
                      <a:pt x="1378" y="142"/>
                    </a:lnTo>
                    <a:lnTo>
                      <a:pt x="1397" y="141"/>
                    </a:lnTo>
                    <a:lnTo>
                      <a:pt x="1417" y="140"/>
                    </a:lnTo>
                    <a:lnTo>
                      <a:pt x="1434" y="137"/>
                    </a:lnTo>
                    <a:lnTo>
                      <a:pt x="1450" y="137"/>
                    </a:lnTo>
                    <a:lnTo>
                      <a:pt x="1465" y="136"/>
                    </a:lnTo>
                    <a:lnTo>
                      <a:pt x="1478" y="136"/>
                    </a:lnTo>
                    <a:lnTo>
                      <a:pt x="1487" y="136"/>
                    </a:lnTo>
                    <a:lnTo>
                      <a:pt x="1503" y="137"/>
                    </a:lnTo>
                    <a:lnTo>
                      <a:pt x="1521" y="140"/>
                    </a:lnTo>
                    <a:lnTo>
                      <a:pt x="1538" y="142"/>
                    </a:lnTo>
                    <a:lnTo>
                      <a:pt x="1555" y="144"/>
                    </a:lnTo>
                    <a:lnTo>
                      <a:pt x="1571" y="148"/>
                    </a:lnTo>
                    <a:lnTo>
                      <a:pt x="1588" y="151"/>
                    </a:lnTo>
                    <a:lnTo>
                      <a:pt x="1605" y="156"/>
                    </a:lnTo>
                    <a:lnTo>
                      <a:pt x="1620" y="160"/>
                    </a:lnTo>
                    <a:lnTo>
                      <a:pt x="1635" y="166"/>
                    </a:lnTo>
                    <a:lnTo>
                      <a:pt x="1652" y="171"/>
                    </a:lnTo>
                    <a:lnTo>
                      <a:pt x="1670" y="178"/>
                    </a:lnTo>
                    <a:lnTo>
                      <a:pt x="1690" y="183"/>
                    </a:lnTo>
                    <a:lnTo>
                      <a:pt x="1709" y="190"/>
                    </a:lnTo>
                    <a:lnTo>
                      <a:pt x="1731" y="197"/>
                    </a:lnTo>
                    <a:lnTo>
                      <a:pt x="1753" y="204"/>
                    </a:lnTo>
                    <a:lnTo>
                      <a:pt x="1775" y="212"/>
                    </a:lnTo>
                    <a:lnTo>
                      <a:pt x="1797" y="218"/>
                    </a:lnTo>
                    <a:lnTo>
                      <a:pt x="1820" y="224"/>
                    </a:lnTo>
                    <a:lnTo>
                      <a:pt x="1844" y="228"/>
                    </a:lnTo>
                    <a:lnTo>
                      <a:pt x="1868" y="232"/>
                    </a:lnTo>
                    <a:lnTo>
                      <a:pt x="1890" y="234"/>
                    </a:lnTo>
                    <a:lnTo>
                      <a:pt x="1910" y="235"/>
                    </a:lnTo>
                    <a:lnTo>
                      <a:pt x="1926" y="236"/>
                    </a:lnTo>
                    <a:lnTo>
                      <a:pt x="1936" y="238"/>
                    </a:lnTo>
                    <a:lnTo>
                      <a:pt x="1917" y="357"/>
                    </a:lnTo>
                    <a:lnTo>
                      <a:pt x="1915" y="379"/>
                    </a:lnTo>
                    <a:lnTo>
                      <a:pt x="1912" y="427"/>
                    </a:lnTo>
                    <a:lnTo>
                      <a:pt x="1912" y="477"/>
                    </a:lnTo>
                    <a:lnTo>
                      <a:pt x="1919" y="504"/>
                    </a:lnTo>
                    <a:lnTo>
                      <a:pt x="1925" y="507"/>
                    </a:lnTo>
                    <a:lnTo>
                      <a:pt x="1932" y="510"/>
                    </a:lnTo>
                    <a:lnTo>
                      <a:pt x="1940" y="511"/>
                    </a:lnTo>
                    <a:lnTo>
                      <a:pt x="1947" y="512"/>
                    </a:lnTo>
                    <a:lnTo>
                      <a:pt x="1953" y="513"/>
                    </a:lnTo>
                    <a:lnTo>
                      <a:pt x="1958" y="513"/>
                    </a:lnTo>
                    <a:lnTo>
                      <a:pt x="1962" y="513"/>
                    </a:lnTo>
                    <a:lnTo>
                      <a:pt x="1963" y="513"/>
                    </a:lnTo>
                    <a:lnTo>
                      <a:pt x="1972" y="329"/>
                    </a:lnTo>
                    <a:lnTo>
                      <a:pt x="2008" y="164"/>
                    </a:lnTo>
                    <a:lnTo>
                      <a:pt x="1973" y="15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69" name="Freeform 158"/>
              <p:cNvSpPr>
                <a:spLocks/>
              </p:cNvSpPr>
              <p:nvPr/>
            </p:nvSpPr>
            <p:spPr bwMode="auto">
              <a:xfrm>
                <a:off x="2918" y="1679"/>
                <a:ext cx="385" cy="83"/>
              </a:xfrm>
              <a:custGeom>
                <a:avLst/>
                <a:gdLst>
                  <a:gd name="T0" fmla="*/ 264 w 770"/>
                  <a:gd name="T1" fmla="*/ 0 h 166"/>
                  <a:gd name="T2" fmla="*/ 319 w 770"/>
                  <a:gd name="T3" fmla="*/ 4 h 166"/>
                  <a:gd name="T4" fmla="*/ 369 w 770"/>
                  <a:gd name="T5" fmla="*/ 11 h 166"/>
                  <a:gd name="T6" fmla="*/ 416 w 770"/>
                  <a:gd name="T7" fmla="*/ 22 h 166"/>
                  <a:gd name="T8" fmla="*/ 460 w 770"/>
                  <a:gd name="T9" fmla="*/ 38 h 166"/>
                  <a:gd name="T10" fmla="*/ 502 w 770"/>
                  <a:gd name="T11" fmla="*/ 57 h 166"/>
                  <a:gd name="T12" fmla="*/ 544 w 770"/>
                  <a:gd name="T13" fmla="*/ 78 h 166"/>
                  <a:gd name="T14" fmla="*/ 585 w 770"/>
                  <a:gd name="T15" fmla="*/ 101 h 166"/>
                  <a:gd name="T16" fmla="*/ 628 w 770"/>
                  <a:gd name="T17" fmla="*/ 120 h 166"/>
                  <a:gd name="T18" fmla="*/ 668 w 770"/>
                  <a:gd name="T19" fmla="*/ 134 h 166"/>
                  <a:gd name="T20" fmla="*/ 707 w 770"/>
                  <a:gd name="T21" fmla="*/ 146 h 166"/>
                  <a:gd name="T22" fmla="*/ 749 w 770"/>
                  <a:gd name="T23" fmla="*/ 154 h 166"/>
                  <a:gd name="T24" fmla="*/ 766 w 770"/>
                  <a:gd name="T25" fmla="*/ 162 h 166"/>
                  <a:gd name="T26" fmla="*/ 748 w 770"/>
                  <a:gd name="T27" fmla="*/ 165 h 166"/>
                  <a:gd name="T28" fmla="*/ 719 w 770"/>
                  <a:gd name="T29" fmla="*/ 164 h 166"/>
                  <a:gd name="T30" fmla="*/ 683 w 770"/>
                  <a:gd name="T31" fmla="*/ 159 h 166"/>
                  <a:gd name="T32" fmla="*/ 646 w 770"/>
                  <a:gd name="T33" fmla="*/ 154 h 166"/>
                  <a:gd name="T34" fmla="*/ 611 w 770"/>
                  <a:gd name="T35" fmla="*/ 145 h 166"/>
                  <a:gd name="T36" fmla="*/ 576 w 770"/>
                  <a:gd name="T37" fmla="*/ 133 h 166"/>
                  <a:gd name="T38" fmla="*/ 544 w 770"/>
                  <a:gd name="T39" fmla="*/ 119 h 166"/>
                  <a:gd name="T40" fmla="*/ 512 w 770"/>
                  <a:gd name="T41" fmla="*/ 103 h 166"/>
                  <a:gd name="T42" fmla="*/ 479 w 770"/>
                  <a:gd name="T43" fmla="*/ 87 h 166"/>
                  <a:gd name="T44" fmla="*/ 447 w 770"/>
                  <a:gd name="T45" fmla="*/ 72 h 166"/>
                  <a:gd name="T46" fmla="*/ 415 w 770"/>
                  <a:gd name="T47" fmla="*/ 57 h 166"/>
                  <a:gd name="T48" fmla="*/ 383 w 770"/>
                  <a:gd name="T49" fmla="*/ 45 h 166"/>
                  <a:gd name="T50" fmla="*/ 349 w 770"/>
                  <a:gd name="T51" fmla="*/ 38 h 166"/>
                  <a:gd name="T52" fmla="*/ 15 w 770"/>
                  <a:gd name="T53" fmla="*/ 37 h 166"/>
                  <a:gd name="T54" fmla="*/ 5 w 770"/>
                  <a:gd name="T55" fmla="*/ 28 h 166"/>
                  <a:gd name="T56" fmla="*/ 0 w 770"/>
                  <a:gd name="T57" fmla="*/ 13 h 166"/>
                  <a:gd name="T58" fmla="*/ 13 w 770"/>
                  <a:gd name="T59" fmla="*/ 10 h 166"/>
                  <a:gd name="T60" fmla="*/ 42 w 770"/>
                  <a:gd name="T61" fmla="*/ 7 h 166"/>
                  <a:gd name="T62" fmla="*/ 78 w 770"/>
                  <a:gd name="T63" fmla="*/ 5 h 166"/>
                  <a:gd name="T64" fmla="*/ 121 w 770"/>
                  <a:gd name="T65" fmla="*/ 3 h 166"/>
                  <a:gd name="T66" fmla="*/ 162 w 770"/>
                  <a:gd name="T67" fmla="*/ 2 h 166"/>
                  <a:gd name="T68" fmla="*/ 199 w 770"/>
                  <a:gd name="T69" fmla="*/ 2 h 166"/>
                  <a:gd name="T70" fmla="*/ 225 w 770"/>
                  <a:gd name="T71" fmla="*/ 0 h 166"/>
                  <a:gd name="T72" fmla="*/ 234 w 770"/>
                  <a:gd name="T73" fmla="*/ 0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770" h="166">
                    <a:moveTo>
                      <a:pt x="234" y="0"/>
                    </a:moveTo>
                    <a:lnTo>
                      <a:pt x="264" y="0"/>
                    </a:lnTo>
                    <a:lnTo>
                      <a:pt x="292" y="2"/>
                    </a:lnTo>
                    <a:lnTo>
                      <a:pt x="319" y="4"/>
                    </a:lnTo>
                    <a:lnTo>
                      <a:pt x="345" y="6"/>
                    </a:lnTo>
                    <a:lnTo>
                      <a:pt x="369" y="11"/>
                    </a:lnTo>
                    <a:lnTo>
                      <a:pt x="393" y="17"/>
                    </a:lnTo>
                    <a:lnTo>
                      <a:pt x="416" y="22"/>
                    </a:lnTo>
                    <a:lnTo>
                      <a:pt x="438" y="30"/>
                    </a:lnTo>
                    <a:lnTo>
                      <a:pt x="460" y="38"/>
                    </a:lnTo>
                    <a:lnTo>
                      <a:pt x="482" y="47"/>
                    </a:lnTo>
                    <a:lnTo>
                      <a:pt x="502" y="57"/>
                    </a:lnTo>
                    <a:lnTo>
                      <a:pt x="523" y="67"/>
                    </a:lnTo>
                    <a:lnTo>
                      <a:pt x="544" y="78"/>
                    </a:lnTo>
                    <a:lnTo>
                      <a:pt x="565" y="89"/>
                    </a:lnTo>
                    <a:lnTo>
                      <a:pt x="585" y="101"/>
                    </a:lnTo>
                    <a:lnTo>
                      <a:pt x="607" y="113"/>
                    </a:lnTo>
                    <a:lnTo>
                      <a:pt x="628" y="120"/>
                    </a:lnTo>
                    <a:lnTo>
                      <a:pt x="649" y="127"/>
                    </a:lnTo>
                    <a:lnTo>
                      <a:pt x="668" y="134"/>
                    </a:lnTo>
                    <a:lnTo>
                      <a:pt x="688" y="140"/>
                    </a:lnTo>
                    <a:lnTo>
                      <a:pt x="707" y="146"/>
                    </a:lnTo>
                    <a:lnTo>
                      <a:pt x="728" y="150"/>
                    </a:lnTo>
                    <a:lnTo>
                      <a:pt x="749" y="154"/>
                    </a:lnTo>
                    <a:lnTo>
                      <a:pt x="770" y="156"/>
                    </a:lnTo>
                    <a:lnTo>
                      <a:pt x="766" y="162"/>
                    </a:lnTo>
                    <a:lnTo>
                      <a:pt x="758" y="164"/>
                    </a:lnTo>
                    <a:lnTo>
                      <a:pt x="748" y="165"/>
                    </a:lnTo>
                    <a:lnTo>
                      <a:pt x="737" y="166"/>
                    </a:lnTo>
                    <a:lnTo>
                      <a:pt x="719" y="164"/>
                    </a:lnTo>
                    <a:lnTo>
                      <a:pt x="702" y="162"/>
                    </a:lnTo>
                    <a:lnTo>
                      <a:pt x="683" y="159"/>
                    </a:lnTo>
                    <a:lnTo>
                      <a:pt x="665" y="157"/>
                    </a:lnTo>
                    <a:lnTo>
                      <a:pt x="646" y="154"/>
                    </a:lnTo>
                    <a:lnTo>
                      <a:pt x="629" y="150"/>
                    </a:lnTo>
                    <a:lnTo>
                      <a:pt x="611" y="145"/>
                    </a:lnTo>
                    <a:lnTo>
                      <a:pt x="593" y="139"/>
                    </a:lnTo>
                    <a:lnTo>
                      <a:pt x="576" y="133"/>
                    </a:lnTo>
                    <a:lnTo>
                      <a:pt x="560" y="126"/>
                    </a:lnTo>
                    <a:lnTo>
                      <a:pt x="544" y="119"/>
                    </a:lnTo>
                    <a:lnTo>
                      <a:pt x="528" y="111"/>
                    </a:lnTo>
                    <a:lnTo>
                      <a:pt x="512" y="103"/>
                    </a:lnTo>
                    <a:lnTo>
                      <a:pt x="495" y="95"/>
                    </a:lnTo>
                    <a:lnTo>
                      <a:pt x="479" y="87"/>
                    </a:lnTo>
                    <a:lnTo>
                      <a:pt x="463" y="79"/>
                    </a:lnTo>
                    <a:lnTo>
                      <a:pt x="447" y="72"/>
                    </a:lnTo>
                    <a:lnTo>
                      <a:pt x="431" y="64"/>
                    </a:lnTo>
                    <a:lnTo>
                      <a:pt x="415" y="57"/>
                    </a:lnTo>
                    <a:lnTo>
                      <a:pt x="399" y="51"/>
                    </a:lnTo>
                    <a:lnTo>
                      <a:pt x="383" y="45"/>
                    </a:lnTo>
                    <a:lnTo>
                      <a:pt x="366" y="42"/>
                    </a:lnTo>
                    <a:lnTo>
                      <a:pt x="349" y="38"/>
                    </a:lnTo>
                    <a:lnTo>
                      <a:pt x="332" y="36"/>
                    </a:lnTo>
                    <a:lnTo>
                      <a:pt x="15" y="37"/>
                    </a:lnTo>
                    <a:lnTo>
                      <a:pt x="9" y="34"/>
                    </a:lnTo>
                    <a:lnTo>
                      <a:pt x="5" y="28"/>
                    </a:lnTo>
                    <a:lnTo>
                      <a:pt x="1" y="20"/>
                    </a:lnTo>
                    <a:lnTo>
                      <a:pt x="0" y="13"/>
                    </a:lnTo>
                    <a:lnTo>
                      <a:pt x="5" y="12"/>
                    </a:lnTo>
                    <a:lnTo>
                      <a:pt x="13" y="10"/>
                    </a:lnTo>
                    <a:lnTo>
                      <a:pt x="25" y="8"/>
                    </a:lnTo>
                    <a:lnTo>
                      <a:pt x="42" y="7"/>
                    </a:lnTo>
                    <a:lnTo>
                      <a:pt x="59" y="6"/>
                    </a:lnTo>
                    <a:lnTo>
                      <a:pt x="78" y="5"/>
                    </a:lnTo>
                    <a:lnTo>
                      <a:pt x="99" y="4"/>
                    </a:lnTo>
                    <a:lnTo>
                      <a:pt x="121" y="3"/>
                    </a:lnTo>
                    <a:lnTo>
                      <a:pt x="142" y="3"/>
                    </a:lnTo>
                    <a:lnTo>
                      <a:pt x="162" y="2"/>
                    </a:lnTo>
                    <a:lnTo>
                      <a:pt x="182" y="2"/>
                    </a:lnTo>
                    <a:lnTo>
                      <a:pt x="199" y="2"/>
                    </a:lnTo>
                    <a:lnTo>
                      <a:pt x="213" y="0"/>
                    </a:lnTo>
                    <a:lnTo>
                      <a:pt x="225" y="0"/>
                    </a:lnTo>
                    <a:lnTo>
                      <a:pt x="232" y="0"/>
                    </a:lnTo>
                    <a:lnTo>
                      <a:pt x="23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70" name="Freeform 159"/>
              <p:cNvSpPr>
                <a:spLocks/>
              </p:cNvSpPr>
              <p:nvPr/>
            </p:nvSpPr>
            <p:spPr bwMode="auto">
              <a:xfrm>
                <a:off x="2734" y="1712"/>
                <a:ext cx="551" cy="124"/>
              </a:xfrm>
              <a:custGeom>
                <a:avLst/>
                <a:gdLst>
                  <a:gd name="T0" fmla="*/ 237 w 1101"/>
                  <a:gd name="T1" fmla="*/ 208 h 248"/>
                  <a:gd name="T2" fmla="*/ 285 w 1101"/>
                  <a:gd name="T3" fmla="*/ 158 h 248"/>
                  <a:gd name="T4" fmla="*/ 339 w 1101"/>
                  <a:gd name="T5" fmla="*/ 90 h 248"/>
                  <a:gd name="T6" fmla="*/ 381 w 1101"/>
                  <a:gd name="T7" fmla="*/ 26 h 248"/>
                  <a:gd name="T8" fmla="*/ 395 w 1101"/>
                  <a:gd name="T9" fmla="*/ 0 h 248"/>
                  <a:gd name="T10" fmla="*/ 399 w 1101"/>
                  <a:gd name="T11" fmla="*/ 5 h 248"/>
                  <a:gd name="T12" fmla="*/ 400 w 1101"/>
                  <a:gd name="T13" fmla="*/ 30 h 248"/>
                  <a:gd name="T14" fmla="*/ 385 w 1101"/>
                  <a:gd name="T15" fmla="*/ 73 h 248"/>
                  <a:gd name="T16" fmla="*/ 391 w 1101"/>
                  <a:gd name="T17" fmla="*/ 95 h 248"/>
                  <a:gd name="T18" fmla="*/ 429 w 1101"/>
                  <a:gd name="T19" fmla="*/ 96 h 248"/>
                  <a:gd name="T20" fmla="*/ 475 w 1101"/>
                  <a:gd name="T21" fmla="*/ 95 h 248"/>
                  <a:gd name="T22" fmla="*/ 524 w 1101"/>
                  <a:gd name="T23" fmla="*/ 91 h 248"/>
                  <a:gd name="T24" fmla="*/ 571 w 1101"/>
                  <a:gd name="T25" fmla="*/ 87 h 248"/>
                  <a:gd name="T26" fmla="*/ 615 w 1101"/>
                  <a:gd name="T27" fmla="*/ 82 h 248"/>
                  <a:gd name="T28" fmla="*/ 652 w 1101"/>
                  <a:gd name="T29" fmla="*/ 79 h 248"/>
                  <a:gd name="T30" fmla="*/ 676 w 1101"/>
                  <a:gd name="T31" fmla="*/ 76 h 248"/>
                  <a:gd name="T32" fmla="*/ 701 w 1101"/>
                  <a:gd name="T33" fmla="*/ 76 h 248"/>
                  <a:gd name="T34" fmla="*/ 739 w 1101"/>
                  <a:gd name="T35" fmla="*/ 79 h 248"/>
                  <a:gd name="T36" fmla="*/ 775 w 1101"/>
                  <a:gd name="T37" fmla="*/ 84 h 248"/>
                  <a:gd name="T38" fmla="*/ 811 w 1101"/>
                  <a:gd name="T39" fmla="*/ 95 h 248"/>
                  <a:gd name="T40" fmla="*/ 965 w 1101"/>
                  <a:gd name="T41" fmla="*/ 149 h 248"/>
                  <a:gd name="T42" fmla="*/ 998 w 1101"/>
                  <a:gd name="T43" fmla="*/ 162 h 248"/>
                  <a:gd name="T44" fmla="*/ 1032 w 1101"/>
                  <a:gd name="T45" fmla="*/ 167 h 248"/>
                  <a:gd name="T46" fmla="*/ 1066 w 1101"/>
                  <a:gd name="T47" fmla="*/ 170 h 248"/>
                  <a:gd name="T48" fmla="*/ 1101 w 1101"/>
                  <a:gd name="T49" fmla="*/ 171 h 248"/>
                  <a:gd name="T50" fmla="*/ 1087 w 1101"/>
                  <a:gd name="T51" fmla="*/ 175 h 248"/>
                  <a:gd name="T52" fmla="*/ 1050 w 1101"/>
                  <a:gd name="T53" fmla="*/ 179 h 248"/>
                  <a:gd name="T54" fmla="*/ 1005 w 1101"/>
                  <a:gd name="T55" fmla="*/ 179 h 248"/>
                  <a:gd name="T56" fmla="*/ 966 w 1101"/>
                  <a:gd name="T57" fmla="*/ 174 h 248"/>
                  <a:gd name="T58" fmla="*/ 821 w 1101"/>
                  <a:gd name="T59" fmla="*/ 128 h 248"/>
                  <a:gd name="T60" fmla="*/ 783 w 1101"/>
                  <a:gd name="T61" fmla="*/ 119 h 248"/>
                  <a:gd name="T62" fmla="*/ 745 w 1101"/>
                  <a:gd name="T63" fmla="*/ 111 h 248"/>
                  <a:gd name="T64" fmla="*/ 706 w 1101"/>
                  <a:gd name="T65" fmla="*/ 106 h 248"/>
                  <a:gd name="T66" fmla="*/ 670 w 1101"/>
                  <a:gd name="T67" fmla="*/ 105 h 248"/>
                  <a:gd name="T68" fmla="*/ 629 w 1101"/>
                  <a:gd name="T69" fmla="*/ 105 h 248"/>
                  <a:gd name="T70" fmla="*/ 579 w 1101"/>
                  <a:gd name="T71" fmla="*/ 106 h 248"/>
                  <a:gd name="T72" fmla="*/ 525 w 1101"/>
                  <a:gd name="T73" fmla="*/ 107 h 248"/>
                  <a:gd name="T74" fmla="*/ 471 w 1101"/>
                  <a:gd name="T75" fmla="*/ 110 h 248"/>
                  <a:gd name="T76" fmla="*/ 423 w 1101"/>
                  <a:gd name="T77" fmla="*/ 112 h 248"/>
                  <a:gd name="T78" fmla="*/ 387 w 1101"/>
                  <a:gd name="T79" fmla="*/ 114 h 248"/>
                  <a:gd name="T80" fmla="*/ 366 w 1101"/>
                  <a:gd name="T81" fmla="*/ 116 h 248"/>
                  <a:gd name="T82" fmla="*/ 349 w 1101"/>
                  <a:gd name="T83" fmla="*/ 136 h 248"/>
                  <a:gd name="T84" fmla="*/ 308 w 1101"/>
                  <a:gd name="T85" fmla="*/ 182 h 248"/>
                  <a:gd name="T86" fmla="*/ 263 w 1101"/>
                  <a:gd name="T87" fmla="*/ 222 h 248"/>
                  <a:gd name="T88" fmla="*/ 229 w 1101"/>
                  <a:gd name="T89" fmla="*/ 246 h 248"/>
                  <a:gd name="T90" fmla="*/ 216 w 1101"/>
                  <a:gd name="T91" fmla="*/ 246 h 248"/>
                  <a:gd name="T92" fmla="*/ 200 w 1101"/>
                  <a:gd name="T93" fmla="*/ 233 h 248"/>
                  <a:gd name="T94" fmla="*/ 171 w 1101"/>
                  <a:gd name="T95" fmla="*/ 209 h 248"/>
                  <a:gd name="T96" fmla="*/ 134 w 1101"/>
                  <a:gd name="T97" fmla="*/ 178 h 248"/>
                  <a:gd name="T98" fmla="*/ 95 w 1101"/>
                  <a:gd name="T99" fmla="*/ 143 h 248"/>
                  <a:gd name="T100" fmla="*/ 57 w 1101"/>
                  <a:gd name="T101" fmla="*/ 107 h 248"/>
                  <a:gd name="T102" fmla="*/ 26 w 1101"/>
                  <a:gd name="T103" fmla="*/ 74 h 248"/>
                  <a:gd name="T104" fmla="*/ 4 w 1101"/>
                  <a:gd name="T105" fmla="*/ 48 h 248"/>
                  <a:gd name="T106" fmla="*/ 8 w 1101"/>
                  <a:gd name="T107" fmla="*/ 36 h 248"/>
                  <a:gd name="T108" fmla="*/ 15 w 1101"/>
                  <a:gd name="T109" fmla="*/ 43 h 248"/>
                  <a:gd name="T110" fmla="*/ 35 w 1101"/>
                  <a:gd name="T111" fmla="*/ 60 h 248"/>
                  <a:gd name="T112" fmla="*/ 64 w 1101"/>
                  <a:gd name="T113" fmla="*/ 87 h 248"/>
                  <a:gd name="T114" fmla="*/ 97 w 1101"/>
                  <a:gd name="T115" fmla="*/ 117 h 248"/>
                  <a:gd name="T116" fmla="*/ 134 w 1101"/>
                  <a:gd name="T117" fmla="*/ 149 h 248"/>
                  <a:gd name="T118" fmla="*/ 169 w 1101"/>
                  <a:gd name="T119" fmla="*/ 178 h 248"/>
                  <a:gd name="T120" fmla="*/ 199 w 1101"/>
                  <a:gd name="T121" fmla="*/ 202 h 248"/>
                  <a:gd name="T122" fmla="*/ 221 w 1101"/>
                  <a:gd name="T123" fmla="*/ 217 h 2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101" h="248">
                    <a:moveTo>
                      <a:pt x="221" y="217"/>
                    </a:moveTo>
                    <a:lnTo>
                      <a:pt x="237" y="208"/>
                    </a:lnTo>
                    <a:lnTo>
                      <a:pt x="259" y="187"/>
                    </a:lnTo>
                    <a:lnTo>
                      <a:pt x="285" y="158"/>
                    </a:lnTo>
                    <a:lnTo>
                      <a:pt x="313" y="126"/>
                    </a:lnTo>
                    <a:lnTo>
                      <a:pt x="339" y="90"/>
                    </a:lnTo>
                    <a:lnTo>
                      <a:pt x="362" y="56"/>
                    </a:lnTo>
                    <a:lnTo>
                      <a:pt x="381" y="26"/>
                    </a:lnTo>
                    <a:lnTo>
                      <a:pt x="391" y="1"/>
                    </a:lnTo>
                    <a:lnTo>
                      <a:pt x="395" y="0"/>
                    </a:lnTo>
                    <a:lnTo>
                      <a:pt x="398" y="3"/>
                    </a:lnTo>
                    <a:lnTo>
                      <a:pt x="399" y="5"/>
                    </a:lnTo>
                    <a:lnTo>
                      <a:pt x="402" y="8"/>
                    </a:lnTo>
                    <a:lnTo>
                      <a:pt x="400" y="30"/>
                    </a:lnTo>
                    <a:lnTo>
                      <a:pt x="394" y="51"/>
                    </a:lnTo>
                    <a:lnTo>
                      <a:pt x="385" y="73"/>
                    </a:lnTo>
                    <a:lnTo>
                      <a:pt x="376" y="94"/>
                    </a:lnTo>
                    <a:lnTo>
                      <a:pt x="391" y="95"/>
                    </a:lnTo>
                    <a:lnTo>
                      <a:pt x="410" y="96"/>
                    </a:lnTo>
                    <a:lnTo>
                      <a:pt x="429" y="96"/>
                    </a:lnTo>
                    <a:lnTo>
                      <a:pt x="451" y="95"/>
                    </a:lnTo>
                    <a:lnTo>
                      <a:pt x="475" y="95"/>
                    </a:lnTo>
                    <a:lnTo>
                      <a:pt x="498" y="92"/>
                    </a:lnTo>
                    <a:lnTo>
                      <a:pt x="524" y="91"/>
                    </a:lnTo>
                    <a:lnTo>
                      <a:pt x="548" y="89"/>
                    </a:lnTo>
                    <a:lnTo>
                      <a:pt x="571" y="87"/>
                    </a:lnTo>
                    <a:lnTo>
                      <a:pt x="594" y="84"/>
                    </a:lnTo>
                    <a:lnTo>
                      <a:pt x="615" y="82"/>
                    </a:lnTo>
                    <a:lnTo>
                      <a:pt x="634" y="81"/>
                    </a:lnTo>
                    <a:lnTo>
                      <a:pt x="652" y="79"/>
                    </a:lnTo>
                    <a:lnTo>
                      <a:pt x="665" y="78"/>
                    </a:lnTo>
                    <a:lnTo>
                      <a:pt x="676" y="76"/>
                    </a:lnTo>
                    <a:lnTo>
                      <a:pt x="683" y="76"/>
                    </a:lnTo>
                    <a:lnTo>
                      <a:pt x="701" y="76"/>
                    </a:lnTo>
                    <a:lnTo>
                      <a:pt x="721" y="76"/>
                    </a:lnTo>
                    <a:lnTo>
                      <a:pt x="739" y="79"/>
                    </a:lnTo>
                    <a:lnTo>
                      <a:pt x="758" y="81"/>
                    </a:lnTo>
                    <a:lnTo>
                      <a:pt x="775" y="84"/>
                    </a:lnTo>
                    <a:lnTo>
                      <a:pt x="793" y="89"/>
                    </a:lnTo>
                    <a:lnTo>
                      <a:pt x="811" y="95"/>
                    </a:lnTo>
                    <a:lnTo>
                      <a:pt x="828" y="103"/>
                    </a:lnTo>
                    <a:lnTo>
                      <a:pt x="965" y="149"/>
                    </a:lnTo>
                    <a:lnTo>
                      <a:pt x="981" y="156"/>
                    </a:lnTo>
                    <a:lnTo>
                      <a:pt x="998" y="162"/>
                    </a:lnTo>
                    <a:lnTo>
                      <a:pt x="1014" y="165"/>
                    </a:lnTo>
                    <a:lnTo>
                      <a:pt x="1032" y="167"/>
                    </a:lnTo>
                    <a:lnTo>
                      <a:pt x="1049" y="170"/>
                    </a:lnTo>
                    <a:lnTo>
                      <a:pt x="1066" y="170"/>
                    </a:lnTo>
                    <a:lnTo>
                      <a:pt x="1084" y="171"/>
                    </a:lnTo>
                    <a:lnTo>
                      <a:pt x="1101" y="171"/>
                    </a:lnTo>
                    <a:lnTo>
                      <a:pt x="1097" y="173"/>
                    </a:lnTo>
                    <a:lnTo>
                      <a:pt x="1087" y="175"/>
                    </a:lnTo>
                    <a:lnTo>
                      <a:pt x="1071" y="178"/>
                    </a:lnTo>
                    <a:lnTo>
                      <a:pt x="1050" y="179"/>
                    </a:lnTo>
                    <a:lnTo>
                      <a:pt x="1028" y="180"/>
                    </a:lnTo>
                    <a:lnTo>
                      <a:pt x="1005" y="179"/>
                    </a:lnTo>
                    <a:lnTo>
                      <a:pt x="983" y="178"/>
                    </a:lnTo>
                    <a:lnTo>
                      <a:pt x="966" y="174"/>
                    </a:lnTo>
                    <a:lnTo>
                      <a:pt x="839" y="135"/>
                    </a:lnTo>
                    <a:lnTo>
                      <a:pt x="821" y="128"/>
                    </a:lnTo>
                    <a:lnTo>
                      <a:pt x="801" y="124"/>
                    </a:lnTo>
                    <a:lnTo>
                      <a:pt x="783" y="119"/>
                    </a:lnTo>
                    <a:lnTo>
                      <a:pt x="763" y="114"/>
                    </a:lnTo>
                    <a:lnTo>
                      <a:pt x="745" y="111"/>
                    </a:lnTo>
                    <a:lnTo>
                      <a:pt x="725" y="109"/>
                    </a:lnTo>
                    <a:lnTo>
                      <a:pt x="706" y="106"/>
                    </a:lnTo>
                    <a:lnTo>
                      <a:pt x="686" y="105"/>
                    </a:lnTo>
                    <a:lnTo>
                      <a:pt x="670" y="105"/>
                    </a:lnTo>
                    <a:lnTo>
                      <a:pt x="652" y="105"/>
                    </a:lnTo>
                    <a:lnTo>
                      <a:pt x="629" y="105"/>
                    </a:lnTo>
                    <a:lnTo>
                      <a:pt x="604" y="105"/>
                    </a:lnTo>
                    <a:lnTo>
                      <a:pt x="579" y="106"/>
                    </a:lnTo>
                    <a:lnTo>
                      <a:pt x="551" y="107"/>
                    </a:lnTo>
                    <a:lnTo>
                      <a:pt x="525" y="107"/>
                    </a:lnTo>
                    <a:lnTo>
                      <a:pt x="497" y="109"/>
                    </a:lnTo>
                    <a:lnTo>
                      <a:pt x="471" y="110"/>
                    </a:lnTo>
                    <a:lnTo>
                      <a:pt x="447" y="111"/>
                    </a:lnTo>
                    <a:lnTo>
                      <a:pt x="423" y="112"/>
                    </a:lnTo>
                    <a:lnTo>
                      <a:pt x="404" y="113"/>
                    </a:lnTo>
                    <a:lnTo>
                      <a:pt x="387" y="114"/>
                    </a:lnTo>
                    <a:lnTo>
                      <a:pt x="374" y="114"/>
                    </a:lnTo>
                    <a:lnTo>
                      <a:pt x="366" y="116"/>
                    </a:lnTo>
                    <a:lnTo>
                      <a:pt x="364" y="116"/>
                    </a:lnTo>
                    <a:lnTo>
                      <a:pt x="349" y="136"/>
                    </a:lnTo>
                    <a:lnTo>
                      <a:pt x="330" y="159"/>
                    </a:lnTo>
                    <a:lnTo>
                      <a:pt x="308" y="182"/>
                    </a:lnTo>
                    <a:lnTo>
                      <a:pt x="286" y="203"/>
                    </a:lnTo>
                    <a:lnTo>
                      <a:pt x="263" y="222"/>
                    </a:lnTo>
                    <a:lnTo>
                      <a:pt x="244" y="237"/>
                    </a:lnTo>
                    <a:lnTo>
                      <a:pt x="229" y="246"/>
                    </a:lnTo>
                    <a:lnTo>
                      <a:pt x="218" y="248"/>
                    </a:lnTo>
                    <a:lnTo>
                      <a:pt x="216" y="246"/>
                    </a:lnTo>
                    <a:lnTo>
                      <a:pt x="209" y="241"/>
                    </a:lnTo>
                    <a:lnTo>
                      <a:pt x="200" y="233"/>
                    </a:lnTo>
                    <a:lnTo>
                      <a:pt x="186" y="222"/>
                    </a:lnTo>
                    <a:lnTo>
                      <a:pt x="171" y="209"/>
                    </a:lnTo>
                    <a:lnTo>
                      <a:pt x="154" y="194"/>
                    </a:lnTo>
                    <a:lnTo>
                      <a:pt x="134" y="178"/>
                    </a:lnTo>
                    <a:lnTo>
                      <a:pt x="115" y="161"/>
                    </a:lnTo>
                    <a:lnTo>
                      <a:pt x="95" y="143"/>
                    </a:lnTo>
                    <a:lnTo>
                      <a:pt x="76" y="125"/>
                    </a:lnTo>
                    <a:lnTo>
                      <a:pt x="57" y="107"/>
                    </a:lnTo>
                    <a:lnTo>
                      <a:pt x="41" y="90"/>
                    </a:lnTo>
                    <a:lnTo>
                      <a:pt x="26" y="74"/>
                    </a:lnTo>
                    <a:lnTo>
                      <a:pt x="13" y="60"/>
                    </a:lnTo>
                    <a:lnTo>
                      <a:pt x="4" y="48"/>
                    </a:lnTo>
                    <a:lnTo>
                      <a:pt x="0" y="37"/>
                    </a:lnTo>
                    <a:lnTo>
                      <a:pt x="8" y="36"/>
                    </a:lnTo>
                    <a:lnTo>
                      <a:pt x="10" y="38"/>
                    </a:lnTo>
                    <a:lnTo>
                      <a:pt x="15" y="43"/>
                    </a:lnTo>
                    <a:lnTo>
                      <a:pt x="24" y="51"/>
                    </a:lnTo>
                    <a:lnTo>
                      <a:pt x="35" y="60"/>
                    </a:lnTo>
                    <a:lnTo>
                      <a:pt x="48" y="73"/>
                    </a:lnTo>
                    <a:lnTo>
                      <a:pt x="64" y="87"/>
                    </a:lnTo>
                    <a:lnTo>
                      <a:pt x="80" y="102"/>
                    </a:lnTo>
                    <a:lnTo>
                      <a:pt x="97" y="117"/>
                    </a:lnTo>
                    <a:lnTo>
                      <a:pt x="116" y="133"/>
                    </a:lnTo>
                    <a:lnTo>
                      <a:pt x="134" y="149"/>
                    </a:lnTo>
                    <a:lnTo>
                      <a:pt x="152" y="164"/>
                    </a:lnTo>
                    <a:lnTo>
                      <a:pt x="169" y="178"/>
                    </a:lnTo>
                    <a:lnTo>
                      <a:pt x="185" y="190"/>
                    </a:lnTo>
                    <a:lnTo>
                      <a:pt x="199" y="202"/>
                    </a:lnTo>
                    <a:lnTo>
                      <a:pt x="212" y="211"/>
                    </a:lnTo>
                    <a:lnTo>
                      <a:pt x="221" y="21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71" name="Freeform 160"/>
              <p:cNvSpPr>
                <a:spLocks/>
              </p:cNvSpPr>
              <p:nvPr/>
            </p:nvSpPr>
            <p:spPr bwMode="auto">
              <a:xfrm>
                <a:off x="2420" y="1788"/>
                <a:ext cx="353" cy="252"/>
              </a:xfrm>
              <a:custGeom>
                <a:avLst/>
                <a:gdLst>
                  <a:gd name="T0" fmla="*/ 698 w 707"/>
                  <a:gd name="T1" fmla="*/ 27 h 505"/>
                  <a:gd name="T2" fmla="*/ 664 w 707"/>
                  <a:gd name="T3" fmla="*/ 36 h 505"/>
                  <a:gd name="T4" fmla="*/ 615 w 707"/>
                  <a:gd name="T5" fmla="*/ 49 h 505"/>
                  <a:gd name="T6" fmla="*/ 556 w 707"/>
                  <a:gd name="T7" fmla="*/ 61 h 505"/>
                  <a:gd name="T8" fmla="*/ 493 w 707"/>
                  <a:gd name="T9" fmla="*/ 78 h 505"/>
                  <a:gd name="T10" fmla="*/ 430 w 707"/>
                  <a:gd name="T11" fmla="*/ 95 h 505"/>
                  <a:gd name="T12" fmla="*/ 375 w 707"/>
                  <a:gd name="T13" fmla="*/ 113 h 505"/>
                  <a:gd name="T14" fmla="*/ 331 w 707"/>
                  <a:gd name="T15" fmla="*/ 134 h 505"/>
                  <a:gd name="T16" fmla="*/ 314 w 707"/>
                  <a:gd name="T17" fmla="*/ 149 h 505"/>
                  <a:gd name="T18" fmla="*/ 293 w 707"/>
                  <a:gd name="T19" fmla="*/ 173 h 505"/>
                  <a:gd name="T20" fmla="*/ 258 w 707"/>
                  <a:gd name="T21" fmla="*/ 216 h 505"/>
                  <a:gd name="T22" fmla="*/ 213 w 707"/>
                  <a:gd name="T23" fmla="*/ 271 h 505"/>
                  <a:gd name="T24" fmla="*/ 162 w 707"/>
                  <a:gd name="T25" fmla="*/ 331 h 505"/>
                  <a:gd name="T26" fmla="*/ 111 w 707"/>
                  <a:gd name="T27" fmla="*/ 392 h 505"/>
                  <a:gd name="T28" fmla="*/ 66 w 707"/>
                  <a:gd name="T29" fmla="*/ 446 h 505"/>
                  <a:gd name="T30" fmla="*/ 31 w 707"/>
                  <a:gd name="T31" fmla="*/ 489 h 505"/>
                  <a:gd name="T32" fmla="*/ 13 w 707"/>
                  <a:gd name="T33" fmla="*/ 505 h 505"/>
                  <a:gd name="T34" fmla="*/ 4 w 707"/>
                  <a:gd name="T35" fmla="*/ 499 h 505"/>
                  <a:gd name="T36" fmla="*/ 2 w 707"/>
                  <a:gd name="T37" fmla="*/ 494 h 505"/>
                  <a:gd name="T38" fmla="*/ 17 w 707"/>
                  <a:gd name="T39" fmla="*/ 469 h 505"/>
                  <a:gd name="T40" fmla="*/ 44 w 707"/>
                  <a:gd name="T41" fmla="*/ 433 h 505"/>
                  <a:gd name="T42" fmla="*/ 79 w 707"/>
                  <a:gd name="T43" fmla="*/ 389 h 505"/>
                  <a:gd name="T44" fmla="*/ 116 w 707"/>
                  <a:gd name="T45" fmla="*/ 342 h 505"/>
                  <a:gd name="T46" fmla="*/ 149 w 707"/>
                  <a:gd name="T47" fmla="*/ 299 h 505"/>
                  <a:gd name="T48" fmla="*/ 177 w 707"/>
                  <a:gd name="T49" fmla="*/ 264 h 505"/>
                  <a:gd name="T50" fmla="*/ 193 w 707"/>
                  <a:gd name="T51" fmla="*/ 244 h 505"/>
                  <a:gd name="T52" fmla="*/ 211 w 707"/>
                  <a:gd name="T53" fmla="*/ 220 h 505"/>
                  <a:gd name="T54" fmla="*/ 239 w 707"/>
                  <a:gd name="T55" fmla="*/ 185 h 505"/>
                  <a:gd name="T56" fmla="*/ 264 w 707"/>
                  <a:gd name="T57" fmla="*/ 157 h 505"/>
                  <a:gd name="T58" fmla="*/ 288 w 707"/>
                  <a:gd name="T59" fmla="*/ 135 h 505"/>
                  <a:gd name="T60" fmla="*/ 313 w 707"/>
                  <a:gd name="T61" fmla="*/ 118 h 505"/>
                  <a:gd name="T62" fmla="*/ 342 w 707"/>
                  <a:gd name="T63" fmla="*/ 104 h 505"/>
                  <a:gd name="T64" fmla="*/ 376 w 707"/>
                  <a:gd name="T65" fmla="*/ 90 h 505"/>
                  <a:gd name="T66" fmla="*/ 419 w 707"/>
                  <a:gd name="T67" fmla="*/ 76 h 505"/>
                  <a:gd name="T68" fmla="*/ 459 w 707"/>
                  <a:gd name="T69" fmla="*/ 65 h 505"/>
                  <a:gd name="T70" fmla="*/ 491 w 707"/>
                  <a:gd name="T71" fmla="*/ 57 h 505"/>
                  <a:gd name="T72" fmla="*/ 524 w 707"/>
                  <a:gd name="T73" fmla="*/ 49 h 505"/>
                  <a:gd name="T74" fmla="*/ 556 w 707"/>
                  <a:gd name="T75" fmla="*/ 41 h 505"/>
                  <a:gd name="T76" fmla="*/ 588 w 707"/>
                  <a:gd name="T77" fmla="*/ 31 h 505"/>
                  <a:gd name="T78" fmla="*/ 620 w 707"/>
                  <a:gd name="T79" fmla="*/ 23 h 505"/>
                  <a:gd name="T80" fmla="*/ 652 w 707"/>
                  <a:gd name="T81" fmla="*/ 14 h 505"/>
                  <a:gd name="T82" fmla="*/ 682 w 707"/>
                  <a:gd name="T83" fmla="*/ 5 h 505"/>
                  <a:gd name="T84" fmla="*/ 696 w 707"/>
                  <a:gd name="T85" fmla="*/ 5 h 505"/>
                  <a:gd name="T86" fmla="*/ 703 w 707"/>
                  <a:gd name="T87" fmla="*/ 18 h 5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707" h="505">
                    <a:moveTo>
                      <a:pt x="707" y="22"/>
                    </a:moveTo>
                    <a:lnTo>
                      <a:pt x="698" y="27"/>
                    </a:lnTo>
                    <a:lnTo>
                      <a:pt x="683" y="31"/>
                    </a:lnTo>
                    <a:lnTo>
                      <a:pt x="664" y="36"/>
                    </a:lnTo>
                    <a:lnTo>
                      <a:pt x="641" y="42"/>
                    </a:lnTo>
                    <a:lnTo>
                      <a:pt x="615" y="49"/>
                    </a:lnTo>
                    <a:lnTo>
                      <a:pt x="586" y="54"/>
                    </a:lnTo>
                    <a:lnTo>
                      <a:pt x="556" y="61"/>
                    </a:lnTo>
                    <a:lnTo>
                      <a:pt x="525" y="69"/>
                    </a:lnTo>
                    <a:lnTo>
                      <a:pt x="493" y="78"/>
                    </a:lnTo>
                    <a:lnTo>
                      <a:pt x="461" y="86"/>
                    </a:lnTo>
                    <a:lnTo>
                      <a:pt x="430" y="95"/>
                    </a:lnTo>
                    <a:lnTo>
                      <a:pt x="402" y="104"/>
                    </a:lnTo>
                    <a:lnTo>
                      <a:pt x="375" y="113"/>
                    </a:lnTo>
                    <a:lnTo>
                      <a:pt x="352" y="124"/>
                    </a:lnTo>
                    <a:lnTo>
                      <a:pt x="331" y="134"/>
                    </a:lnTo>
                    <a:lnTo>
                      <a:pt x="316" y="146"/>
                    </a:lnTo>
                    <a:lnTo>
                      <a:pt x="314" y="149"/>
                    </a:lnTo>
                    <a:lnTo>
                      <a:pt x="306" y="158"/>
                    </a:lnTo>
                    <a:lnTo>
                      <a:pt x="293" y="173"/>
                    </a:lnTo>
                    <a:lnTo>
                      <a:pt x="277" y="193"/>
                    </a:lnTo>
                    <a:lnTo>
                      <a:pt x="258" y="216"/>
                    </a:lnTo>
                    <a:lnTo>
                      <a:pt x="236" y="242"/>
                    </a:lnTo>
                    <a:lnTo>
                      <a:pt x="213" y="271"/>
                    </a:lnTo>
                    <a:lnTo>
                      <a:pt x="187" y="301"/>
                    </a:lnTo>
                    <a:lnTo>
                      <a:pt x="162" y="331"/>
                    </a:lnTo>
                    <a:lnTo>
                      <a:pt x="137" y="362"/>
                    </a:lnTo>
                    <a:lnTo>
                      <a:pt x="111" y="392"/>
                    </a:lnTo>
                    <a:lnTo>
                      <a:pt x="88" y="421"/>
                    </a:lnTo>
                    <a:lnTo>
                      <a:pt x="66" y="446"/>
                    </a:lnTo>
                    <a:lnTo>
                      <a:pt x="47" y="469"/>
                    </a:lnTo>
                    <a:lnTo>
                      <a:pt x="31" y="489"/>
                    </a:lnTo>
                    <a:lnTo>
                      <a:pt x="19" y="503"/>
                    </a:lnTo>
                    <a:lnTo>
                      <a:pt x="13" y="505"/>
                    </a:lnTo>
                    <a:lnTo>
                      <a:pt x="9" y="503"/>
                    </a:lnTo>
                    <a:lnTo>
                      <a:pt x="4" y="499"/>
                    </a:lnTo>
                    <a:lnTo>
                      <a:pt x="0" y="498"/>
                    </a:lnTo>
                    <a:lnTo>
                      <a:pt x="2" y="494"/>
                    </a:lnTo>
                    <a:lnTo>
                      <a:pt x="8" y="483"/>
                    </a:lnTo>
                    <a:lnTo>
                      <a:pt x="17" y="469"/>
                    </a:lnTo>
                    <a:lnTo>
                      <a:pt x="29" y="453"/>
                    </a:lnTo>
                    <a:lnTo>
                      <a:pt x="44" y="433"/>
                    </a:lnTo>
                    <a:lnTo>
                      <a:pt x="61" y="412"/>
                    </a:lnTo>
                    <a:lnTo>
                      <a:pt x="79" y="389"/>
                    </a:lnTo>
                    <a:lnTo>
                      <a:pt x="97" y="365"/>
                    </a:lnTo>
                    <a:lnTo>
                      <a:pt x="116" y="342"/>
                    </a:lnTo>
                    <a:lnTo>
                      <a:pt x="133" y="320"/>
                    </a:lnTo>
                    <a:lnTo>
                      <a:pt x="149" y="299"/>
                    </a:lnTo>
                    <a:lnTo>
                      <a:pt x="164" y="279"/>
                    </a:lnTo>
                    <a:lnTo>
                      <a:pt x="177" y="264"/>
                    </a:lnTo>
                    <a:lnTo>
                      <a:pt x="187" y="252"/>
                    </a:lnTo>
                    <a:lnTo>
                      <a:pt x="193" y="244"/>
                    </a:lnTo>
                    <a:lnTo>
                      <a:pt x="195" y="241"/>
                    </a:lnTo>
                    <a:lnTo>
                      <a:pt x="211" y="220"/>
                    </a:lnTo>
                    <a:lnTo>
                      <a:pt x="226" y="201"/>
                    </a:lnTo>
                    <a:lnTo>
                      <a:pt x="239" y="185"/>
                    </a:lnTo>
                    <a:lnTo>
                      <a:pt x="252" y="170"/>
                    </a:lnTo>
                    <a:lnTo>
                      <a:pt x="264" y="157"/>
                    </a:lnTo>
                    <a:lnTo>
                      <a:pt x="276" y="146"/>
                    </a:lnTo>
                    <a:lnTo>
                      <a:pt x="288" y="135"/>
                    </a:lnTo>
                    <a:lnTo>
                      <a:pt x="300" y="126"/>
                    </a:lnTo>
                    <a:lnTo>
                      <a:pt x="313" y="118"/>
                    </a:lnTo>
                    <a:lnTo>
                      <a:pt x="327" y="111"/>
                    </a:lnTo>
                    <a:lnTo>
                      <a:pt x="342" y="104"/>
                    </a:lnTo>
                    <a:lnTo>
                      <a:pt x="358" y="97"/>
                    </a:lnTo>
                    <a:lnTo>
                      <a:pt x="376" y="90"/>
                    </a:lnTo>
                    <a:lnTo>
                      <a:pt x="396" y="83"/>
                    </a:lnTo>
                    <a:lnTo>
                      <a:pt x="419" y="76"/>
                    </a:lnTo>
                    <a:lnTo>
                      <a:pt x="444" y="69"/>
                    </a:lnTo>
                    <a:lnTo>
                      <a:pt x="459" y="65"/>
                    </a:lnTo>
                    <a:lnTo>
                      <a:pt x="475" y="61"/>
                    </a:lnTo>
                    <a:lnTo>
                      <a:pt x="491" y="57"/>
                    </a:lnTo>
                    <a:lnTo>
                      <a:pt x="508" y="52"/>
                    </a:lnTo>
                    <a:lnTo>
                      <a:pt x="524" y="49"/>
                    </a:lnTo>
                    <a:lnTo>
                      <a:pt x="540" y="44"/>
                    </a:lnTo>
                    <a:lnTo>
                      <a:pt x="556" y="41"/>
                    </a:lnTo>
                    <a:lnTo>
                      <a:pt x="572" y="36"/>
                    </a:lnTo>
                    <a:lnTo>
                      <a:pt x="588" y="31"/>
                    </a:lnTo>
                    <a:lnTo>
                      <a:pt x="604" y="28"/>
                    </a:lnTo>
                    <a:lnTo>
                      <a:pt x="620" y="23"/>
                    </a:lnTo>
                    <a:lnTo>
                      <a:pt x="637" y="19"/>
                    </a:lnTo>
                    <a:lnTo>
                      <a:pt x="652" y="14"/>
                    </a:lnTo>
                    <a:lnTo>
                      <a:pt x="667" y="10"/>
                    </a:lnTo>
                    <a:lnTo>
                      <a:pt x="682" y="5"/>
                    </a:lnTo>
                    <a:lnTo>
                      <a:pt x="695" y="0"/>
                    </a:lnTo>
                    <a:lnTo>
                      <a:pt x="696" y="5"/>
                    </a:lnTo>
                    <a:lnTo>
                      <a:pt x="700" y="12"/>
                    </a:lnTo>
                    <a:lnTo>
                      <a:pt x="703" y="18"/>
                    </a:lnTo>
                    <a:lnTo>
                      <a:pt x="707" y="2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72" name="Freeform 161"/>
              <p:cNvSpPr>
                <a:spLocks/>
              </p:cNvSpPr>
              <p:nvPr/>
            </p:nvSpPr>
            <p:spPr bwMode="auto">
              <a:xfrm>
                <a:off x="3286" y="1755"/>
                <a:ext cx="51" cy="176"/>
              </a:xfrm>
              <a:custGeom>
                <a:avLst/>
                <a:gdLst>
                  <a:gd name="T0" fmla="*/ 102 w 102"/>
                  <a:gd name="T1" fmla="*/ 21 h 352"/>
                  <a:gd name="T2" fmla="*/ 99 w 102"/>
                  <a:gd name="T3" fmla="*/ 33 h 352"/>
                  <a:gd name="T4" fmla="*/ 95 w 102"/>
                  <a:gd name="T5" fmla="*/ 63 h 352"/>
                  <a:gd name="T6" fmla="*/ 88 w 102"/>
                  <a:gd name="T7" fmla="*/ 108 h 352"/>
                  <a:gd name="T8" fmla="*/ 81 w 102"/>
                  <a:gd name="T9" fmla="*/ 160 h 352"/>
                  <a:gd name="T10" fmla="*/ 74 w 102"/>
                  <a:gd name="T11" fmla="*/ 216 h 352"/>
                  <a:gd name="T12" fmla="*/ 68 w 102"/>
                  <a:gd name="T13" fmla="*/ 269 h 352"/>
                  <a:gd name="T14" fmla="*/ 66 w 102"/>
                  <a:gd name="T15" fmla="*/ 315 h 352"/>
                  <a:gd name="T16" fmla="*/ 67 w 102"/>
                  <a:gd name="T17" fmla="*/ 349 h 352"/>
                  <a:gd name="T18" fmla="*/ 65 w 102"/>
                  <a:gd name="T19" fmla="*/ 352 h 352"/>
                  <a:gd name="T20" fmla="*/ 61 w 102"/>
                  <a:gd name="T21" fmla="*/ 352 h 352"/>
                  <a:gd name="T22" fmla="*/ 58 w 102"/>
                  <a:gd name="T23" fmla="*/ 352 h 352"/>
                  <a:gd name="T24" fmla="*/ 54 w 102"/>
                  <a:gd name="T25" fmla="*/ 352 h 352"/>
                  <a:gd name="T26" fmla="*/ 49 w 102"/>
                  <a:gd name="T27" fmla="*/ 312 h 352"/>
                  <a:gd name="T28" fmla="*/ 47 w 102"/>
                  <a:gd name="T29" fmla="*/ 272 h 352"/>
                  <a:gd name="T30" fmla="*/ 49 w 102"/>
                  <a:gd name="T31" fmla="*/ 231 h 352"/>
                  <a:gd name="T32" fmla="*/ 52 w 102"/>
                  <a:gd name="T33" fmla="*/ 192 h 352"/>
                  <a:gd name="T34" fmla="*/ 57 w 102"/>
                  <a:gd name="T35" fmla="*/ 153 h 352"/>
                  <a:gd name="T36" fmla="*/ 64 w 102"/>
                  <a:gd name="T37" fmla="*/ 114 h 352"/>
                  <a:gd name="T38" fmla="*/ 69 w 102"/>
                  <a:gd name="T39" fmla="*/ 76 h 352"/>
                  <a:gd name="T40" fmla="*/ 76 w 102"/>
                  <a:gd name="T41" fmla="*/ 36 h 352"/>
                  <a:gd name="T42" fmla="*/ 73 w 102"/>
                  <a:gd name="T43" fmla="*/ 34 h 352"/>
                  <a:gd name="T44" fmla="*/ 70 w 102"/>
                  <a:gd name="T45" fmla="*/ 34 h 352"/>
                  <a:gd name="T46" fmla="*/ 67 w 102"/>
                  <a:gd name="T47" fmla="*/ 35 h 352"/>
                  <a:gd name="T48" fmla="*/ 64 w 102"/>
                  <a:gd name="T49" fmla="*/ 35 h 352"/>
                  <a:gd name="T50" fmla="*/ 52 w 102"/>
                  <a:gd name="T51" fmla="*/ 71 h 352"/>
                  <a:gd name="T52" fmla="*/ 43 w 102"/>
                  <a:gd name="T53" fmla="*/ 108 h 352"/>
                  <a:gd name="T54" fmla="*/ 35 w 102"/>
                  <a:gd name="T55" fmla="*/ 145 h 352"/>
                  <a:gd name="T56" fmla="*/ 29 w 102"/>
                  <a:gd name="T57" fmla="*/ 182 h 352"/>
                  <a:gd name="T58" fmla="*/ 26 w 102"/>
                  <a:gd name="T59" fmla="*/ 219 h 352"/>
                  <a:gd name="T60" fmla="*/ 23 w 102"/>
                  <a:gd name="T61" fmla="*/ 255 h 352"/>
                  <a:gd name="T62" fmla="*/ 21 w 102"/>
                  <a:gd name="T63" fmla="*/ 294 h 352"/>
                  <a:gd name="T64" fmla="*/ 21 w 102"/>
                  <a:gd name="T65" fmla="*/ 332 h 352"/>
                  <a:gd name="T66" fmla="*/ 17 w 102"/>
                  <a:gd name="T67" fmla="*/ 332 h 352"/>
                  <a:gd name="T68" fmla="*/ 15 w 102"/>
                  <a:gd name="T69" fmla="*/ 330 h 352"/>
                  <a:gd name="T70" fmla="*/ 13 w 102"/>
                  <a:gd name="T71" fmla="*/ 329 h 352"/>
                  <a:gd name="T72" fmla="*/ 11 w 102"/>
                  <a:gd name="T73" fmla="*/ 328 h 352"/>
                  <a:gd name="T74" fmla="*/ 4 w 102"/>
                  <a:gd name="T75" fmla="*/ 284 h 352"/>
                  <a:gd name="T76" fmla="*/ 0 w 102"/>
                  <a:gd name="T77" fmla="*/ 242 h 352"/>
                  <a:gd name="T78" fmla="*/ 0 w 102"/>
                  <a:gd name="T79" fmla="*/ 199 h 352"/>
                  <a:gd name="T80" fmla="*/ 4 w 102"/>
                  <a:gd name="T81" fmla="*/ 158 h 352"/>
                  <a:gd name="T82" fmla="*/ 12 w 102"/>
                  <a:gd name="T83" fmla="*/ 117 h 352"/>
                  <a:gd name="T84" fmla="*/ 23 w 102"/>
                  <a:gd name="T85" fmla="*/ 77 h 352"/>
                  <a:gd name="T86" fmla="*/ 38 w 102"/>
                  <a:gd name="T87" fmla="*/ 38 h 352"/>
                  <a:gd name="T88" fmla="*/ 59 w 102"/>
                  <a:gd name="T89" fmla="*/ 0 h 352"/>
                  <a:gd name="T90" fmla="*/ 65 w 102"/>
                  <a:gd name="T91" fmla="*/ 3 h 352"/>
                  <a:gd name="T92" fmla="*/ 72 w 102"/>
                  <a:gd name="T93" fmla="*/ 4 h 352"/>
                  <a:gd name="T94" fmla="*/ 79 w 102"/>
                  <a:gd name="T95" fmla="*/ 5 h 352"/>
                  <a:gd name="T96" fmla="*/ 85 w 102"/>
                  <a:gd name="T97" fmla="*/ 6 h 352"/>
                  <a:gd name="T98" fmla="*/ 92 w 102"/>
                  <a:gd name="T99" fmla="*/ 8 h 352"/>
                  <a:gd name="T100" fmla="*/ 97 w 102"/>
                  <a:gd name="T101" fmla="*/ 11 h 352"/>
                  <a:gd name="T102" fmla="*/ 100 w 102"/>
                  <a:gd name="T103" fmla="*/ 15 h 352"/>
                  <a:gd name="T104" fmla="*/ 102 w 102"/>
                  <a:gd name="T105" fmla="*/ 21 h 3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102" h="352">
                    <a:moveTo>
                      <a:pt x="102" y="21"/>
                    </a:moveTo>
                    <a:lnTo>
                      <a:pt x="99" y="33"/>
                    </a:lnTo>
                    <a:lnTo>
                      <a:pt x="95" y="63"/>
                    </a:lnTo>
                    <a:lnTo>
                      <a:pt x="88" y="108"/>
                    </a:lnTo>
                    <a:lnTo>
                      <a:pt x="81" y="160"/>
                    </a:lnTo>
                    <a:lnTo>
                      <a:pt x="74" y="216"/>
                    </a:lnTo>
                    <a:lnTo>
                      <a:pt x="68" y="269"/>
                    </a:lnTo>
                    <a:lnTo>
                      <a:pt x="66" y="315"/>
                    </a:lnTo>
                    <a:lnTo>
                      <a:pt x="67" y="349"/>
                    </a:lnTo>
                    <a:lnTo>
                      <a:pt x="65" y="352"/>
                    </a:lnTo>
                    <a:lnTo>
                      <a:pt x="61" y="352"/>
                    </a:lnTo>
                    <a:lnTo>
                      <a:pt x="58" y="352"/>
                    </a:lnTo>
                    <a:lnTo>
                      <a:pt x="54" y="352"/>
                    </a:lnTo>
                    <a:lnTo>
                      <a:pt x="49" y="312"/>
                    </a:lnTo>
                    <a:lnTo>
                      <a:pt x="47" y="272"/>
                    </a:lnTo>
                    <a:lnTo>
                      <a:pt x="49" y="231"/>
                    </a:lnTo>
                    <a:lnTo>
                      <a:pt x="52" y="192"/>
                    </a:lnTo>
                    <a:lnTo>
                      <a:pt x="57" y="153"/>
                    </a:lnTo>
                    <a:lnTo>
                      <a:pt x="64" y="114"/>
                    </a:lnTo>
                    <a:lnTo>
                      <a:pt x="69" y="76"/>
                    </a:lnTo>
                    <a:lnTo>
                      <a:pt x="76" y="36"/>
                    </a:lnTo>
                    <a:lnTo>
                      <a:pt x="73" y="34"/>
                    </a:lnTo>
                    <a:lnTo>
                      <a:pt x="70" y="34"/>
                    </a:lnTo>
                    <a:lnTo>
                      <a:pt x="67" y="35"/>
                    </a:lnTo>
                    <a:lnTo>
                      <a:pt x="64" y="35"/>
                    </a:lnTo>
                    <a:lnTo>
                      <a:pt x="52" y="71"/>
                    </a:lnTo>
                    <a:lnTo>
                      <a:pt x="43" y="108"/>
                    </a:lnTo>
                    <a:lnTo>
                      <a:pt x="35" y="145"/>
                    </a:lnTo>
                    <a:lnTo>
                      <a:pt x="29" y="182"/>
                    </a:lnTo>
                    <a:lnTo>
                      <a:pt x="26" y="219"/>
                    </a:lnTo>
                    <a:lnTo>
                      <a:pt x="23" y="255"/>
                    </a:lnTo>
                    <a:lnTo>
                      <a:pt x="21" y="294"/>
                    </a:lnTo>
                    <a:lnTo>
                      <a:pt x="21" y="332"/>
                    </a:lnTo>
                    <a:lnTo>
                      <a:pt x="17" y="332"/>
                    </a:lnTo>
                    <a:lnTo>
                      <a:pt x="15" y="330"/>
                    </a:lnTo>
                    <a:lnTo>
                      <a:pt x="13" y="329"/>
                    </a:lnTo>
                    <a:lnTo>
                      <a:pt x="11" y="328"/>
                    </a:lnTo>
                    <a:lnTo>
                      <a:pt x="4" y="284"/>
                    </a:lnTo>
                    <a:lnTo>
                      <a:pt x="0" y="242"/>
                    </a:lnTo>
                    <a:lnTo>
                      <a:pt x="0" y="199"/>
                    </a:lnTo>
                    <a:lnTo>
                      <a:pt x="4" y="158"/>
                    </a:lnTo>
                    <a:lnTo>
                      <a:pt x="12" y="117"/>
                    </a:lnTo>
                    <a:lnTo>
                      <a:pt x="23" y="77"/>
                    </a:lnTo>
                    <a:lnTo>
                      <a:pt x="38" y="38"/>
                    </a:lnTo>
                    <a:lnTo>
                      <a:pt x="59" y="0"/>
                    </a:lnTo>
                    <a:lnTo>
                      <a:pt x="65" y="3"/>
                    </a:lnTo>
                    <a:lnTo>
                      <a:pt x="72" y="4"/>
                    </a:lnTo>
                    <a:lnTo>
                      <a:pt x="79" y="5"/>
                    </a:lnTo>
                    <a:lnTo>
                      <a:pt x="85" y="6"/>
                    </a:lnTo>
                    <a:lnTo>
                      <a:pt x="92" y="8"/>
                    </a:lnTo>
                    <a:lnTo>
                      <a:pt x="97" y="11"/>
                    </a:lnTo>
                    <a:lnTo>
                      <a:pt x="100" y="15"/>
                    </a:lnTo>
                    <a:lnTo>
                      <a:pt x="102" y="21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73" name="Freeform 162"/>
              <p:cNvSpPr>
                <a:spLocks/>
              </p:cNvSpPr>
              <p:nvPr/>
            </p:nvSpPr>
            <p:spPr bwMode="auto">
              <a:xfrm>
                <a:off x="3099" y="1833"/>
                <a:ext cx="214" cy="400"/>
              </a:xfrm>
              <a:custGeom>
                <a:avLst/>
                <a:gdLst>
                  <a:gd name="T0" fmla="*/ 46 w 427"/>
                  <a:gd name="T1" fmla="*/ 7 h 801"/>
                  <a:gd name="T2" fmla="*/ 38 w 427"/>
                  <a:gd name="T3" fmla="*/ 19 h 801"/>
                  <a:gd name="T4" fmla="*/ 25 w 427"/>
                  <a:gd name="T5" fmla="*/ 49 h 801"/>
                  <a:gd name="T6" fmla="*/ 21 w 427"/>
                  <a:gd name="T7" fmla="*/ 94 h 801"/>
                  <a:gd name="T8" fmla="*/ 32 w 427"/>
                  <a:gd name="T9" fmla="*/ 139 h 801"/>
                  <a:gd name="T10" fmla="*/ 46 w 427"/>
                  <a:gd name="T11" fmla="*/ 185 h 801"/>
                  <a:gd name="T12" fmla="*/ 73 w 427"/>
                  <a:gd name="T13" fmla="*/ 194 h 801"/>
                  <a:gd name="T14" fmla="*/ 117 w 427"/>
                  <a:gd name="T15" fmla="*/ 177 h 801"/>
                  <a:gd name="T16" fmla="*/ 164 w 427"/>
                  <a:gd name="T17" fmla="*/ 169 h 801"/>
                  <a:gd name="T18" fmla="*/ 210 w 427"/>
                  <a:gd name="T19" fmla="*/ 169 h 801"/>
                  <a:gd name="T20" fmla="*/ 256 w 427"/>
                  <a:gd name="T21" fmla="*/ 174 h 801"/>
                  <a:gd name="T22" fmla="*/ 303 w 427"/>
                  <a:gd name="T23" fmla="*/ 185 h 801"/>
                  <a:gd name="T24" fmla="*/ 349 w 427"/>
                  <a:gd name="T25" fmla="*/ 196 h 801"/>
                  <a:gd name="T26" fmla="*/ 394 w 427"/>
                  <a:gd name="T27" fmla="*/ 208 h 801"/>
                  <a:gd name="T28" fmla="*/ 427 w 427"/>
                  <a:gd name="T29" fmla="*/ 223 h 801"/>
                  <a:gd name="T30" fmla="*/ 380 w 427"/>
                  <a:gd name="T31" fmla="*/ 224 h 801"/>
                  <a:gd name="T32" fmla="*/ 335 w 427"/>
                  <a:gd name="T33" fmla="*/ 217 h 801"/>
                  <a:gd name="T34" fmla="*/ 290 w 427"/>
                  <a:gd name="T35" fmla="*/ 205 h 801"/>
                  <a:gd name="T36" fmla="*/ 245 w 427"/>
                  <a:gd name="T37" fmla="*/ 197 h 801"/>
                  <a:gd name="T38" fmla="*/ 221 w 427"/>
                  <a:gd name="T39" fmla="*/ 196 h 801"/>
                  <a:gd name="T40" fmla="*/ 197 w 427"/>
                  <a:gd name="T41" fmla="*/ 196 h 801"/>
                  <a:gd name="T42" fmla="*/ 172 w 427"/>
                  <a:gd name="T43" fmla="*/ 200 h 801"/>
                  <a:gd name="T44" fmla="*/ 147 w 427"/>
                  <a:gd name="T45" fmla="*/ 205 h 801"/>
                  <a:gd name="T46" fmla="*/ 123 w 427"/>
                  <a:gd name="T47" fmla="*/ 212 h 801"/>
                  <a:gd name="T48" fmla="*/ 100 w 427"/>
                  <a:gd name="T49" fmla="*/ 222 h 801"/>
                  <a:gd name="T50" fmla="*/ 79 w 427"/>
                  <a:gd name="T51" fmla="*/ 233 h 801"/>
                  <a:gd name="T52" fmla="*/ 60 w 427"/>
                  <a:gd name="T53" fmla="*/ 246 h 801"/>
                  <a:gd name="T54" fmla="*/ 93 w 427"/>
                  <a:gd name="T55" fmla="*/ 486 h 801"/>
                  <a:gd name="T56" fmla="*/ 98 w 427"/>
                  <a:gd name="T57" fmla="*/ 585 h 801"/>
                  <a:gd name="T58" fmla="*/ 111 w 427"/>
                  <a:gd name="T59" fmla="*/ 653 h 801"/>
                  <a:gd name="T60" fmla="*/ 146 w 427"/>
                  <a:gd name="T61" fmla="*/ 688 h 801"/>
                  <a:gd name="T62" fmla="*/ 185 w 427"/>
                  <a:gd name="T63" fmla="*/ 722 h 801"/>
                  <a:gd name="T64" fmla="*/ 229 w 427"/>
                  <a:gd name="T65" fmla="*/ 752 h 801"/>
                  <a:gd name="T66" fmla="*/ 252 w 427"/>
                  <a:gd name="T67" fmla="*/ 774 h 801"/>
                  <a:gd name="T68" fmla="*/ 249 w 427"/>
                  <a:gd name="T69" fmla="*/ 792 h 801"/>
                  <a:gd name="T70" fmla="*/ 223 w 427"/>
                  <a:gd name="T71" fmla="*/ 790 h 801"/>
                  <a:gd name="T72" fmla="*/ 172 w 427"/>
                  <a:gd name="T73" fmla="*/ 751 h 801"/>
                  <a:gd name="T74" fmla="*/ 124 w 427"/>
                  <a:gd name="T75" fmla="*/ 706 h 801"/>
                  <a:gd name="T76" fmla="*/ 96 w 427"/>
                  <a:gd name="T77" fmla="*/ 675 h 801"/>
                  <a:gd name="T78" fmla="*/ 94 w 427"/>
                  <a:gd name="T79" fmla="*/ 699 h 801"/>
                  <a:gd name="T80" fmla="*/ 107 w 427"/>
                  <a:gd name="T81" fmla="*/ 756 h 801"/>
                  <a:gd name="T82" fmla="*/ 93 w 427"/>
                  <a:gd name="T83" fmla="*/ 744 h 801"/>
                  <a:gd name="T84" fmla="*/ 74 w 427"/>
                  <a:gd name="T85" fmla="*/ 693 h 801"/>
                  <a:gd name="T86" fmla="*/ 64 w 427"/>
                  <a:gd name="T87" fmla="*/ 639 h 801"/>
                  <a:gd name="T88" fmla="*/ 61 w 427"/>
                  <a:gd name="T89" fmla="*/ 582 h 801"/>
                  <a:gd name="T90" fmla="*/ 52 w 427"/>
                  <a:gd name="T91" fmla="*/ 418 h 801"/>
                  <a:gd name="T92" fmla="*/ 6 w 427"/>
                  <a:gd name="T93" fmla="*/ 160 h 801"/>
                  <a:gd name="T94" fmla="*/ 0 w 427"/>
                  <a:gd name="T95" fmla="*/ 110 h 801"/>
                  <a:gd name="T96" fmla="*/ 3 w 427"/>
                  <a:gd name="T97" fmla="*/ 60 h 801"/>
                  <a:gd name="T98" fmla="*/ 24 w 427"/>
                  <a:gd name="T99" fmla="*/ 17 h 8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427" h="801">
                    <a:moveTo>
                      <a:pt x="44" y="0"/>
                    </a:moveTo>
                    <a:lnTo>
                      <a:pt x="46" y="7"/>
                    </a:lnTo>
                    <a:lnTo>
                      <a:pt x="43" y="13"/>
                    </a:lnTo>
                    <a:lnTo>
                      <a:pt x="38" y="19"/>
                    </a:lnTo>
                    <a:lnTo>
                      <a:pt x="36" y="27"/>
                    </a:lnTo>
                    <a:lnTo>
                      <a:pt x="25" y="49"/>
                    </a:lnTo>
                    <a:lnTo>
                      <a:pt x="21" y="71"/>
                    </a:lnTo>
                    <a:lnTo>
                      <a:pt x="21" y="94"/>
                    </a:lnTo>
                    <a:lnTo>
                      <a:pt x="25" y="115"/>
                    </a:lnTo>
                    <a:lnTo>
                      <a:pt x="32" y="139"/>
                    </a:lnTo>
                    <a:lnTo>
                      <a:pt x="39" y="160"/>
                    </a:lnTo>
                    <a:lnTo>
                      <a:pt x="46" y="185"/>
                    </a:lnTo>
                    <a:lnTo>
                      <a:pt x="51" y="208"/>
                    </a:lnTo>
                    <a:lnTo>
                      <a:pt x="73" y="194"/>
                    </a:lnTo>
                    <a:lnTo>
                      <a:pt x="94" y="184"/>
                    </a:lnTo>
                    <a:lnTo>
                      <a:pt x="117" y="177"/>
                    </a:lnTo>
                    <a:lnTo>
                      <a:pt x="140" y="172"/>
                    </a:lnTo>
                    <a:lnTo>
                      <a:pt x="164" y="169"/>
                    </a:lnTo>
                    <a:lnTo>
                      <a:pt x="187" y="167"/>
                    </a:lnTo>
                    <a:lnTo>
                      <a:pt x="210" y="169"/>
                    </a:lnTo>
                    <a:lnTo>
                      <a:pt x="233" y="171"/>
                    </a:lnTo>
                    <a:lnTo>
                      <a:pt x="256" y="174"/>
                    </a:lnTo>
                    <a:lnTo>
                      <a:pt x="280" y="179"/>
                    </a:lnTo>
                    <a:lnTo>
                      <a:pt x="303" y="185"/>
                    </a:lnTo>
                    <a:lnTo>
                      <a:pt x="326" y="190"/>
                    </a:lnTo>
                    <a:lnTo>
                      <a:pt x="349" y="196"/>
                    </a:lnTo>
                    <a:lnTo>
                      <a:pt x="371" y="202"/>
                    </a:lnTo>
                    <a:lnTo>
                      <a:pt x="394" y="208"/>
                    </a:lnTo>
                    <a:lnTo>
                      <a:pt x="416" y="212"/>
                    </a:lnTo>
                    <a:lnTo>
                      <a:pt x="427" y="223"/>
                    </a:lnTo>
                    <a:lnTo>
                      <a:pt x="403" y="225"/>
                    </a:lnTo>
                    <a:lnTo>
                      <a:pt x="380" y="224"/>
                    </a:lnTo>
                    <a:lnTo>
                      <a:pt x="357" y="222"/>
                    </a:lnTo>
                    <a:lnTo>
                      <a:pt x="335" y="217"/>
                    </a:lnTo>
                    <a:lnTo>
                      <a:pt x="313" y="211"/>
                    </a:lnTo>
                    <a:lnTo>
                      <a:pt x="290" y="205"/>
                    </a:lnTo>
                    <a:lnTo>
                      <a:pt x="268" y="201"/>
                    </a:lnTo>
                    <a:lnTo>
                      <a:pt x="245" y="197"/>
                    </a:lnTo>
                    <a:lnTo>
                      <a:pt x="234" y="196"/>
                    </a:lnTo>
                    <a:lnTo>
                      <a:pt x="221" y="196"/>
                    </a:lnTo>
                    <a:lnTo>
                      <a:pt x="210" y="196"/>
                    </a:lnTo>
                    <a:lnTo>
                      <a:pt x="197" y="196"/>
                    </a:lnTo>
                    <a:lnTo>
                      <a:pt x="184" y="197"/>
                    </a:lnTo>
                    <a:lnTo>
                      <a:pt x="172" y="200"/>
                    </a:lnTo>
                    <a:lnTo>
                      <a:pt x="160" y="202"/>
                    </a:lnTo>
                    <a:lnTo>
                      <a:pt x="147" y="205"/>
                    </a:lnTo>
                    <a:lnTo>
                      <a:pt x="135" y="209"/>
                    </a:lnTo>
                    <a:lnTo>
                      <a:pt x="123" y="212"/>
                    </a:lnTo>
                    <a:lnTo>
                      <a:pt x="112" y="217"/>
                    </a:lnTo>
                    <a:lnTo>
                      <a:pt x="100" y="222"/>
                    </a:lnTo>
                    <a:lnTo>
                      <a:pt x="90" y="227"/>
                    </a:lnTo>
                    <a:lnTo>
                      <a:pt x="79" y="233"/>
                    </a:lnTo>
                    <a:lnTo>
                      <a:pt x="69" y="239"/>
                    </a:lnTo>
                    <a:lnTo>
                      <a:pt x="60" y="246"/>
                    </a:lnTo>
                    <a:lnTo>
                      <a:pt x="90" y="435"/>
                    </a:lnTo>
                    <a:lnTo>
                      <a:pt x="93" y="486"/>
                    </a:lnTo>
                    <a:lnTo>
                      <a:pt x="97" y="535"/>
                    </a:lnTo>
                    <a:lnTo>
                      <a:pt x="98" y="585"/>
                    </a:lnTo>
                    <a:lnTo>
                      <a:pt x="93" y="634"/>
                    </a:lnTo>
                    <a:lnTo>
                      <a:pt x="111" y="653"/>
                    </a:lnTo>
                    <a:lnTo>
                      <a:pt x="128" y="671"/>
                    </a:lnTo>
                    <a:lnTo>
                      <a:pt x="146" y="688"/>
                    </a:lnTo>
                    <a:lnTo>
                      <a:pt x="166" y="706"/>
                    </a:lnTo>
                    <a:lnTo>
                      <a:pt x="185" y="722"/>
                    </a:lnTo>
                    <a:lnTo>
                      <a:pt x="207" y="737"/>
                    </a:lnTo>
                    <a:lnTo>
                      <a:pt x="229" y="752"/>
                    </a:lnTo>
                    <a:lnTo>
                      <a:pt x="252" y="765"/>
                    </a:lnTo>
                    <a:lnTo>
                      <a:pt x="252" y="774"/>
                    </a:lnTo>
                    <a:lnTo>
                      <a:pt x="251" y="783"/>
                    </a:lnTo>
                    <a:lnTo>
                      <a:pt x="249" y="792"/>
                    </a:lnTo>
                    <a:lnTo>
                      <a:pt x="248" y="801"/>
                    </a:lnTo>
                    <a:lnTo>
                      <a:pt x="223" y="790"/>
                    </a:lnTo>
                    <a:lnTo>
                      <a:pt x="198" y="771"/>
                    </a:lnTo>
                    <a:lnTo>
                      <a:pt x="172" y="751"/>
                    </a:lnTo>
                    <a:lnTo>
                      <a:pt x="147" y="728"/>
                    </a:lnTo>
                    <a:lnTo>
                      <a:pt x="124" y="706"/>
                    </a:lnTo>
                    <a:lnTo>
                      <a:pt x="107" y="687"/>
                    </a:lnTo>
                    <a:lnTo>
                      <a:pt x="96" y="675"/>
                    </a:lnTo>
                    <a:lnTo>
                      <a:pt x="91" y="670"/>
                    </a:lnTo>
                    <a:lnTo>
                      <a:pt x="94" y="699"/>
                    </a:lnTo>
                    <a:lnTo>
                      <a:pt x="101" y="731"/>
                    </a:lnTo>
                    <a:lnTo>
                      <a:pt x="107" y="756"/>
                    </a:lnTo>
                    <a:lnTo>
                      <a:pt x="108" y="768"/>
                    </a:lnTo>
                    <a:lnTo>
                      <a:pt x="93" y="744"/>
                    </a:lnTo>
                    <a:lnTo>
                      <a:pt x="82" y="720"/>
                    </a:lnTo>
                    <a:lnTo>
                      <a:pt x="74" y="693"/>
                    </a:lnTo>
                    <a:lnTo>
                      <a:pt x="68" y="667"/>
                    </a:lnTo>
                    <a:lnTo>
                      <a:pt x="64" y="639"/>
                    </a:lnTo>
                    <a:lnTo>
                      <a:pt x="62" y="610"/>
                    </a:lnTo>
                    <a:lnTo>
                      <a:pt x="61" y="582"/>
                    </a:lnTo>
                    <a:lnTo>
                      <a:pt x="61" y="555"/>
                    </a:lnTo>
                    <a:lnTo>
                      <a:pt x="52" y="418"/>
                    </a:lnTo>
                    <a:lnTo>
                      <a:pt x="9" y="186"/>
                    </a:lnTo>
                    <a:lnTo>
                      <a:pt x="6" y="160"/>
                    </a:lnTo>
                    <a:lnTo>
                      <a:pt x="2" y="135"/>
                    </a:lnTo>
                    <a:lnTo>
                      <a:pt x="0" y="110"/>
                    </a:lnTo>
                    <a:lnTo>
                      <a:pt x="0" y="84"/>
                    </a:lnTo>
                    <a:lnTo>
                      <a:pt x="3" y="60"/>
                    </a:lnTo>
                    <a:lnTo>
                      <a:pt x="11" y="37"/>
                    </a:lnTo>
                    <a:lnTo>
                      <a:pt x="24" y="17"/>
                    </a:lnTo>
                    <a:lnTo>
                      <a:pt x="4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74" name="Freeform 163"/>
              <p:cNvSpPr>
                <a:spLocks/>
              </p:cNvSpPr>
              <p:nvPr/>
            </p:nvSpPr>
            <p:spPr bwMode="auto">
              <a:xfrm>
                <a:off x="2525" y="1985"/>
                <a:ext cx="727" cy="449"/>
              </a:xfrm>
              <a:custGeom>
                <a:avLst/>
                <a:gdLst>
                  <a:gd name="T0" fmla="*/ 268 w 1453"/>
                  <a:gd name="T1" fmla="*/ 325 h 897"/>
                  <a:gd name="T2" fmla="*/ 341 w 1453"/>
                  <a:gd name="T3" fmla="*/ 488 h 897"/>
                  <a:gd name="T4" fmla="*/ 435 w 1453"/>
                  <a:gd name="T5" fmla="*/ 570 h 897"/>
                  <a:gd name="T6" fmla="*/ 469 w 1453"/>
                  <a:gd name="T7" fmla="*/ 629 h 897"/>
                  <a:gd name="T8" fmla="*/ 461 w 1453"/>
                  <a:gd name="T9" fmla="*/ 660 h 897"/>
                  <a:gd name="T10" fmla="*/ 445 w 1453"/>
                  <a:gd name="T11" fmla="*/ 631 h 897"/>
                  <a:gd name="T12" fmla="*/ 415 w 1453"/>
                  <a:gd name="T13" fmla="*/ 608 h 897"/>
                  <a:gd name="T14" fmla="*/ 385 w 1453"/>
                  <a:gd name="T15" fmla="*/ 588 h 897"/>
                  <a:gd name="T16" fmla="*/ 376 w 1453"/>
                  <a:gd name="T17" fmla="*/ 621 h 897"/>
                  <a:gd name="T18" fmla="*/ 401 w 1453"/>
                  <a:gd name="T19" fmla="*/ 815 h 897"/>
                  <a:gd name="T20" fmla="*/ 461 w 1453"/>
                  <a:gd name="T21" fmla="*/ 860 h 897"/>
                  <a:gd name="T22" fmla="*/ 560 w 1453"/>
                  <a:gd name="T23" fmla="*/ 831 h 897"/>
                  <a:gd name="T24" fmla="*/ 655 w 1453"/>
                  <a:gd name="T25" fmla="*/ 788 h 897"/>
                  <a:gd name="T26" fmla="*/ 754 w 1453"/>
                  <a:gd name="T27" fmla="*/ 749 h 897"/>
                  <a:gd name="T28" fmla="*/ 1239 w 1453"/>
                  <a:gd name="T29" fmla="*/ 643 h 897"/>
                  <a:gd name="T30" fmla="*/ 1295 w 1453"/>
                  <a:gd name="T31" fmla="*/ 620 h 897"/>
                  <a:gd name="T32" fmla="*/ 1349 w 1453"/>
                  <a:gd name="T33" fmla="*/ 591 h 897"/>
                  <a:gd name="T34" fmla="*/ 1398 w 1453"/>
                  <a:gd name="T35" fmla="*/ 558 h 897"/>
                  <a:gd name="T36" fmla="*/ 1443 w 1453"/>
                  <a:gd name="T37" fmla="*/ 521 h 897"/>
                  <a:gd name="T38" fmla="*/ 1453 w 1453"/>
                  <a:gd name="T39" fmla="*/ 532 h 897"/>
                  <a:gd name="T40" fmla="*/ 1378 w 1453"/>
                  <a:gd name="T41" fmla="*/ 606 h 897"/>
                  <a:gd name="T42" fmla="*/ 1286 w 1453"/>
                  <a:gd name="T43" fmla="*/ 658 h 897"/>
                  <a:gd name="T44" fmla="*/ 1254 w 1453"/>
                  <a:gd name="T45" fmla="*/ 668 h 897"/>
                  <a:gd name="T46" fmla="*/ 1167 w 1453"/>
                  <a:gd name="T47" fmla="*/ 694 h 897"/>
                  <a:gd name="T48" fmla="*/ 1044 w 1453"/>
                  <a:gd name="T49" fmla="*/ 721 h 897"/>
                  <a:gd name="T50" fmla="*/ 899 w 1453"/>
                  <a:gd name="T51" fmla="*/ 743 h 897"/>
                  <a:gd name="T52" fmla="*/ 690 w 1453"/>
                  <a:gd name="T53" fmla="*/ 797 h 897"/>
                  <a:gd name="T54" fmla="*/ 625 w 1453"/>
                  <a:gd name="T55" fmla="*/ 835 h 897"/>
                  <a:gd name="T56" fmla="*/ 573 w 1453"/>
                  <a:gd name="T57" fmla="*/ 855 h 897"/>
                  <a:gd name="T58" fmla="*/ 527 w 1453"/>
                  <a:gd name="T59" fmla="*/ 871 h 897"/>
                  <a:gd name="T60" fmla="*/ 478 w 1453"/>
                  <a:gd name="T61" fmla="*/ 885 h 897"/>
                  <a:gd name="T62" fmla="*/ 430 w 1453"/>
                  <a:gd name="T63" fmla="*/ 894 h 897"/>
                  <a:gd name="T64" fmla="*/ 400 w 1453"/>
                  <a:gd name="T65" fmla="*/ 895 h 897"/>
                  <a:gd name="T66" fmla="*/ 377 w 1453"/>
                  <a:gd name="T67" fmla="*/ 885 h 897"/>
                  <a:gd name="T68" fmla="*/ 308 w 1453"/>
                  <a:gd name="T69" fmla="*/ 505 h 897"/>
                  <a:gd name="T70" fmla="*/ 279 w 1453"/>
                  <a:gd name="T71" fmla="*/ 441 h 897"/>
                  <a:gd name="T72" fmla="*/ 213 w 1453"/>
                  <a:gd name="T73" fmla="*/ 261 h 897"/>
                  <a:gd name="T74" fmla="*/ 167 w 1453"/>
                  <a:gd name="T75" fmla="*/ 189 h 897"/>
                  <a:gd name="T76" fmla="*/ 110 w 1453"/>
                  <a:gd name="T77" fmla="*/ 154 h 897"/>
                  <a:gd name="T78" fmla="*/ 82 w 1453"/>
                  <a:gd name="T79" fmla="*/ 152 h 897"/>
                  <a:gd name="T80" fmla="*/ 59 w 1453"/>
                  <a:gd name="T81" fmla="*/ 151 h 897"/>
                  <a:gd name="T82" fmla="*/ 75 w 1453"/>
                  <a:gd name="T83" fmla="*/ 138 h 897"/>
                  <a:gd name="T84" fmla="*/ 106 w 1453"/>
                  <a:gd name="T85" fmla="*/ 136 h 897"/>
                  <a:gd name="T86" fmla="*/ 124 w 1453"/>
                  <a:gd name="T87" fmla="*/ 120 h 897"/>
                  <a:gd name="T88" fmla="*/ 81 w 1453"/>
                  <a:gd name="T89" fmla="*/ 64 h 897"/>
                  <a:gd name="T90" fmla="*/ 37 w 1453"/>
                  <a:gd name="T91" fmla="*/ 24 h 897"/>
                  <a:gd name="T92" fmla="*/ 12 w 1453"/>
                  <a:gd name="T93" fmla="*/ 14 h 897"/>
                  <a:gd name="T94" fmla="*/ 10 w 1453"/>
                  <a:gd name="T95" fmla="*/ 0 h 897"/>
                  <a:gd name="T96" fmla="*/ 107 w 1453"/>
                  <a:gd name="T97" fmla="*/ 44 h 897"/>
                  <a:gd name="T98" fmla="*/ 177 w 1453"/>
                  <a:gd name="T99" fmla="*/ 125 h 8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1453" h="897">
                    <a:moveTo>
                      <a:pt x="177" y="125"/>
                    </a:moveTo>
                    <a:lnTo>
                      <a:pt x="231" y="244"/>
                    </a:lnTo>
                    <a:lnTo>
                      <a:pt x="251" y="283"/>
                    </a:lnTo>
                    <a:lnTo>
                      <a:pt x="268" y="325"/>
                    </a:lnTo>
                    <a:lnTo>
                      <a:pt x="283" y="367"/>
                    </a:lnTo>
                    <a:lnTo>
                      <a:pt x="299" y="410"/>
                    </a:lnTo>
                    <a:lnTo>
                      <a:pt x="317" y="452"/>
                    </a:lnTo>
                    <a:lnTo>
                      <a:pt x="341" y="488"/>
                    </a:lnTo>
                    <a:lnTo>
                      <a:pt x="371" y="521"/>
                    </a:lnTo>
                    <a:lnTo>
                      <a:pt x="410" y="547"/>
                    </a:lnTo>
                    <a:lnTo>
                      <a:pt x="422" y="559"/>
                    </a:lnTo>
                    <a:lnTo>
                      <a:pt x="435" y="570"/>
                    </a:lnTo>
                    <a:lnTo>
                      <a:pt x="446" y="584"/>
                    </a:lnTo>
                    <a:lnTo>
                      <a:pt x="457" y="598"/>
                    </a:lnTo>
                    <a:lnTo>
                      <a:pt x="465" y="613"/>
                    </a:lnTo>
                    <a:lnTo>
                      <a:pt x="469" y="629"/>
                    </a:lnTo>
                    <a:lnTo>
                      <a:pt x="469" y="646"/>
                    </a:lnTo>
                    <a:lnTo>
                      <a:pt x="465" y="665"/>
                    </a:lnTo>
                    <a:lnTo>
                      <a:pt x="463" y="665"/>
                    </a:lnTo>
                    <a:lnTo>
                      <a:pt x="461" y="660"/>
                    </a:lnTo>
                    <a:lnTo>
                      <a:pt x="459" y="654"/>
                    </a:lnTo>
                    <a:lnTo>
                      <a:pt x="455" y="648"/>
                    </a:lnTo>
                    <a:lnTo>
                      <a:pt x="451" y="640"/>
                    </a:lnTo>
                    <a:lnTo>
                      <a:pt x="445" y="631"/>
                    </a:lnTo>
                    <a:lnTo>
                      <a:pt x="438" y="625"/>
                    </a:lnTo>
                    <a:lnTo>
                      <a:pt x="430" y="620"/>
                    </a:lnTo>
                    <a:lnTo>
                      <a:pt x="423" y="614"/>
                    </a:lnTo>
                    <a:lnTo>
                      <a:pt x="415" y="608"/>
                    </a:lnTo>
                    <a:lnTo>
                      <a:pt x="408" y="604"/>
                    </a:lnTo>
                    <a:lnTo>
                      <a:pt x="400" y="598"/>
                    </a:lnTo>
                    <a:lnTo>
                      <a:pt x="393" y="593"/>
                    </a:lnTo>
                    <a:lnTo>
                      <a:pt x="385" y="588"/>
                    </a:lnTo>
                    <a:lnTo>
                      <a:pt x="378" y="583"/>
                    </a:lnTo>
                    <a:lnTo>
                      <a:pt x="370" y="577"/>
                    </a:lnTo>
                    <a:lnTo>
                      <a:pt x="371" y="589"/>
                    </a:lnTo>
                    <a:lnTo>
                      <a:pt x="376" y="621"/>
                    </a:lnTo>
                    <a:lnTo>
                      <a:pt x="382" y="666"/>
                    </a:lnTo>
                    <a:lnTo>
                      <a:pt x="389" y="717"/>
                    </a:lnTo>
                    <a:lnTo>
                      <a:pt x="395" y="769"/>
                    </a:lnTo>
                    <a:lnTo>
                      <a:pt x="401" y="815"/>
                    </a:lnTo>
                    <a:lnTo>
                      <a:pt x="405" y="848"/>
                    </a:lnTo>
                    <a:lnTo>
                      <a:pt x="406" y="863"/>
                    </a:lnTo>
                    <a:lnTo>
                      <a:pt x="434" y="863"/>
                    </a:lnTo>
                    <a:lnTo>
                      <a:pt x="461" y="860"/>
                    </a:lnTo>
                    <a:lnTo>
                      <a:pt x="486" y="855"/>
                    </a:lnTo>
                    <a:lnTo>
                      <a:pt x="512" y="848"/>
                    </a:lnTo>
                    <a:lnTo>
                      <a:pt x="536" y="840"/>
                    </a:lnTo>
                    <a:lnTo>
                      <a:pt x="560" y="831"/>
                    </a:lnTo>
                    <a:lnTo>
                      <a:pt x="584" y="822"/>
                    </a:lnTo>
                    <a:lnTo>
                      <a:pt x="609" y="810"/>
                    </a:lnTo>
                    <a:lnTo>
                      <a:pt x="632" y="800"/>
                    </a:lnTo>
                    <a:lnTo>
                      <a:pt x="655" y="788"/>
                    </a:lnTo>
                    <a:lnTo>
                      <a:pt x="679" y="778"/>
                    </a:lnTo>
                    <a:lnTo>
                      <a:pt x="703" y="767"/>
                    </a:lnTo>
                    <a:lnTo>
                      <a:pt x="728" y="757"/>
                    </a:lnTo>
                    <a:lnTo>
                      <a:pt x="754" y="749"/>
                    </a:lnTo>
                    <a:lnTo>
                      <a:pt x="779" y="742"/>
                    </a:lnTo>
                    <a:lnTo>
                      <a:pt x="807" y="736"/>
                    </a:lnTo>
                    <a:lnTo>
                      <a:pt x="938" y="709"/>
                    </a:lnTo>
                    <a:lnTo>
                      <a:pt x="1239" y="643"/>
                    </a:lnTo>
                    <a:lnTo>
                      <a:pt x="1254" y="638"/>
                    </a:lnTo>
                    <a:lnTo>
                      <a:pt x="1268" y="633"/>
                    </a:lnTo>
                    <a:lnTo>
                      <a:pt x="1281" y="627"/>
                    </a:lnTo>
                    <a:lnTo>
                      <a:pt x="1295" y="620"/>
                    </a:lnTo>
                    <a:lnTo>
                      <a:pt x="1309" y="613"/>
                    </a:lnTo>
                    <a:lnTo>
                      <a:pt x="1323" y="606"/>
                    </a:lnTo>
                    <a:lnTo>
                      <a:pt x="1336" y="599"/>
                    </a:lnTo>
                    <a:lnTo>
                      <a:pt x="1349" y="591"/>
                    </a:lnTo>
                    <a:lnTo>
                      <a:pt x="1362" y="583"/>
                    </a:lnTo>
                    <a:lnTo>
                      <a:pt x="1374" y="575"/>
                    </a:lnTo>
                    <a:lnTo>
                      <a:pt x="1386" y="567"/>
                    </a:lnTo>
                    <a:lnTo>
                      <a:pt x="1398" y="558"/>
                    </a:lnTo>
                    <a:lnTo>
                      <a:pt x="1409" y="550"/>
                    </a:lnTo>
                    <a:lnTo>
                      <a:pt x="1421" y="540"/>
                    </a:lnTo>
                    <a:lnTo>
                      <a:pt x="1432" y="530"/>
                    </a:lnTo>
                    <a:lnTo>
                      <a:pt x="1443" y="521"/>
                    </a:lnTo>
                    <a:lnTo>
                      <a:pt x="1445" y="524"/>
                    </a:lnTo>
                    <a:lnTo>
                      <a:pt x="1450" y="527"/>
                    </a:lnTo>
                    <a:lnTo>
                      <a:pt x="1453" y="528"/>
                    </a:lnTo>
                    <a:lnTo>
                      <a:pt x="1453" y="532"/>
                    </a:lnTo>
                    <a:lnTo>
                      <a:pt x="1436" y="552"/>
                    </a:lnTo>
                    <a:lnTo>
                      <a:pt x="1419" y="571"/>
                    </a:lnTo>
                    <a:lnTo>
                      <a:pt x="1399" y="589"/>
                    </a:lnTo>
                    <a:lnTo>
                      <a:pt x="1378" y="606"/>
                    </a:lnTo>
                    <a:lnTo>
                      <a:pt x="1356" y="621"/>
                    </a:lnTo>
                    <a:lnTo>
                      <a:pt x="1334" y="635"/>
                    </a:lnTo>
                    <a:lnTo>
                      <a:pt x="1310" y="648"/>
                    </a:lnTo>
                    <a:lnTo>
                      <a:pt x="1286" y="658"/>
                    </a:lnTo>
                    <a:lnTo>
                      <a:pt x="1284" y="659"/>
                    </a:lnTo>
                    <a:lnTo>
                      <a:pt x="1278" y="660"/>
                    </a:lnTo>
                    <a:lnTo>
                      <a:pt x="1268" y="664"/>
                    </a:lnTo>
                    <a:lnTo>
                      <a:pt x="1254" y="668"/>
                    </a:lnTo>
                    <a:lnTo>
                      <a:pt x="1236" y="674"/>
                    </a:lnTo>
                    <a:lnTo>
                      <a:pt x="1217" y="680"/>
                    </a:lnTo>
                    <a:lnTo>
                      <a:pt x="1194" y="687"/>
                    </a:lnTo>
                    <a:lnTo>
                      <a:pt x="1167" y="694"/>
                    </a:lnTo>
                    <a:lnTo>
                      <a:pt x="1140" y="701"/>
                    </a:lnTo>
                    <a:lnTo>
                      <a:pt x="1110" y="708"/>
                    </a:lnTo>
                    <a:lnTo>
                      <a:pt x="1078" y="714"/>
                    </a:lnTo>
                    <a:lnTo>
                      <a:pt x="1044" y="721"/>
                    </a:lnTo>
                    <a:lnTo>
                      <a:pt x="1010" y="728"/>
                    </a:lnTo>
                    <a:lnTo>
                      <a:pt x="973" y="734"/>
                    </a:lnTo>
                    <a:lnTo>
                      <a:pt x="936" y="739"/>
                    </a:lnTo>
                    <a:lnTo>
                      <a:pt x="899" y="743"/>
                    </a:lnTo>
                    <a:lnTo>
                      <a:pt x="746" y="780"/>
                    </a:lnTo>
                    <a:lnTo>
                      <a:pt x="725" y="784"/>
                    </a:lnTo>
                    <a:lnTo>
                      <a:pt x="708" y="789"/>
                    </a:lnTo>
                    <a:lnTo>
                      <a:pt x="690" y="797"/>
                    </a:lnTo>
                    <a:lnTo>
                      <a:pt x="675" y="808"/>
                    </a:lnTo>
                    <a:lnTo>
                      <a:pt x="659" y="818"/>
                    </a:lnTo>
                    <a:lnTo>
                      <a:pt x="643" y="827"/>
                    </a:lnTo>
                    <a:lnTo>
                      <a:pt x="625" y="835"/>
                    </a:lnTo>
                    <a:lnTo>
                      <a:pt x="605" y="840"/>
                    </a:lnTo>
                    <a:lnTo>
                      <a:pt x="595" y="846"/>
                    </a:lnTo>
                    <a:lnTo>
                      <a:pt x="583" y="850"/>
                    </a:lnTo>
                    <a:lnTo>
                      <a:pt x="573" y="855"/>
                    </a:lnTo>
                    <a:lnTo>
                      <a:pt x="561" y="860"/>
                    </a:lnTo>
                    <a:lnTo>
                      <a:pt x="550" y="864"/>
                    </a:lnTo>
                    <a:lnTo>
                      <a:pt x="538" y="868"/>
                    </a:lnTo>
                    <a:lnTo>
                      <a:pt x="527" y="871"/>
                    </a:lnTo>
                    <a:lnTo>
                      <a:pt x="515" y="875"/>
                    </a:lnTo>
                    <a:lnTo>
                      <a:pt x="503" y="878"/>
                    </a:lnTo>
                    <a:lnTo>
                      <a:pt x="491" y="882"/>
                    </a:lnTo>
                    <a:lnTo>
                      <a:pt x="478" y="885"/>
                    </a:lnTo>
                    <a:lnTo>
                      <a:pt x="467" y="887"/>
                    </a:lnTo>
                    <a:lnTo>
                      <a:pt x="454" y="890"/>
                    </a:lnTo>
                    <a:lnTo>
                      <a:pt x="442" y="892"/>
                    </a:lnTo>
                    <a:lnTo>
                      <a:pt x="430" y="894"/>
                    </a:lnTo>
                    <a:lnTo>
                      <a:pt x="417" y="897"/>
                    </a:lnTo>
                    <a:lnTo>
                      <a:pt x="412" y="897"/>
                    </a:lnTo>
                    <a:lnTo>
                      <a:pt x="406" y="895"/>
                    </a:lnTo>
                    <a:lnTo>
                      <a:pt x="400" y="895"/>
                    </a:lnTo>
                    <a:lnTo>
                      <a:pt x="393" y="893"/>
                    </a:lnTo>
                    <a:lnTo>
                      <a:pt x="387" y="892"/>
                    </a:lnTo>
                    <a:lnTo>
                      <a:pt x="382" y="890"/>
                    </a:lnTo>
                    <a:lnTo>
                      <a:pt x="377" y="885"/>
                    </a:lnTo>
                    <a:lnTo>
                      <a:pt x="372" y="880"/>
                    </a:lnTo>
                    <a:lnTo>
                      <a:pt x="328" y="533"/>
                    </a:lnTo>
                    <a:lnTo>
                      <a:pt x="317" y="520"/>
                    </a:lnTo>
                    <a:lnTo>
                      <a:pt x="308" y="505"/>
                    </a:lnTo>
                    <a:lnTo>
                      <a:pt x="300" y="490"/>
                    </a:lnTo>
                    <a:lnTo>
                      <a:pt x="292" y="474"/>
                    </a:lnTo>
                    <a:lnTo>
                      <a:pt x="286" y="457"/>
                    </a:lnTo>
                    <a:lnTo>
                      <a:pt x="279" y="441"/>
                    </a:lnTo>
                    <a:lnTo>
                      <a:pt x="273" y="424"/>
                    </a:lnTo>
                    <a:lnTo>
                      <a:pt x="266" y="408"/>
                    </a:lnTo>
                    <a:lnTo>
                      <a:pt x="223" y="280"/>
                    </a:lnTo>
                    <a:lnTo>
                      <a:pt x="213" y="261"/>
                    </a:lnTo>
                    <a:lnTo>
                      <a:pt x="203" y="242"/>
                    </a:lnTo>
                    <a:lnTo>
                      <a:pt x="193" y="223"/>
                    </a:lnTo>
                    <a:lnTo>
                      <a:pt x="180" y="205"/>
                    </a:lnTo>
                    <a:lnTo>
                      <a:pt x="167" y="189"/>
                    </a:lnTo>
                    <a:lnTo>
                      <a:pt x="152" y="175"/>
                    </a:lnTo>
                    <a:lnTo>
                      <a:pt x="136" y="163"/>
                    </a:lnTo>
                    <a:lnTo>
                      <a:pt x="117" y="154"/>
                    </a:lnTo>
                    <a:lnTo>
                      <a:pt x="110" y="154"/>
                    </a:lnTo>
                    <a:lnTo>
                      <a:pt x="103" y="153"/>
                    </a:lnTo>
                    <a:lnTo>
                      <a:pt x="96" y="153"/>
                    </a:lnTo>
                    <a:lnTo>
                      <a:pt x="89" y="152"/>
                    </a:lnTo>
                    <a:lnTo>
                      <a:pt x="82" y="152"/>
                    </a:lnTo>
                    <a:lnTo>
                      <a:pt x="75" y="153"/>
                    </a:lnTo>
                    <a:lnTo>
                      <a:pt x="68" y="154"/>
                    </a:lnTo>
                    <a:lnTo>
                      <a:pt x="61" y="156"/>
                    </a:lnTo>
                    <a:lnTo>
                      <a:pt x="59" y="151"/>
                    </a:lnTo>
                    <a:lnTo>
                      <a:pt x="60" y="147"/>
                    </a:lnTo>
                    <a:lnTo>
                      <a:pt x="64" y="144"/>
                    </a:lnTo>
                    <a:lnTo>
                      <a:pt x="67" y="140"/>
                    </a:lnTo>
                    <a:lnTo>
                      <a:pt x="75" y="138"/>
                    </a:lnTo>
                    <a:lnTo>
                      <a:pt x="83" y="136"/>
                    </a:lnTo>
                    <a:lnTo>
                      <a:pt x="91" y="135"/>
                    </a:lnTo>
                    <a:lnTo>
                      <a:pt x="98" y="135"/>
                    </a:lnTo>
                    <a:lnTo>
                      <a:pt x="106" y="136"/>
                    </a:lnTo>
                    <a:lnTo>
                      <a:pt x="114" y="136"/>
                    </a:lnTo>
                    <a:lnTo>
                      <a:pt x="121" y="136"/>
                    </a:lnTo>
                    <a:lnTo>
                      <a:pt x="129" y="136"/>
                    </a:lnTo>
                    <a:lnTo>
                      <a:pt x="124" y="120"/>
                    </a:lnTo>
                    <a:lnTo>
                      <a:pt x="114" y="105"/>
                    </a:lnTo>
                    <a:lnTo>
                      <a:pt x="105" y="90"/>
                    </a:lnTo>
                    <a:lnTo>
                      <a:pt x="94" y="77"/>
                    </a:lnTo>
                    <a:lnTo>
                      <a:pt x="81" y="64"/>
                    </a:lnTo>
                    <a:lnTo>
                      <a:pt x="68" y="52"/>
                    </a:lnTo>
                    <a:lnTo>
                      <a:pt x="54" y="39"/>
                    </a:lnTo>
                    <a:lnTo>
                      <a:pt x="42" y="26"/>
                    </a:lnTo>
                    <a:lnTo>
                      <a:pt x="37" y="24"/>
                    </a:lnTo>
                    <a:lnTo>
                      <a:pt x="31" y="22"/>
                    </a:lnTo>
                    <a:lnTo>
                      <a:pt x="25" y="19"/>
                    </a:lnTo>
                    <a:lnTo>
                      <a:pt x="19" y="16"/>
                    </a:lnTo>
                    <a:lnTo>
                      <a:pt x="12" y="14"/>
                    </a:lnTo>
                    <a:lnTo>
                      <a:pt x="7" y="11"/>
                    </a:lnTo>
                    <a:lnTo>
                      <a:pt x="3" y="9"/>
                    </a:lnTo>
                    <a:lnTo>
                      <a:pt x="0" y="8"/>
                    </a:lnTo>
                    <a:lnTo>
                      <a:pt x="10" y="0"/>
                    </a:lnTo>
                    <a:lnTo>
                      <a:pt x="36" y="5"/>
                    </a:lnTo>
                    <a:lnTo>
                      <a:pt x="60" y="16"/>
                    </a:lnTo>
                    <a:lnTo>
                      <a:pt x="84" y="29"/>
                    </a:lnTo>
                    <a:lnTo>
                      <a:pt x="107" y="44"/>
                    </a:lnTo>
                    <a:lnTo>
                      <a:pt x="128" y="62"/>
                    </a:lnTo>
                    <a:lnTo>
                      <a:pt x="147" y="82"/>
                    </a:lnTo>
                    <a:lnTo>
                      <a:pt x="163" y="103"/>
                    </a:lnTo>
                    <a:lnTo>
                      <a:pt x="177" y="12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75" name="Freeform 164"/>
              <p:cNvSpPr>
                <a:spLocks/>
              </p:cNvSpPr>
              <p:nvPr/>
            </p:nvSpPr>
            <p:spPr bwMode="auto">
              <a:xfrm>
                <a:off x="2364" y="2028"/>
                <a:ext cx="110" cy="89"/>
              </a:xfrm>
              <a:custGeom>
                <a:avLst/>
                <a:gdLst>
                  <a:gd name="T0" fmla="*/ 3 w 220"/>
                  <a:gd name="T1" fmla="*/ 0 h 178"/>
                  <a:gd name="T2" fmla="*/ 14 w 220"/>
                  <a:gd name="T3" fmla="*/ 5 h 178"/>
                  <a:gd name="T4" fmla="*/ 27 w 220"/>
                  <a:gd name="T5" fmla="*/ 12 h 178"/>
                  <a:gd name="T6" fmla="*/ 42 w 220"/>
                  <a:gd name="T7" fmla="*/ 21 h 178"/>
                  <a:gd name="T8" fmla="*/ 59 w 220"/>
                  <a:gd name="T9" fmla="*/ 31 h 178"/>
                  <a:gd name="T10" fmla="*/ 77 w 220"/>
                  <a:gd name="T11" fmla="*/ 43 h 178"/>
                  <a:gd name="T12" fmla="*/ 94 w 220"/>
                  <a:gd name="T13" fmla="*/ 55 h 178"/>
                  <a:gd name="T14" fmla="*/ 113 w 220"/>
                  <a:gd name="T15" fmla="*/ 68 h 178"/>
                  <a:gd name="T16" fmla="*/ 131 w 220"/>
                  <a:gd name="T17" fmla="*/ 82 h 178"/>
                  <a:gd name="T18" fmla="*/ 150 w 220"/>
                  <a:gd name="T19" fmla="*/ 96 h 178"/>
                  <a:gd name="T20" fmla="*/ 166 w 220"/>
                  <a:gd name="T21" fmla="*/ 110 h 178"/>
                  <a:gd name="T22" fmla="*/ 181 w 220"/>
                  <a:gd name="T23" fmla="*/ 122 h 178"/>
                  <a:gd name="T24" fmla="*/ 194 w 220"/>
                  <a:gd name="T25" fmla="*/ 135 h 178"/>
                  <a:gd name="T26" fmla="*/ 205 w 220"/>
                  <a:gd name="T27" fmla="*/ 148 h 178"/>
                  <a:gd name="T28" fmla="*/ 213 w 220"/>
                  <a:gd name="T29" fmla="*/ 158 h 178"/>
                  <a:gd name="T30" fmla="*/ 219 w 220"/>
                  <a:gd name="T31" fmla="*/ 167 h 178"/>
                  <a:gd name="T32" fmla="*/ 220 w 220"/>
                  <a:gd name="T33" fmla="*/ 175 h 178"/>
                  <a:gd name="T34" fmla="*/ 213 w 220"/>
                  <a:gd name="T35" fmla="*/ 178 h 178"/>
                  <a:gd name="T36" fmla="*/ 200 w 220"/>
                  <a:gd name="T37" fmla="*/ 166 h 178"/>
                  <a:gd name="T38" fmla="*/ 188 w 220"/>
                  <a:gd name="T39" fmla="*/ 156 h 178"/>
                  <a:gd name="T40" fmla="*/ 175 w 220"/>
                  <a:gd name="T41" fmla="*/ 144 h 178"/>
                  <a:gd name="T42" fmla="*/ 162 w 220"/>
                  <a:gd name="T43" fmla="*/ 134 h 178"/>
                  <a:gd name="T44" fmla="*/ 150 w 220"/>
                  <a:gd name="T45" fmla="*/ 122 h 178"/>
                  <a:gd name="T46" fmla="*/ 137 w 220"/>
                  <a:gd name="T47" fmla="*/ 112 h 178"/>
                  <a:gd name="T48" fmla="*/ 123 w 220"/>
                  <a:gd name="T49" fmla="*/ 101 h 178"/>
                  <a:gd name="T50" fmla="*/ 110 w 220"/>
                  <a:gd name="T51" fmla="*/ 90 h 178"/>
                  <a:gd name="T52" fmla="*/ 97 w 220"/>
                  <a:gd name="T53" fmla="*/ 80 h 178"/>
                  <a:gd name="T54" fmla="*/ 84 w 220"/>
                  <a:gd name="T55" fmla="*/ 69 h 178"/>
                  <a:gd name="T56" fmla="*/ 70 w 220"/>
                  <a:gd name="T57" fmla="*/ 59 h 178"/>
                  <a:gd name="T58" fmla="*/ 56 w 220"/>
                  <a:gd name="T59" fmla="*/ 48 h 178"/>
                  <a:gd name="T60" fmla="*/ 42 w 220"/>
                  <a:gd name="T61" fmla="*/ 39 h 178"/>
                  <a:gd name="T62" fmla="*/ 29 w 220"/>
                  <a:gd name="T63" fmla="*/ 29 h 178"/>
                  <a:gd name="T64" fmla="*/ 14 w 220"/>
                  <a:gd name="T65" fmla="*/ 18 h 178"/>
                  <a:gd name="T66" fmla="*/ 0 w 220"/>
                  <a:gd name="T67" fmla="*/ 9 h 178"/>
                  <a:gd name="T68" fmla="*/ 3 w 220"/>
                  <a:gd name="T69" fmla="*/ 0 h 1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220" h="178">
                    <a:moveTo>
                      <a:pt x="3" y="0"/>
                    </a:moveTo>
                    <a:lnTo>
                      <a:pt x="14" y="5"/>
                    </a:lnTo>
                    <a:lnTo>
                      <a:pt x="27" y="12"/>
                    </a:lnTo>
                    <a:lnTo>
                      <a:pt x="42" y="21"/>
                    </a:lnTo>
                    <a:lnTo>
                      <a:pt x="59" y="31"/>
                    </a:lnTo>
                    <a:lnTo>
                      <a:pt x="77" y="43"/>
                    </a:lnTo>
                    <a:lnTo>
                      <a:pt x="94" y="55"/>
                    </a:lnTo>
                    <a:lnTo>
                      <a:pt x="113" y="68"/>
                    </a:lnTo>
                    <a:lnTo>
                      <a:pt x="131" y="82"/>
                    </a:lnTo>
                    <a:lnTo>
                      <a:pt x="150" y="96"/>
                    </a:lnTo>
                    <a:lnTo>
                      <a:pt x="166" y="110"/>
                    </a:lnTo>
                    <a:lnTo>
                      <a:pt x="181" y="122"/>
                    </a:lnTo>
                    <a:lnTo>
                      <a:pt x="194" y="135"/>
                    </a:lnTo>
                    <a:lnTo>
                      <a:pt x="205" y="148"/>
                    </a:lnTo>
                    <a:lnTo>
                      <a:pt x="213" y="158"/>
                    </a:lnTo>
                    <a:lnTo>
                      <a:pt x="219" y="167"/>
                    </a:lnTo>
                    <a:lnTo>
                      <a:pt x="220" y="175"/>
                    </a:lnTo>
                    <a:lnTo>
                      <a:pt x="213" y="178"/>
                    </a:lnTo>
                    <a:lnTo>
                      <a:pt x="200" y="166"/>
                    </a:lnTo>
                    <a:lnTo>
                      <a:pt x="188" y="156"/>
                    </a:lnTo>
                    <a:lnTo>
                      <a:pt x="175" y="144"/>
                    </a:lnTo>
                    <a:lnTo>
                      <a:pt x="162" y="134"/>
                    </a:lnTo>
                    <a:lnTo>
                      <a:pt x="150" y="122"/>
                    </a:lnTo>
                    <a:lnTo>
                      <a:pt x="137" y="112"/>
                    </a:lnTo>
                    <a:lnTo>
                      <a:pt x="123" y="101"/>
                    </a:lnTo>
                    <a:lnTo>
                      <a:pt x="110" y="90"/>
                    </a:lnTo>
                    <a:lnTo>
                      <a:pt x="97" y="80"/>
                    </a:lnTo>
                    <a:lnTo>
                      <a:pt x="84" y="69"/>
                    </a:lnTo>
                    <a:lnTo>
                      <a:pt x="70" y="59"/>
                    </a:lnTo>
                    <a:lnTo>
                      <a:pt x="56" y="48"/>
                    </a:lnTo>
                    <a:lnTo>
                      <a:pt x="42" y="39"/>
                    </a:lnTo>
                    <a:lnTo>
                      <a:pt x="29" y="29"/>
                    </a:lnTo>
                    <a:lnTo>
                      <a:pt x="14" y="18"/>
                    </a:lnTo>
                    <a:lnTo>
                      <a:pt x="0" y="9"/>
                    </a:lnTo>
                    <a:lnTo>
                      <a:pt x="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" name="Freeform 165"/>
              <p:cNvSpPr>
                <a:spLocks/>
              </p:cNvSpPr>
              <p:nvPr/>
            </p:nvSpPr>
            <p:spPr bwMode="auto">
              <a:xfrm>
                <a:off x="2737" y="2249"/>
                <a:ext cx="484" cy="155"/>
              </a:xfrm>
              <a:custGeom>
                <a:avLst/>
                <a:gdLst>
                  <a:gd name="T0" fmla="*/ 954 w 969"/>
                  <a:gd name="T1" fmla="*/ 26 h 310"/>
                  <a:gd name="T2" fmla="*/ 922 w 969"/>
                  <a:gd name="T3" fmla="*/ 43 h 310"/>
                  <a:gd name="T4" fmla="*/ 887 w 969"/>
                  <a:gd name="T5" fmla="*/ 59 h 310"/>
                  <a:gd name="T6" fmla="*/ 852 w 969"/>
                  <a:gd name="T7" fmla="*/ 73 h 310"/>
                  <a:gd name="T8" fmla="*/ 557 w 969"/>
                  <a:gd name="T9" fmla="*/ 154 h 310"/>
                  <a:gd name="T10" fmla="*/ 378 w 969"/>
                  <a:gd name="T11" fmla="*/ 183 h 310"/>
                  <a:gd name="T12" fmla="*/ 343 w 969"/>
                  <a:gd name="T13" fmla="*/ 192 h 310"/>
                  <a:gd name="T14" fmla="*/ 309 w 969"/>
                  <a:gd name="T15" fmla="*/ 202 h 310"/>
                  <a:gd name="T16" fmla="*/ 273 w 969"/>
                  <a:gd name="T17" fmla="*/ 214 h 310"/>
                  <a:gd name="T18" fmla="*/ 254 w 969"/>
                  <a:gd name="T19" fmla="*/ 221 h 310"/>
                  <a:gd name="T20" fmla="*/ 235 w 969"/>
                  <a:gd name="T21" fmla="*/ 229 h 310"/>
                  <a:gd name="T22" fmla="*/ 204 w 969"/>
                  <a:gd name="T23" fmla="*/ 243 h 310"/>
                  <a:gd name="T24" fmla="*/ 165 w 969"/>
                  <a:gd name="T25" fmla="*/ 260 h 310"/>
                  <a:gd name="T26" fmla="*/ 121 w 969"/>
                  <a:gd name="T27" fmla="*/ 277 h 310"/>
                  <a:gd name="T28" fmla="*/ 77 w 969"/>
                  <a:gd name="T29" fmla="*/ 293 h 310"/>
                  <a:gd name="T30" fmla="*/ 39 w 969"/>
                  <a:gd name="T31" fmla="*/ 305 h 310"/>
                  <a:gd name="T32" fmla="*/ 11 w 969"/>
                  <a:gd name="T33" fmla="*/ 310 h 310"/>
                  <a:gd name="T34" fmla="*/ 0 w 969"/>
                  <a:gd name="T35" fmla="*/ 306 h 310"/>
                  <a:gd name="T36" fmla="*/ 1 w 969"/>
                  <a:gd name="T37" fmla="*/ 302 h 310"/>
                  <a:gd name="T38" fmla="*/ 11 w 969"/>
                  <a:gd name="T39" fmla="*/ 298 h 310"/>
                  <a:gd name="T40" fmla="*/ 37 w 969"/>
                  <a:gd name="T41" fmla="*/ 290 h 310"/>
                  <a:gd name="T42" fmla="*/ 73 w 969"/>
                  <a:gd name="T43" fmla="*/ 276 h 310"/>
                  <a:gd name="T44" fmla="*/ 113 w 969"/>
                  <a:gd name="T45" fmla="*/ 260 h 310"/>
                  <a:gd name="T46" fmla="*/ 153 w 969"/>
                  <a:gd name="T47" fmla="*/ 243 h 310"/>
                  <a:gd name="T48" fmla="*/ 190 w 969"/>
                  <a:gd name="T49" fmla="*/ 227 h 310"/>
                  <a:gd name="T50" fmla="*/ 219 w 969"/>
                  <a:gd name="T51" fmla="*/ 214 h 310"/>
                  <a:gd name="T52" fmla="*/ 235 w 969"/>
                  <a:gd name="T53" fmla="*/ 207 h 310"/>
                  <a:gd name="T54" fmla="*/ 256 w 969"/>
                  <a:gd name="T55" fmla="*/ 200 h 310"/>
                  <a:gd name="T56" fmla="*/ 292 w 969"/>
                  <a:gd name="T57" fmla="*/ 189 h 310"/>
                  <a:gd name="T58" fmla="*/ 327 w 969"/>
                  <a:gd name="T59" fmla="*/ 178 h 310"/>
                  <a:gd name="T60" fmla="*/ 364 w 969"/>
                  <a:gd name="T61" fmla="*/ 168 h 310"/>
                  <a:gd name="T62" fmla="*/ 400 w 969"/>
                  <a:gd name="T63" fmla="*/ 159 h 310"/>
                  <a:gd name="T64" fmla="*/ 437 w 969"/>
                  <a:gd name="T65" fmla="*/ 152 h 310"/>
                  <a:gd name="T66" fmla="*/ 474 w 969"/>
                  <a:gd name="T67" fmla="*/ 146 h 310"/>
                  <a:gd name="T68" fmla="*/ 512 w 969"/>
                  <a:gd name="T69" fmla="*/ 140 h 310"/>
                  <a:gd name="T70" fmla="*/ 832 w 969"/>
                  <a:gd name="T71" fmla="*/ 66 h 310"/>
                  <a:gd name="T72" fmla="*/ 864 w 969"/>
                  <a:gd name="T73" fmla="*/ 51 h 310"/>
                  <a:gd name="T74" fmla="*/ 898 w 969"/>
                  <a:gd name="T75" fmla="*/ 36 h 310"/>
                  <a:gd name="T76" fmla="*/ 930 w 969"/>
                  <a:gd name="T77" fmla="*/ 20 h 310"/>
                  <a:gd name="T78" fmla="*/ 958 w 969"/>
                  <a:gd name="T79" fmla="*/ 0 h 310"/>
                  <a:gd name="T80" fmla="*/ 963 w 969"/>
                  <a:gd name="T81" fmla="*/ 5 h 310"/>
                  <a:gd name="T82" fmla="*/ 969 w 969"/>
                  <a:gd name="T83" fmla="*/ 16 h 3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969" h="310">
                    <a:moveTo>
                      <a:pt x="969" y="16"/>
                    </a:moveTo>
                    <a:lnTo>
                      <a:pt x="954" y="26"/>
                    </a:lnTo>
                    <a:lnTo>
                      <a:pt x="939" y="35"/>
                    </a:lnTo>
                    <a:lnTo>
                      <a:pt x="922" y="43"/>
                    </a:lnTo>
                    <a:lnTo>
                      <a:pt x="906" y="51"/>
                    </a:lnTo>
                    <a:lnTo>
                      <a:pt x="887" y="59"/>
                    </a:lnTo>
                    <a:lnTo>
                      <a:pt x="870" y="66"/>
                    </a:lnTo>
                    <a:lnTo>
                      <a:pt x="852" y="73"/>
                    </a:lnTo>
                    <a:lnTo>
                      <a:pt x="834" y="80"/>
                    </a:lnTo>
                    <a:lnTo>
                      <a:pt x="557" y="154"/>
                    </a:lnTo>
                    <a:lnTo>
                      <a:pt x="396" y="179"/>
                    </a:lnTo>
                    <a:lnTo>
                      <a:pt x="378" y="183"/>
                    </a:lnTo>
                    <a:lnTo>
                      <a:pt x="361" y="187"/>
                    </a:lnTo>
                    <a:lnTo>
                      <a:pt x="343" y="192"/>
                    </a:lnTo>
                    <a:lnTo>
                      <a:pt x="326" y="198"/>
                    </a:lnTo>
                    <a:lnTo>
                      <a:pt x="309" y="202"/>
                    </a:lnTo>
                    <a:lnTo>
                      <a:pt x="290" y="208"/>
                    </a:lnTo>
                    <a:lnTo>
                      <a:pt x="273" y="214"/>
                    </a:lnTo>
                    <a:lnTo>
                      <a:pt x="256" y="220"/>
                    </a:lnTo>
                    <a:lnTo>
                      <a:pt x="254" y="221"/>
                    </a:lnTo>
                    <a:lnTo>
                      <a:pt x="247" y="224"/>
                    </a:lnTo>
                    <a:lnTo>
                      <a:pt x="235" y="229"/>
                    </a:lnTo>
                    <a:lnTo>
                      <a:pt x="221" y="236"/>
                    </a:lnTo>
                    <a:lnTo>
                      <a:pt x="204" y="243"/>
                    </a:lnTo>
                    <a:lnTo>
                      <a:pt x="186" y="251"/>
                    </a:lnTo>
                    <a:lnTo>
                      <a:pt x="165" y="260"/>
                    </a:lnTo>
                    <a:lnTo>
                      <a:pt x="143" y="269"/>
                    </a:lnTo>
                    <a:lnTo>
                      <a:pt x="121" y="277"/>
                    </a:lnTo>
                    <a:lnTo>
                      <a:pt x="98" y="285"/>
                    </a:lnTo>
                    <a:lnTo>
                      <a:pt x="77" y="293"/>
                    </a:lnTo>
                    <a:lnTo>
                      <a:pt x="57" y="300"/>
                    </a:lnTo>
                    <a:lnTo>
                      <a:pt x="39" y="305"/>
                    </a:lnTo>
                    <a:lnTo>
                      <a:pt x="23" y="308"/>
                    </a:lnTo>
                    <a:lnTo>
                      <a:pt x="11" y="310"/>
                    </a:lnTo>
                    <a:lnTo>
                      <a:pt x="1" y="308"/>
                    </a:lnTo>
                    <a:lnTo>
                      <a:pt x="0" y="306"/>
                    </a:lnTo>
                    <a:lnTo>
                      <a:pt x="0" y="304"/>
                    </a:lnTo>
                    <a:lnTo>
                      <a:pt x="1" y="302"/>
                    </a:lnTo>
                    <a:lnTo>
                      <a:pt x="2" y="299"/>
                    </a:lnTo>
                    <a:lnTo>
                      <a:pt x="11" y="298"/>
                    </a:lnTo>
                    <a:lnTo>
                      <a:pt x="23" y="295"/>
                    </a:lnTo>
                    <a:lnTo>
                      <a:pt x="37" y="290"/>
                    </a:lnTo>
                    <a:lnTo>
                      <a:pt x="54" y="283"/>
                    </a:lnTo>
                    <a:lnTo>
                      <a:pt x="73" y="276"/>
                    </a:lnTo>
                    <a:lnTo>
                      <a:pt x="92" y="268"/>
                    </a:lnTo>
                    <a:lnTo>
                      <a:pt x="113" y="260"/>
                    </a:lnTo>
                    <a:lnTo>
                      <a:pt x="134" y="252"/>
                    </a:lnTo>
                    <a:lnTo>
                      <a:pt x="153" y="243"/>
                    </a:lnTo>
                    <a:lnTo>
                      <a:pt x="173" y="235"/>
                    </a:lnTo>
                    <a:lnTo>
                      <a:pt x="190" y="227"/>
                    </a:lnTo>
                    <a:lnTo>
                      <a:pt x="205" y="220"/>
                    </a:lnTo>
                    <a:lnTo>
                      <a:pt x="219" y="214"/>
                    </a:lnTo>
                    <a:lnTo>
                      <a:pt x="229" y="209"/>
                    </a:lnTo>
                    <a:lnTo>
                      <a:pt x="235" y="207"/>
                    </a:lnTo>
                    <a:lnTo>
                      <a:pt x="237" y="206"/>
                    </a:lnTo>
                    <a:lnTo>
                      <a:pt x="256" y="200"/>
                    </a:lnTo>
                    <a:lnTo>
                      <a:pt x="273" y="194"/>
                    </a:lnTo>
                    <a:lnTo>
                      <a:pt x="292" y="189"/>
                    </a:lnTo>
                    <a:lnTo>
                      <a:pt x="309" y="183"/>
                    </a:lnTo>
                    <a:lnTo>
                      <a:pt x="327" y="178"/>
                    </a:lnTo>
                    <a:lnTo>
                      <a:pt x="346" y="172"/>
                    </a:lnTo>
                    <a:lnTo>
                      <a:pt x="364" y="168"/>
                    </a:lnTo>
                    <a:lnTo>
                      <a:pt x="383" y="163"/>
                    </a:lnTo>
                    <a:lnTo>
                      <a:pt x="400" y="159"/>
                    </a:lnTo>
                    <a:lnTo>
                      <a:pt x="418" y="155"/>
                    </a:lnTo>
                    <a:lnTo>
                      <a:pt x="437" y="152"/>
                    </a:lnTo>
                    <a:lnTo>
                      <a:pt x="455" y="148"/>
                    </a:lnTo>
                    <a:lnTo>
                      <a:pt x="474" y="146"/>
                    </a:lnTo>
                    <a:lnTo>
                      <a:pt x="493" y="142"/>
                    </a:lnTo>
                    <a:lnTo>
                      <a:pt x="512" y="140"/>
                    </a:lnTo>
                    <a:lnTo>
                      <a:pt x="530" y="139"/>
                    </a:lnTo>
                    <a:lnTo>
                      <a:pt x="832" y="66"/>
                    </a:lnTo>
                    <a:lnTo>
                      <a:pt x="848" y="58"/>
                    </a:lnTo>
                    <a:lnTo>
                      <a:pt x="864" y="51"/>
                    </a:lnTo>
                    <a:lnTo>
                      <a:pt x="881" y="44"/>
                    </a:lnTo>
                    <a:lnTo>
                      <a:pt x="898" y="36"/>
                    </a:lnTo>
                    <a:lnTo>
                      <a:pt x="914" y="30"/>
                    </a:lnTo>
                    <a:lnTo>
                      <a:pt x="930" y="20"/>
                    </a:lnTo>
                    <a:lnTo>
                      <a:pt x="944" y="11"/>
                    </a:lnTo>
                    <a:lnTo>
                      <a:pt x="958" y="0"/>
                    </a:lnTo>
                    <a:lnTo>
                      <a:pt x="960" y="1"/>
                    </a:lnTo>
                    <a:lnTo>
                      <a:pt x="963" y="5"/>
                    </a:lnTo>
                    <a:lnTo>
                      <a:pt x="967" y="10"/>
                    </a:lnTo>
                    <a:lnTo>
                      <a:pt x="969" y="16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3" name="Freeform 170"/>
              <p:cNvSpPr>
                <a:spLocks/>
              </p:cNvSpPr>
              <p:nvPr/>
            </p:nvSpPr>
            <p:spPr bwMode="auto">
              <a:xfrm>
                <a:off x="2317" y="1669"/>
                <a:ext cx="598" cy="490"/>
              </a:xfrm>
              <a:custGeom>
                <a:avLst/>
                <a:gdLst>
                  <a:gd name="T0" fmla="*/ 1132 w 1195"/>
                  <a:gd name="T1" fmla="*/ 21 h 981"/>
                  <a:gd name="T2" fmla="*/ 1036 w 1195"/>
                  <a:gd name="T3" fmla="*/ 29 h 981"/>
                  <a:gd name="T4" fmla="*/ 943 w 1195"/>
                  <a:gd name="T5" fmla="*/ 49 h 981"/>
                  <a:gd name="T6" fmla="*/ 922 w 1195"/>
                  <a:gd name="T7" fmla="*/ 82 h 981"/>
                  <a:gd name="T8" fmla="*/ 976 w 1195"/>
                  <a:gd name="T9" fmla="*/ 71 h 981"/>
                  <a:gd name="T10" fmla="*/ 1043 w 1195"/>
                  <a:gd name="T11" fmla="*/ 60 h 981"/>
                  <a:gd name="T12" fmla="*/ 1109 w 1195"/>
                  <a:gd name="T13" fmla="*/ 61 h 981"/>
                  <a:gd name="T14" fmla="*/ 1131 w 1195"/>
                  <a:gd name="T15" fmla="*/ 76 h 981"/>
                  <a:gd name="T16" fmla="*/ 1081 w 1195"/>
                  <a:gd name="T17" fmla="*/ 81 h 981"/>
                  <a:gd name="T18" fmla="*/ 1022 w 1195"/>
                  <a:gd name="T19" fmla="*/ 86 h 981"/>
                  <a:gd name="T20" fmla="*/ 964 w 1195"/>
                  <a:gd name="T21" fmla="*/ 99 h 981"/>
                  <a:gd name="T22" fmla="*/ 970 w 1195"/>
                  <a:gd name="T23" fmla="*/ 152 h 981"/>
                  <a:gd name="T24" fmla="*/ 1033 w 1195"/>
                  <a:gd name="T25" fmla="*/ 217 h 981"/>
                  <a:gd name="T26" fmla="*/ 1112 w 1195"/>
                  <a:gd name="T27" fmla="*/ 153 h 981"/>
                  <a:gd name="T28" fmla="*/ 1165 w 1195"/>
                  <a:gd name="T29" fmla="*/ 95 h 981"/>
                  <a:gd name="T30" fmla="*/ 1186 w 1195"/>
                  <a:gd name="T31" fmla="*/ 69 h 981"/>
                  <a:gd name="T32" fmla="*/ 1181 w 1195"/>
                  <a:gd name="T33" fmla="*/ 102 h 981"/>
                  <a:gd name="T34" fmla="*/ 1110 w 1195"/>
                  <a:gd name="T35" fmla="*/ 191 h 981"/>
                  <a:gd name="T36" fmla="*/ 1073 w 1195"/>
                  <a:gd name="T37" fmla="*/ 244 h 981"/>
                  <a:gd name="T38" fmla="*/ 1036 w 1195"/>
                  <a:gd name="T39" fmla="*/ 244 h 981"/>
                  <a:gd name="T40" fmla="*/ 954 w 1195"/>
                  <a:gd name="T41" fmla="*/ 174 h 981"/>
                  <a:gd name="T42" fmla="*/ 889 w 1195"/>
                  <a:gd name="T43" fmla="*/ 100 h 981"/>
                  <a:gd name="T44" fmla="*/ 863 w 1195"/>
                  <a:gd name="T45" fmla="*/ 100 h 981"/>
                  <a:gd name="T46" fmla="*/ 776 w 1195"/>
                  <a:gd name="T47" fmla="*/ 128 h 981"/>
                  <a:gd name="T48" fmla="*/ 641 w 1195"/>
                  <a:gd name="T49" fmla="*/ 168 h 981"/>
                  <a:gd name="T50" fmla="*/ 510 w 1195"/>
                  <a:gd name="T51" fmla="*/ 223 h 981"/>
                  <a:gd name="T52" fmla="*/ 381 w 1195"/>
                  <a:gd name="T53" fmla="*/ 311 h 981"/>
                  <a:gd name="T54" fmla="*/ 219 w 1195"/>
                  <a:gd name="T55" fmla="*/ 504 h 981"/>
                  <a:gd name="T56" fmla="*/ 88 w 1195"/>
                  <a:gd name="T57" fmla="*/ 695 h 981"/>
                  <a:gd name="T58" fmla="*/ 64 w 1195"/>
                  <a:gd name="T59" fmla="*/ 766 h 981"/>
                  <a:gd name="T60" fmla="*/ 166 w 1195"/>
                  <a:gd name="T61" fmla="*/ 828 h 981"/>
                  <a:gd name="T62" fmla="*/ 260 w 1195"/>
                  <a:gd name="T63" fmla="*/ 901 h 981"/>
                  <a:gd name="T64" fmla="*/ 306 w 1195"/>
                  <a:gd name="T65" fmla="*/ 939 h 981"/>
                  <a:gd name="T66" fmla="*/ 356 w 1195"/>
                  <a:gd name="T67" fmla="*/ 882 h 981"/>
                  <a:gd name="T68" fmla="*/ 431 w 1195"/>
                  <a:gd name="T69" fmla="*/ 836 h 981"/>
                  <a:gd name="T70" fmla="*/ 542 w 1195"/>
                  <a:gd name="T71" fmla="*/ 816 h 981"/>
                  <a:gd name="T72" fmla="*/ 528 w 1195"/>
                  <a:gd name="T73" fmla="*/ 836 h 981"/>
                  <a:gd name="T74" fmla="*/ 435 w 1195"/>
                  <a:gd name="T75" fmla="*/ 879 h 981"/>
                  <a:gd name="T76" fmla="*/ 332 w 1195"/>
                  <a:gd name="T77" fmla="*/ 946 h 981"/>
                  <a:gd name="T78" fmla="*/ 265 w 1195"/>
                  <a:gd name="T79" fmla="*/ 950 h 981"/>
                  <a:gd name="T80" fmla="*/ 174 w 1195"/>
                  <a:gd name="T81" fmla="*/ 872 h 981"/>
                  <a:gd name="T82" fmla="*/ 65 w 1195"/>
                  <a:gd name="T83" fmla="*/ 792 h 981"/>
                  <a:gd name="T84" fmla="*/ 40 w 1195"/>
                  <a:gd name="T85" fmla="*/ 696 h 981"/>
                  <a:gd name="T86" fmla="*/ 174 w 1195"/>
                  <a:gd name="T87" fmla="*/ 512 h 981"/>
                  <a:gd name="T88" fmla="*/ 314 w 1195"/>
                  <a:gd name="T89" fmla="*/ 338 h 981"/>
                  <a:gd name="T90" fmla="*/ 400 w 1195"/>
                  <a:gd name="T91" fmla="*/ 241 h 981"/>
                  <a:gd name="T92" fmla="*/ 543 w 1195"/>
                  <a:gd name="T93" fmla="*/ 175 h 981"/>
                  <a:gd name="T94" fmla="*/ 710 w 1195"/>
                  <a:gd name="T95" fmla="*/ 122 h 981"/>
                  <a:gd name="T96" fmla="*/ 791 w 1195"/>
                  <a:gd name="T97" fmla="*/ 101 h 981"/>
                  <a:gd name="T98" fmla="*/ 831 w 1195"/>
                  <a:gd name="T99" fmla="*/ 85 h 981"/>
                  <a:gd name="T100" fmla="*/ 922 w 1195"/>
                  <a:gd name="T101" fmla="*/ 36 h 981"/>
                  <a:gd name="T102" fmla="*/ 1065 w 1195"/>
                  <a:gd name="T103" fmla="*/ 1 h 981"/>
                  <a:gd name="T104" fmla="*/ 1156 w 1195"/>
                  <a:gd name="T105" fmla="*/ 8 h 9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1195" h="981">
                    <a:moveTo>
                      <a:pt x="1180" y="16"/>
                    </a:moveTo>
                    <a:lnTo>
                      <a:pt x="1172" y="17"/>
                    </a:lnTo>
                    <a:lnTo>
                      <a:pt x="1162" y="18"/>
                    </a:lnTo>
                    <a:lnTo>
                      <a:pt x="1148" y="19"/>
                    </a:lnTo>
                    <a:lnTo>
                      <a:pt x="1132" y="21"/>
                    </a:lnTo>
                    <a:lnTo>
                      <a:pt x="1114" y="22"/>
                    </a:lnTo>
                    <a:lnTo>
                      <a:pt x="1096" y="23"/>
                    </a:lnTo>
                    <a:lnTo>
                      <a:pt x="1076" y="25"/>
                    </a:lnTo>
                    <a:lnTo>
                      <a:pt x="1057" y="26"/>
                    </a:lnTo>
                    <a:lnTo>
                      <a:pt x="1036" y="29"/>
                    </a:lnTo>
                    <a:lnTo>
                      <a:pt x="1015" y="32"/>
                    </a:lnTo>
                    <a:lnTo>
                      <a:pt x="996" y="36"/>
                    </a:lnTo>
                    <a:lnTo>
                      <a:pt x="976" y="39"/>
                    </a:lnTo>
                    <a:lnTo>
                      <a:pt x="959" y="44"/>
                    </a:lnTo>
                    <a:lnTo>
                      <a:pt x="943" y="49"/>
                    </a:lnTo>
                    <a:lnTo>
                      <a:pt x="928" y="56"/>
                    </a:lnTo>
                    <a:lnTo>
                      <a:pt x="916" y="63"/>
                    </a:lnTo>
                    <a:lnTo>
                      <a:pt x="916" y="70"/>
                    </a:lnTo>
                    <a:lnTo>
                      <a:pt x="919" y="76"/>
                    </a:lnTo>
                    <a:lnTo>
                      <a:pt x="922" y="82"/>
                    </a:lnTo>
                    <a:lnTo>
                      <a:pt x="924" y="87"/>
                    </a:lnTo>
                    <a:lnTo>
                      <a:pt x="937" y="83"/>
                    </a:lnTo>
                    <a:lnTo>
                      <a:pt x="950" y="78"/>
                    </a:lnTo>
                    <a:lnTo>
                      <a:pt x="962" y="75"/>
                    </a:lnTo>
                    <a:lnTo>
                      <a:pt x="976" y="71"/>
                    </a:lnTo>
                    <a:lnTo>
                      <a:pt x="989" y="68"/>
                    </a:lnTo>
                    <a:lnTo>
                      <a:pt x="1003" y="66"/>
                    </a:lnTo>
                    <a:lnTo>
                      <a:pt x="1017" y="63"/>
                    </a:lnTo>
                    <a:lnTo>
                      <a:pt x="1029" y="62"/>
                    </a:lnTo>
                    <a:lnTo>
                      <a:pt x="1043" y="60"/>
                    </a:lnTo>
                    <a:lnTo>
                      <a:pt x="1057" y="60"/>
                    </a:lnTo>
                    <a:lnTo>
                      <a:pt x="1070" y="59"/>
                    </a:lnTo>
                    <a:lnTo>
                      <a:pt x="1083" y="59"/>
                    </a:lnTo>
                    <a:lnTo>
                      <a:pt x="1096" y="60"/>
                    </a:lnTo>
                    <a:lnTo>
                      <a:pt x="1109" y="61"/>
                    </a:lnTo>
                    <a:lnTo>
                      <a:pt x="1121" y="62"/>
                    </a:lnTo>
                    <a:lnTo>
                      <a:pt x="1134" y="64"/>
                    </a:lnTo>
                    <a:lnTo>
                      <a:pt x="1135" y="69"/>
                    </a:lnTo>
                    <a:lnTo>
                      <a:pt x="1134" y="72"/>
                    </a:lnTo>
                    <a:lnTo>
                      <a:pt x="1131" y="76"/>
                    </a:lnTo>
                    <a:lnTo>
                      <a:pt x="1128" y="77"/>
                    </a:lnTo>
                    <a:lnTo>
                      <a:pt x="1117" y="78"/>
                    </a:lnTo>
                    <a:lnTo>
                      <a:pt x="1105" y="79"/>
                    </a:lnTo>
                    <a:lnTo>
                      <a:pt x="1093" y="79"/>
                    </a:lnTo>
                    <a:lnTo>
                      <a:pt x="1081" y="81"/>
                    </a:lnTo>
                    <a:lnTo>
                      <a:pt x="1070" y="82"/>
                    </a:lnTo>
                    <a:lnTo>
                      <a:pt x="1058" y="82"/>
                    </a:lnTo>
                    <a:lnTo>
                      <a:pt x="1045" y="83"/>
                    </a:lnTo>
                    <a:lnTo>
                      <a:pt x="1034" y="84"/>
                    </a:lnTo>
                    <a:lnTo>
                      <a:pt x="1022" y="86"/>
                    </a:lnTo>
                    <a:lnTo>
                      <a:pt x="1011" y="87"/>
                    </a:lnTo>
                    <a:lnTo>
                      <a:pt x="998" y="90"/>
                    </a:lnTo>
                    <a:lnTo>
                      <a:pt x="987" y="92"/>
                    </a:lnTo>
                    <a:lnTo>
                      <a:pt x="975" y="95"/>
                    </a:lnTo>
                    <a:lnTo>
                      <a:pt x="964" y="99"/>
                    </a:lnTo>
                    <a:lnTo>
                      <a:pt x="952" y="104"/>
                    </a:lnTo>
                    <a:lnTo>
                      <a:pt x="941" y="108"/>
                    </a:lnTo>
                    <a:lnTo>
                      <a:pt x="951" y="122"/>
                    </a:lnTo>
                    <a:lnTo>
                      <a:pt x="961" y="137"/>
                    </a:lnTo>
                    <a:lnTo>
                      <a:pt x="970" y="152"/>
                    </a:lnTo>
                    <a:lnTo>
                      <a:pt x="982" y="166"/>
                    </a:lnTo>
                    <a:lnTo>
                      <a:pt x="992" y="181"/>
                    </a:lnTo>
                    <a:lnTo>
                      <a:pt x="1005" y="193"/>
                    </a:lnTo>
                    <a:lnTo>
                      <a:pt x="1018" y="206"/>
                    </a:lnTo>
                    <a:lnTo>
                      <a:pt x="1033" y="217"/>
                    </a:lnTo>
                    <a:lnTo>
                      <a:pt x="1049" y="205"/>
                    </a:lnTo>
                    <a:lnTo>
                      <a:pt x="1065" y="193"/>
                    </a:lnTo>
                    <a:lnTo>
                      <a:pt x="1081" y="181"/>
                    </a:lnTo>
                    <a:lnTo>
                      <a:pt x="1097" y="167"/>
                    </a:lnTo>
                    <a:lnTo>
                      <a:pt x="1112" y="153"/>
                    </a:lnTo>
                    <a:lnTo>
                      <a:pt x="1127" y="139"/>
                    </a:lnTo>
                    <a:lnTo>
                      <a:pt x="1142" y="123"/>
                    </a:lnTo>
                    <a:lnTo>
                      <a:pt x="1156" y="107"/>
                    </a:lnTo>
                    <a:lnTo>
                      <a:pt x="1161" y="101"/>
                    </a:lnTo>
                    <a:lnTo>
                      <a:pt x="1165" y="95"/>
                    </a:lnTo>
                    <a:lnTo>
                      <a:pt x="1169" y="90"/>
                    </a:lnTo>
                    <a:lnTo>
                      <a:pt x="1173" y="84"/>
                    </a:lnTo>
                    <a:lnTo>
                      <a:pt x="1177" y="78"/>
                    </a:lnTo>
                    <a:lnTo>
                      <a:pt x="1181" y="74"/>
                    </a:lnTo>
                    <a:lnTo>
                      <a:pt x="1186" y="69"/>
                    </a:lnTo>
                    <a:lnTo>
                      <a:pt x="1191" y="64"/>
                    </a:lnTo>
                    <a:lnTo>
                      <a:pt x="1195" y="74"/>
                    </a:lnTo>
                    <a:lnTo>
                      <a:pt x="1192" y="83"/>
                    </a:lnTo>
                    <a:lnTo>
                      <a:pt x="1186" y="93"/>
                    </a:lnTo>
                    <a:lnTo>
                      <a:pt x="1181" y="102"/>
                    </a:lnTo>
                    <a:lnTo>
                      <a:pt x="1169" y="122"/>
                    </a:lnTo>
                    <a:lnTo>
                      <a:pt x="1155" y="140"/>
                    </a:lnTo>
                    <a:lnTo>
                      <a:pt x="1140" y="158"/>
                    </a:lnTo>
                    <a:lnTo>
                      <a:pt x="1125" y="175"/>
                    </a:lnTo>
                    <a:lnTo>
                      <a:pt x="1110" y="191"/>
                    </a:lnTo>
                    <a:lnTo>
                      <a:pt x="1094" y="206"/>
                    </a:lnTo>
                    <a:lnTo>
                      <a:pt x="1078" y="222"/>
                    </a:lnTo>
                    <a:lnTo>
                      <a:pt x="1060" y="237"/>
                    </a:lnTo>
                    <a:lnTo>
                      <a:pt x="1066" y="241"/>
                    </a:lnTo>
                    <a:lnTo>
                      <a:pt x="1073" y="244"/>
                    </a:lnTo>
                    <a:lnTo>
                      <a:pt x="1078" y="249"/>
                    </a:lnTo>
                    <a:lnTo>
                      <a:pt x="1078" y="255"/>
                    </a:lnTo>
                    <a:lnTo>
                      <a:pt x="1065" y="255"/>
                    </a:lnTo>
                    <a:lnTo>
                      <a:pt x="1051" y="251"/>
                    </a:lnTo>
                    <a:lnTo>
                      <a:pt x="1036" y="244"/>
                    </a:lnTo>
                    <a:lnTo>
                      <a:pt x="1020" y="234"/>
                    </a:lnTo>
                    <a:lnTo>
                      <a:pt x="1004" y="221"/>
                    </a:lnTo>
                    <a:lnTo>
                      <a:pt x="987" y="206"/>
                    </a:lnTo>
                    <a:lnTo>
                      <a:pt x="970" y="190"/>
                    </a:lnTo>
                    <a:lnTo>
                      <a:pt x="954" y="174"/>
                    </a:lnTo>
                    <a:lnTo>
                      <a:pt x="938" y="157"/>
                    </a:lnTo>
                    <a:lnTo>
                      <a:pt x="924" y="140"/>
                    </a:lnTo>
                    <a:lnTo>
                      <a:pt x="911" y="125"/>
                    </a:lnTo>
                    <a:lnTo>
                      <a:pt x="899" y="112"/>
                    </a:lnTo>
                    <a:lnTo>
                      <a:pt x="889" y="100"/>
                    </a:lnTo>
                    <a:lnTo>
                      <a:pt x="882" y="91"/>
                    </a:lnTo>
                    <a:lnTo>
                      <a:pt x="876" y="85"/>
                    </a:lnTo>
                    <a:lnTo>
                      <a:pt x="874" y="84"/>
                    </a:lnTo>
                    <a:lnTo>
                      <a:pt x="871" y="91"/>
                    </a:lnTo>
                    <a:lnTo>
                      <a:pt x="863" y="100"/>
                    </a:lnTo>
                    <a:lnTo>
                      <a:pt x="854" y="107"/>
                    </a:lnTo>
                    <a:lnTo>
                      <a:pt x="851" y="110"/>
                    </a:lnTo>
                    <a:lnTo>
                      <a:pt x="826" y="115"/>
                    </a:lnTo>
                    <a:lnTo>
                      <a:pt x="801" y="121"/>
                    </a:lnTo>
                    <a:lnTo>
                      <a:pt x="776" y="128"/>
                    </a:lnTo>
                    <a:lnTo>
                      <a:pt x="749" y="135"/>
                    </a:lnTo>
                    <a:lnTo>
                      <a:pt x="723" y="142"/>
                    </a:lnTo>
                    <a:lnTo>
                      <a:pt x="695" y="150"/>
                    </a:lnTo>
                    <a:lnTo>
                      <a:pt x="669" y="159"/>
                    </a:lnTo>
                    <a:lnTo>
                      <a:pt x="641" y="168"/>
                    </a:lnTo>
                    <a:lnTo>
                      <a:pt x="614" y="177"/>
                    </a:lnTo>
                    <a:lnTo>
                      <a:pt x="587" y="188"/>
                    </a:lnTo>
                    <a:lnTo>
                      <a:pt x="560" y="199"/>
                    </a:lnTo>
                    <a:lnTo>
                      <a:pt x="535" y="211"/>
                    </a:lnTo>
                    <a:lnTo>
                      <a:pt x="510" y="223"/>
                    </a:lnTo>
                    <a:lnTo>
                      <a:pt x="485" y="236"/>
                    </a:lnTo>
                    <a:lnTo>
                      <a:pt x="461" y="249"/>
                    </a:lnTo>
                    <a:lnTo>
                      <a:pt x="439" y="263"/>
                    </a:lnTo>
                    <a:lnTo>
                      <a:pt x="411" y="283"/>
                    </a:lnTo>
                    <a:lnTo>
                      <a:pt x="381" y="311"/>
                    </a:lnTo>
                    <a:lnTo>
                      <a:pt x="350" y="343"/>
                    </a:lnTo>
                    <a:lnTo>
                      <a:pt x="317" y="380"/>
                    </a:lnTo>
                    <a:lnTo>
                      <a:pt x="284" y="419"/>
                    </a:lnTo>
                    <a:lnTo>
                      <a:pt x="252" y="461"/>
                    </a:lnTo>
                    <a:lnTo>
                      <a:pt x="219" y="504"/>
                    </a:lnTo>
                    <a:lnTo>
                      <a:pt x="188" y="546"/>
                    </a:lnTo>
                    <a:lnTo>
                      <a:pt x="159" y="588"/>
                    </a:lnTo>
                    <a:lnTo>
                      <a:pt x="133" y="627"/>
                    </a:lnTo>
                    <a:lnTo>
                      <a:pt x="109" y="664"/>
                    </a:lnTo>
                    <a:lnTo>
                      <a:pt x="88" y="695"/>
                    </a:lnTo>
                    <a:lnTo>
                      <a:pt x="71" y="721"/>
                    </a:lnTo>
                    <a:lnTo>
                      <a:pt x="57" y="742"/>
                    </a:lnTo>
                    <a:lnTo>
                      <a:pt x="49" y="755"/>
                    </a:lnTo>
                    <a:lnTo>
                      <a:pt x="47" y="760"/>
                    </a:lnTo>
                    <a:lnTo>
                      <a:pt x="64" y="766"/>
                    </a:lnTo>
                    <a:lnTo>
                      <a:pt x="83" y="774"/>
                    </a:lnTo>
                    <a:lnTo>
                      <a:pt x="103" y="786"/>
                    </a:lnTo>
                    <a:lnTo>
                      <a:pt x="124" y="799"/>
                    </a:lnTo>
                    <a:lnTo>
                      <a:pt x="144" y="813"/>
                    </a:lnTo>
                    <a:lnTo>
                      <a:pt x="166" y="828"/>
                    </a:lnTo>
                    <a:lnTo>
                      <a:pt x="186" y="843"/>
                    </a:lnTo>
                    <a:lnTo>
                      <a:pt x="207" y="857"/>
                    </a:lnTo>
                    <a:lnTo>
                      <a:pt x="225" y="874"/>
                    </a:lnTo>
                    <a:lnTo>
                      <a:pt x="244" y="887"/>
                    </a:lnTo>
                    <a:lnTo>
                      <a:pt x="260" y="901"/>
                    </a:lnTo>
                    <a:lnTo>
                      <a:pt x="273" y="913"/>
                    </a:lnTo>
                    <a:lnTo>
                      <a:pt x="286" y="923"/>
                    </a:lnTo>
                    <a:lnTo>
                      <a:pt x="295" y="931"/>
                    </a:lnTo>
                    <a:lnTo>
                      <a:pt x="302" y="937"/>
                    </a:lnTo>
                    <a:lnTo>
                      <a:pt x="306" y="939"/>
                    </a:lnTo>
                    <a:lnTo>
                      <a:pt x="313" y="926"/>
                    </a:lnTo>
                    <a:lnTo>
                      <a:pt x="322" y="913"/>
                    </a:lnTo>
                    <a:lnTo>
                      <a:pt x="332" y="901"/>
                    </a:lnTo>
                    <a:lnTo>
                      <a:pt x="344" y="891"/>
                    </a:lnTo>
                    <a:lnTo>
                      <a:pt x="356" y="882"/>
                    </a:lnTo>
                    <a:lnTo>
                      <a:pt x="368" y="872"/>
                    </a:lnTo>
                    <a:lnTo>
                      <a:pt x="381" y="864"/>
                    </a:lnTo>
                    <a:lnTo>
                      <a:pt x="393" y="855"/>
                    </a:lnTo>
                    <a:lnTo>
                      <a:pt x="412" y="845"/>
                    </a:lnTo>
                    <a:lnTo>
                      <a:pt x="431" y="836"/>
                    </a:lnTo>
                    <a:lnTo>
                      <a:pt x="453" y="829"/>
                    </a:lnTo>
                    <a:lnTo>
                      <a:pt x="475" y="823"/>
                    </a:lnTo>
                    <a:lnTo>
                      <a:pt x="498" y="818"/>
                    </a:lnTo>
                    <a:lnTo>
                      <a:pt x="520" y="816"/>
                    </a:lnTo>
                    <a:lnTo>
                      <a:pt x="542" y="816"/>
                    </a:lnTo>
                    <a:lnTo>
                      <a:pt x="563" y="818"/>
                    </a:lnTo>
                    <a:lnTo>
                      <a:pt x="559" y="822"/>
                    </a:lnTo>
                    <a:lnTo>
                      <a:pt x="552" y="825"/>
                    </a:lnTo>
                    <a:lnTo>
                      <a:pt x="542" y="830"/>
                    </a:lnTo>
                    <a:lnTo>
                      <a:pt x="528" y="836"/>
                    </a:lnTo>
                    <a:lnTo>
                      <a:pt x="513" y="843"/>
                    </a:lnTo>
                    <a:lnTo>
                      <a:pt x="495" y="851"/>
                    </a:lnTo>
                    <a:lnTo>
                      <a:pt x="476" y="859"/>
                    </a:lnTo>
                    <a:lnTo>
                      <a:pt x="455" y="868"/>
                    </a:lnTo>
                    <a:lnTo>
                      <a:pt x="435" y="879"/>
                    </a:lnTo>
                    <a:lnTo>
                      <a:pt x="413" y="891"/>
                    </a:lnTo>
                    <a:lnTo>
                      <a:pt x="391" y="902"/>
                    </a:lnTo>
                    <a:lnTo>
                      <a:pt x="370" y="916"/>
                    </a:lnTo>
                    <a:lnTo>
                      <a:pt x="351" y="931"/>
                    </a:lnTo>
                    <a:lnTo>
                      <a:pt x="332" y="946"/>
                    </a:lnTo>
                    <a:lnTo>
                      <a:pt x="315" y="964"/>
                    </a:lnTo>
                    <a:lnTo>
                      <a:pt x="300" y="981"/>
                    </a:lnTo>
                    <a:lnTo>
                      <a:pt x="291" y="973"/>
                    </a:lnTo>
                    <a:lnTo>
                      <a:pt x="279" y="962"/>
                    </a:lnTo>
                    <a:lnTo>
                      <a:pt x="265" y="950"/>
                    </a:lnTo>
                    <a:lnTo>
                      <a:pt x="250" y="937"/>
                    </a:lnTo>
                    <a:lnTo>
                      <a:pt x="233" y="922"/>
                    </a:lnTo>
                    <a:lnTo>
                      <a:pt x="215" y="906"/>
                    </a:lnTo>
                    <a:lnTo>
                      <a:pt x="195" y="890"/>
                    </a:lnTo>
                    <a:lnTo>
                      <a:pt x="174" y="872"/>
                    </a:lnTo>
                    <a:lnTo>
                      <a:pt x="154" y="856"/>
                    </a:lnTo>
                    <a:lnTo>
                      <a:pt x="132" y="839"/>
                    </a:lnTo>
                    <a:lnTo>
                      <a:pt x="110" y="823"/>
                    </a:lnTo>
                    <a:lnTo>
                      <a:pt x="87" y="807"/>
                    </a:lnTo>
                    <a:lnTo>
                      <a:pt x="65" y="792"/>
                    </a:lnTo>
                    <a:lnTo>
                      <a:pt x="43" y="778"/>
                    </a:lnTo>
                    <a:lnTo>
                      <a:pt x="21" y="766"/>
                    </a:lnTo>
                    <a:lnTo>
                      <a:pt x="0" y="756"/>
                    </a:lnTo>
                    <a:lnTo>
                      <a:pt x="19" y="727"/>
                    </a:lnTo>
                    <a:lnTo>
                      <a:pt x="40" y="696"/>
                    </a:lnTo>
                    <a:lnTo>
                      <a:pt x="64" y="662"/>
                    </a:lnTo>
                    <a:lnTo>
                      <a:pt x="89" y="626"/>
                    </a:lnTo>
                    <a:lnTo>
                      <a:pt x="117" y="589"/>
                    </a:lnTo>
                    <a:lnTo>
                      <a:pt x="146" y="550"/>
                    </a:lnTo>
                    <a:lnTo>
                      <a:pt x="174" y="512"/>
                    </a:lnTo>
                    <a:lnTo>
                      <a:pt x="204" y="474"/>
                    </a:lnTo>
                    <a:lnTo>
                      <a:pt x="233" y="437"/>
                    </a:lnTo>
                    <a:lnTo>
                      <a:pt x="262" y="401"/>
                    </a:lnTo>
                    <a:lnTo>
                      <a:pt x="288" y="368"/>
                    </a:lnTo>
                    <a:lnTo>
                      <a:pt x="314" y="338"/>
                    </a:lnTo>
                    <a:lnTo>
                      <a:pt x="336" y="310"/>
                    </a:lnTo>
                    <a:lnTo>
                      <a:pt x="355" y="287"/>
                    </a:lnTo>
                    <a:lnTo>
                      <a:pt x="371" y="268"/>
                    </a:lnTo>
                    <a:lnTo>
                      <a:pt x="384" y="255"/>
                    </a:lnTo>
                    <a:lnTo>
                      <a:pt x="400" y="241"/>
                    </a:lnTo>
                    <a:lnTo>
                      <a:pt x="421" y="227"/>
                    </a:lnTo>
                    <a:lnTo>
                      <a:pt x="446" y="214"/>
                    </a:lnTo>
                    <a:lnTo>
                      <a:pt x="476" y="200"/>
                    </a:lnTo>
                    <a:lnTo>
                      <a:pt x="508" y="188"/>
                    </a:lnTo>
                    <a:lnTo>
                      <a:pt x="543" y="175"/>
                    </a:lnTo>
                    <a:lnTo>
                      <a:pt x="578" y="162"/>
                    </a:lnTo>
                    <a:lnTo>
                      <a:pt x="613" y="151"/>
                    </a:lnTo>
                    <a:lnTo>
                      <a:pt x="647" y="140"/>
                    </a:lnTo>
                    <a:lnTo>
                      <a:pt x="680" y="131"/>
                    </a:lnTo>
                    <a:lnTo>
                      <a:pt x="710" y="122"/>
                    </a:lnTo>
                    <a:lnTo>
                      <a:pt x="737" y="115"/>
                    </a:lnTo>
                    <a:lnTo>
                      <a:pt x="758" y="109"/>
                    </a:lnTo>
                    <a:lnTo>
                      <a:pt x="776" y="105"/>
                    </a:lnTo>
                    <a:lnTo>
                      <a:pt x="787" y="102"/>
                    </a:lnTo>
                    <a:lnTo>
                      <a:pt x="791" y="101"/>
                    </a:lnTo>
                    <a:lnTo>
                      <a:pt x="800" y="101"/>
                    </a:lnTo>
                    <a:lnTo>
                      <a:pt x="809" y="100"/>
                    </a:lnTo>
                    <a:lnTo>
                      <a:pt x="817" y="95"/>
                    </a:lnTo>
                    <a:lnTo>
                      <a:pt x="824" y="91"/>
                    </a:lnTo>
                    <a:lnTo>
                      <a:pt x="831" y="85"/>
                    </a:lnTo>
                    <a:lnTo>
                      <a:pt x="838" y="81"/>
                    </a:lnTo>
                    <a:lnTo>
                      <a:pt x="845" y="75"/>
                    </a:lnTo>
                    <a:lnTo>
                      <a:pt x="853" y="71"/>
                    </a:lnTo>
                    <a:lnTo>
                      <a:pt x="889" y="52"/>
                    </a:lnTo>
                    <a:lnTo>
                      <a:pt x="922" y="36"/>
                    </a:lnTo>
                    <a:lnTo>
                      <a:pt x="954" y="23"/>
                    </a:lnTo>
                    <a:lnTo>
                      <a:pt x="984" y="14"/>
                    </a:lnTo>
                    <a:lnTo>
                      <a:pt x="1013" y="8"/>
                    </a:lnTo>
                    <a:lnTo>
                      <a:pt x="1041" y="3"/>
                    </a:lnTo>
                    <a:lnTo>
                      <a:pt x="1065" y="1"/>
                    </a:lnTo>
                    <a:lnTo>
                      <a:pt x="1088" y="0"/>
                    </a:lnTo>
                    <a:lnTo>
                      <a:pt x="1109" y="1"/>
                    </a:lnTo>
                    <a:lnTo>
                      <a:pt x="1127" y="3"/>
                    </a:lnTo>
                    <a:lnTo>
                      <a:pt x="1143" y="6"/>
                    </a:lnTo>
                    <a:lnTo>
                      <a:pt x="1156" y="8"/>
                    </a:lnTo>
                    <a:lnTo>
                      <a:pt x="1166" y="11"/>
                    </a:lnTo>
                    <a:lnTo>
                      <a:pt x="1174" y="14"/>
                    </a:lnTo>
                    <a:lnTo>
                      <a:pt x="1179" y="15"/>
                    </a:lnTo>
                    <a:lnTo>
                      <a:pt x="1180" y="16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144" name="Zaoblený obdélníkový popisek 143"/>
            <p:cNvSpPr/>
            <p:nvPr/>
          </p:nvSpPr>
          <p:spPr>
            <a:xfrm>
              <a:off x="1331640" y="5074530"/>
              <a:ext cx="979330" cy="809547"/>
            </a:xfrm>
            <a:prstGeom prst="wedgeRoundRectCallou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50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96" name="Skupina 195"/>
          <p:cNvGrpSpPr/>
          <p:nvPr/>
        </p:nvGrpSpPr>
        <p:grpSpPr>
          <a:xfrm>
            <a:off x="2123728" y="4899707"/>
            <a:ext cx="1946934" cy="1648822"/>
            <a:chOff x="179512" y="4390205"/>
            <a:chExt cx="2849028" cy="2136772"/>
          </a:xfrm>
        </p:grpSpPr>
        <p:grpSp>
          <p:nvGrpSpPr>
            <p:cNvPr id="197" name="Group 154"/>
            <p:cNvGrpSpPr>
              <a:grpSpLocks noChangeAspect="1"/>
            </p:cNvGrpSpPr>
            <p:nvPr/>
          </p:nvGrpSpPr>
          <p:grpSpPr bwMode="auto">
            <a:xfrm>
              <a:off x="179512" y="4390205"/>
              <a:ext cx="2849028" cy="2136772"/>
              <a:chOff x="2317" y="1669"/>
              <a:chExt cx="1020" cy="765"/>
            </a:xfrm>
          </p:grpSpPr>
          <p:sp>
            <p:nvSpPr>
              <p:cNvPr id="199" name="Freeform 157"/>
              <p:cNvSpPr>
                <a:spLocks/>
              </p:cNvSpPr>
              <p:nvPr/>
            </p:nvSpPr>
            <p:spPr bwMode="auto">
              <a:xfrm>
                <a:off x="2330" y="1685"/>
                <a:ext cx="1004" cy="464"/>
              </a:xfrm>
              <a:custGeom>
                <a:avLst/>
                <a:gdLst>
                  <a:gd name="T0" fmla="*/ 1970 w 2008"/>
                  <a:gd name="T1" fmla="*/ 148 h 928"/>
                  <a:gd name="T2" fmla="*/ 1904 w 2008"/>
                  <a:gd name="T3" fmla="*/ 150 h 928"/>
                  <a:gd name="T4" fmla="*/ 1821 w 2008"/>
                  <a:gd name="T5" fmla="*/ 121 h 928"/>
                  <a:gd name="T6" fmla="*/ 1759 w 2008"/>
                  <a:gd name="T7" fmla="*/ 92 h 928"/>
                  <a:gd name="T8" fmla="*/ 1703 w 2008"/>
                  <a:gd name="T9" fmla="*/ 65 h 928"/>
                  <a:gd name="T10" fmla="*/ 1656 w 2008"/>
                  <a:gd name="T11" fmla="*/ 43 h 928"/>
                  <a:gd name="T12" fmla="*/ 1612 w 2008"/>
                  <a:gd name="T13" fmla="*/ 25 h 928"/>
                  <a:gd name="T14" fmla="*/ 1561 w 2008"/>
                  <a:gd name="T15" fmla="*/ 8 h 928"/>
                  <a:gd name="T16" fmla="*/ 1496 w 2008"/>
                  <a:gd name="T17" fmla="*/ 6 h 928"/>
                  <a:gd name="T18" fmla="*/ 1417 w 2008"/>
                  <a:gd name="T19" fmla="*/ 6 h 928"/>
                  <a:gd name="T20" fmla="*/ 1336 w 2008"/>
                  <a:gd name="T21" fmla="*/ 6 h 928"/>
                  <a:gd name="T22" fmla="*/ 1250 w 2008"/>
                  <a:gd name="T23" fmla="*/ 6 h 928"/>
                  <a:gd name="T24" fmla="*/ 1215 w 2008"/>
                  <a:gd name="T25" fmla="*/ 5 h 928"/>
                  <a:gd name="T26" fmla="*/ 1188 w 2008"/>
                  <a:gd name="T27" fmla="*/ 1 h 928"/>
                  <a:gd name="T28" fmla="*/ 1035 w 2008"/>
                  <a:gd name="T29" fmla="*/ 208 h 928"/>
                  <a:gd name="T30" fmla="*/ 777 w 2008"/>
                  <a:gd name="T31" fmla="*/ 70 h 928"/>
                  <a:gd name="T32" fmla="*/ 729 w 2008"/>
                  <a:gd name="T33" fmla="*/ 83 h 928"/>
                  <a:gd name="T34" fmla="*/ 661 w 2008"/>
                  <a:gd name="T35" fmla="*/ 103 h 928"/>
                  <a:gd name="T36" fmla="*/ 602 w 2008"/>
                  <a:gd name="T37" fmla="*/ 120 h 928"/>
                  <a:gd name="T38" fmla="*/ 570 w 2008"/>
                  <a:gd name="T39" fmla="*/ 129 h 928"/>
                  <a:gd name="T40" fmla="*/ 516 w 2008"/>
                  <a:gd name="T41" fmla="*/ 146 h 928"/>
                  <a:gd name="T42" fmla="*/ 450 w 2008"/>
                  <a:gd name="T43" fmla="*/ 168 h 928"/>
                  <a:gd name="T44" fmla="*/ 395 w 2008"/>
                  <a:gd name="T45" fmla="*/ 194 h 928"/>
                  <a:gd name="T46" fmla="*/ 352 w 2008"/>
                  <a:gd name="T47" fmla="*/ 238 h 928"/>
                  <a:gd name="T48" fmla="*/ 244 w 2008"/>
                  <a:gd name="T49" fmla="*/ 384 h 928"/>
                  <a:gd name="T50" fmla="*/ 112 w 2008"/>
                  <a:gd name="T51" fmla="*/ 566 h 928"/>
                  <a:gd name="T52" fmla="*/ 15 w 2008"/>
                  <a:gd name="T53" fmla="*/ 699 h 928"/>
                  <a:gd name="T54" fmla="*/ 274 w 2008"/>
                  <a:gd name="T55" fmla="*/ 928 h 928"/>
                  <a:gd name="T56" fmla="*/ 302 w 2008"/>
                  <a:gd name="T57" fmla="*/ 877 h 928"/>
                  <a:gd name="T58" fmla="*/ 277 w 2008"/>
                  <a:gd name="T59" fmla="*/ 847 h 928"/>
                  <a:gd name="T60" fmla="*/ 241 w 2008"/>
                  <a:gd name="T61" fmla="*/ 813 h 928"/>
                  <a:gd name="T62" fmla="*/ 180 w 2008"/>
                  <a:gd name="T63" fmla="*/ 754 h 928"/>
                  <a:gd name="T64" fmla="*/ 214 w 2008"/>
                  <a:gd name="T65" fmla="*/ 693 h 928"/>
                  <a:gd name="T66" fmla="*/ 311 w 2008"/>
                  <a:gd name="T67" fmla="*/ 566 h 928"/>
                  <a:gd name="T68" fmla="*/ 413 w 2008"/>
                  <a:gd name="T69" fmla="*/ 432 h 928"/>
                  <a:gd name="T70" fmla="*/ 478 w 2008"/>
                  <a:gd name="T71" fmla="*/ 353 h 928"/>
                  <a:gd name="T72" fmla="*/ 518 w 2008"/>
                  <a:gd name="T73" fmla="*/ 329 h 928"/>
                  <a:gd name="T74" fmla="*/ 598 w 2008"/>
                  <a:gd name="T75" fmla="*/ 293 h 928"/>
                  <a:gd name="T76" fmla="*/ 638 w 2008"/>
                  <a:gd name="T77" fmla="*/ 281 h 928"/>
                  <a:gd name="T78" fmla="*/ 691 w 2008"/>
                  <a:gd name="T79" fmla="*/ 268 h 928"/>
                  <a:gd name="T80" fmla="*/ 753 w 2008"/>
                  <a:gd name="T81" fmla="*/ 250 h 928"/>
                  <a:gd name="T82" fmla="*/ 809 w 2008"/>
                  <a:gd name="T83" fmla="*/ 235 h 928"/>
                  <a:gd name="T84" fmla="*/ 866 w 2008"/>
                  <a:gd name="T85" fmla="*/ 221 h 928"/>
                  <a:gd name="T86" fmla="*/ 889 w 2008"/>
                  <a:gd name="T87" fmla="*/ 216 h 928"/>
                  <a:gd name="T88" fmla="*/ 1160 w 2008"/>
                  <a:gd name="T89" fmla="*/ 158 h 928"/>
                  <a:gd name="T90" fmla="*/ 1196 w 2008"/>
                  <a:gd name="T91" fmla="*/ 153 h 928"/>
                  <a:gd name="T92" fmla="*/ 1246 w 2008"/>
                  <a:gd name="T93" fmla="*/ 151 h 928"/>
                  <a:gd name="T94" fmla="*/ 1287 w 2008"/>
                  <a:gd name="T95" fmla="*/ 150 h 928"/>
                  <a:gd name="T96" fmla="*/ 1358 w 2008"/>
                  <a:gd name="T97" fmla="*/ 143 h 928"/>
                  <a:gd name="T98" fmla="*/ 1434 w 2008"/>
                  <a:gd name="T99" fmla="*/ 137 h 928"/>
                  <a:gd name="T100" fmla="*/ 1487 w 2008"/>
                  <a:gd name="T101" fmla="*/ 136 h 928"/>
                  <a:gd name="T102" fmla="*/ 1555 w 2008"/>
                  <a:gd name="T103" fmla="*/ 144 h 928"/>
                  <a:gd name="T104" fmla="*/ 1620 w 2008"/>
                  <a:gd name="T105" fmla="*/ 160 h 928"/>
                  <a:gd name="T106" fmla="*/ 1690 w 2008"/>
                  <a:gd name="T107" fmla="*/ 183 h 928"/>
                  <a:gd name="T108" fmla="*/ 1775 w 2008"/>
                  <a:gd name="T109" fmla="*/ 212 h 928"/>
                  <a:gd name="T110" fmla="*/ 1868 w 2008"/>
                  <a:gd name="T111" fmla="*/ 232 h 928"/>
                  <a:gd name="T112" fmla="*/ 1936 w 2008"/>
                  <a:gd name="T113" fmla="*/ 238 h 928"/>
                  <a:gd name="T114" fmla="*/ 1912 w 2008"/>
                  <a:gd name="T115" fmla="*/ 477 h 928"/>
                  <a:gd name="T116" fmla="*/ 1940 w 2008"/>
                  <a:gd name="T117" fmla="*/ 511 h 928"/>
                  <a:gd name="T118" fmla="*/ 1962 w 2008"/>
                  <a:gd name="T119" fmla="*/ 513 h 928"/>
                  <a:gd name="T120" fmla="*/ 1973 w 2008"/>
                  <a:gd name="T121" fmla="*/ 156 h 9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2008" h="928">
                    <a:moveTo>
                      <a:pt x="1973" y="156"/>
                    </a:moveTo>
                    <a:lnTo>
                      <a:pt x="1978" y="144"/>
                    </a:lnTo>
                    <a:lnTo>
                      <a:pt x="1976" y="145"/>
                    </a:lnTo>
                    <a:lnTo>
                      <a:pt x="1970" y="148"/>
                    </a:lnTo>
                    <a:lnTo>
                      <a:pt x="1958" y="150"/>
                    </a:lnTo>
                    <a:lnTo>
                      <a:pt x="1944" y="152"/>
                    </a:lnTo>
                    <a:lnTo>
                      <a:pt x="1926" y="152"/>
                    </a:lnTo>
                    <a:lnTo>
                      <a:pt x="1904" y="150"/>
                    </a:lnTo>
                    <a:lnTo>
                      <a:pt x="1880" y="145"/>
                    </a:lnTo>
                    <a:lnTo>
                      <a:pt x="1851" y="135"/>
                    </a:lnTo>
                    <a:lnTo>
                      <a:pt x="1836" y="128"/>
                    </a:lnTo>
                    <a:lnTo>
                      <a:pt x="1821" y="121"/>
                    </a:lnTo>
                    <a:lnTo>
                      <a:pt x="1805" y="114"/>
                    </a:lnTo>
                    <a:lnTo>
                      <a:pt x="1790" y="107"/>
                    </a:lnTo>
                    <a:lnTo>
                      <a:pt x="1775" y="100"/>
                    </a:lnTo>
                    <a:lnTo>
                      <a:pt x="1759" y="92"/>
                    </a:lnTo>
                    <a:lnTo>
                      <a:pt x="1744" y="85"/>
                    </a:lnTo>
                    <a:lnTo>
                      <a:pt x="1730" y="78"/>
                    </a:lnTo>
                    <a:lnTo>
                      <a:pt x="1716" y="72"/>
                    </a:lnTo>
                    <a:lnTo>
                      <a:pt x="1703" y="65"/>
                    </a:lnTo>
                    <a:lnTo>
                      <a:pt x="1690" y="58"/>
                    </a:lnTo>
                    <a:lnTo>
                      <a:pt x="1677" y="52"/>
                    </a:lnTo>
                    <a:lnTo>
                      <a:pt x="1667" y="47"/>
                    </a:lnTo>
                    <a:lnTo>
                      <a:pt x="1656" y="43"/>
                    </a:lnTo>
                    <a:lnTo>
                      <a:pt x="1647" y="39"/>
                    </a:lnTo>
                    <a:lnTo>
                      <a:pt x="1639" y="36"/>
                    </a:lnTo>
                    <a:lnTo>
                      <a:pt x="1625" y="30"/>
                    </a:lnTo>
                    <a:lnTo>
                      <a:pt x="1612" y="25"/>
                    </a:lnTo>
                    <a:lnTo>
                      <a:pt x="1599" y="20"/>
                    </a:lnTo>
                    <a:lnTo>
                      <a:pt x="1586" y="15"/>
                    </a:lnTo>
                    <a:lnTo>
                      <a:pt x="1573" y="12"/>
                    </a:lnTo>
                    <a:lnTo>
                      <a:pt x="1561" y="8"/>
                    </a:lnTo>
                    <a:lnTo>
                      <a:pt x="1546" y="7"/>
                    </a:lnTo>
                    <a:lnTo>
                      <a:pt x="1531" y="6"/>
                    </a:lnTo>
                    <a:lnTo>
                      <a:pt x="1514" y="6"/>
                    </a:lnTo>
                    <a:lnTo>
                      <a:pt x="1496" y="6"/>
                    </a:lnTo>
                    <a:lnTo>
                      <a:pt x="1477" y="6"/>
                    </a:lnTo>
                    <a:lnTo>
                      <a:pt x="1457" y="6"/>
                    </a:lnTo>
                    <a:lnTo>
                      <a:pt x="1436" y="6"/>
                    </a:lnTo>
                    <a:lnTo>
                      <a:pt x="1417" y="6"/>
                    </a:lnTo>
                    <a:lnTo>
                      <a:pt x="1397" y="6"/>
                    </a:lnTo>
                    <a:lnTo>
                      <a:pt x="1378" y="6"/>
                    </a:lnTo>
                    <a:lnTo>
                      <a:pt x="1358" y="6"/>
                    </a:lnTo>
                    <a:lnTo>
                      <a:pt x="1336" y="6"/>
                    </a:lnTo>
                    <a:lnTo>
                      <a:pt x="1313" y="6"/>
                    </a:lnTo>
                    <a:lnTo>
                      <a:pt x="1290" y="6"/>
                    </a:lnTo>
                    <a:lnTo>
                      <a:pt x="1268" y="6"/>
                    </a:lnTo>
                    <a:lnTo>
                      <a:pt x="1250" y="6"/>
                    </a:lnTo>
                    <a:lnTo>
                      <a:pt x="1236" y="6"/>
                    </a:lnTo>
                    <a:lnTo>
                      <a:pt x="1228" y="6"/>
                    </a:lnTo>
                    <a:lnTo>
                      <a:pt x="1222" y="6"/>
                    </a:lnTo>
                    <a:lnTo>
                      <a:pt x="1215" y="5"/>
                    </a:lnTo>
                    <a:lnTo>
                      <a:pt x="1208" y="4"/>
                    </a:lnTo>
                    <a:lnTo>
                      <a:pt x="1200" y="2"/>
                    </a:lnTo>
                    <a:lnTo>
                      <a:pt x="1193" y="2"/>
                    </a:lnTo>
                    <a:lnTo>
                      <a:pt x="1188" y="1"/>
                    </a:lnTo>
                    <a:lnTo>
                      <a:pt x="1183" y="0"/>
                    </a:lnTo>
                    <a:lnTo>
                      <a:pt x="1182" y="0"/>
                    </a:lnTo>
                    <a:lnTo>
                      <a:pt x="1148" y="54"/>
                    </a:lnTo>
                    <a:lnTo>
                      <a:pt x="1035" y="208"/>
                    </a:lnTo>
                    <a:lnTo>
                      <a:pt x="857" y="35"/>
                    </a:lnTo>
                    <a:lnTo>
                      <a:pt x="784" y="68"/>
                    </a:lnTo>
                    <a:lnTo>
                      <a:pt x="782" y="68"/>
                    </a:lnTo>
                    <a:lnTo>
                      <a:pt x="777" y="70"/>
                    </a:lnTo>
                    <a:lnTo>
                      <a:pt x="768" y="73"/>
                    </a:lnTo>
                    <a:lnTo>
                      <a:pt x="757" y="76"/>
                    </a:lnTo>
                    <a:lnTo>
                      <a:pt x="744" y="80"/>
                    </a:lnTo>
                    <a:lnTo>
                      <a:pt x="729" y="83"/>
                    </a:lnTo>
                    <a:lnTo>
                      <a:pt x="712" y="88"/>
                    </a:lnTo>
                    <a:lnTo>
                      <a:pt x="696" y="92"/>
                    </a:lnTo>
                    <a:lnTo>
                      <a:pt x="678" y="98"/>
                    </a:lnTo>
                    <a:lnTo>
                      <a:pt x="661" y="103"/>
                    </a:lnTo>
                    <a:lnTo>
                      <a:pt x="644" y="107"/>
                    </a:lnTo>
                    <a:lnTo>
                      <a:pt x="629" y="112"/>
                    </a:lnTo>
                    <a:lnTo>
                      <a:pt x="614" y="117"/>
                    </a:lnTo>
                    <a:lnTo>
                      <a:pt x="602" y="120"/>
                    </a:lnTo>
                    <a:lnTo>
                      <a:pt x="593" y="122"/>
                    </a:lnTo>
                    <a:lnTo>
                      <a:pt x="586" y="125"/>
                    </a:lnTo>
                    <a:lnTo>
                      <a:pt x="579" y="127"/>
                    </a:lnTo>
                    <a:lnTo>
                      <a:pt x="570" y="129"/>
                    </a:lnTo>
                    <a:lnTo>
                      <a:pt x="560" y="133"/>
                    </a:lnTo>
                    <a:lnTo>
                      <a:pt x="546" y="137"/>
                    </a:lnTo>
                    <a:lnTo>
                      <a:pt x="532" y="142"/>
                    </a:lnTo>
                    <a:lnTo>
                      <a:pt x="516" y="146"/>
                    </a:lnTo>
                    <a:lnTo>
                      <a:pt x="500" y="151"/>
                    </a:lnTo>
                    <a:lnTo>
                      <a:pt x="484" y="157"/>
                    </a:lnTo>
                    <a:lnTo>
                      <a:pt x="466" y="163"/>
                    </a:lnTo>
                    <a:lnTo>
                      <a:pt x="450" y="168"/>
                    </a:lnTo>
                    <a:lnTo>
                      <a:pt x="434" y="174"/>
                    </a:lnTo>
                    <a:lnTo>
                      <a:pt x="419" y="181"/>
                    </a:lnTo>
                    <a:lnTo>
                      <a:pt x="406" y="187"/>
                    </a:lnTo>
                    <a:lnTo>
                      <a:pt x="395" y="194"/>
                    </a:lnTo>
                    <a:lnTo>
                      <a:pt x="385" y="201"/>
                    </a:lnTo>
                    <a:lnTo>
                      <a:pt x="378" y="206"/>
                    </a:lnTo>
                    <a:lnTo>
                      <a:pt x="368" y="218"/>
                    </a:lnTo>
                    <a:lnTo>
                      <a:pt x="352" y="238"/>
                    </a:lnTo>
                    <a:lnTo>
                      <a:pt x="332" y="266"/>
                    </a:lnTo>
                    <a:lnTo>
                      <a:pt x="305" y="301"/>
                    </a:lnTo>
                    <a:lnTo>
                      <a:pt x="276" y="340"/>
                    </a:lnTo>
                    <a:lnTo>
                      <a:pt x="244" y="384"/>
                    </a:lnTo>
                    <a:lnTo>
                      <a:pt x="211" y="429"/>
                    </a:lnTo>
                    <a:lnTo>
                      <a:pt x="177" y="475"/>
                    </a:lnTo>
                    <a:lnTo>
                      <a:pt x="144" y="521"/>
                    </a:lnTo>
                    <a:lnTo>
                      <a:pt x="112" y="566"/>
                    </a:lnTo>
                    <a:lnTo>
                      <a:pt x="82" y="608"/>
                    </a:lnTo>
                    <a:lnTo>
                      <a:pt x="54" y="645"/>
                    </a:lnTo>
                    <a:lnTo>
                      <a:pt x="32" y="674"/>
                    </a:lnTo>
                    <a:lnTo>
                      <a:pt x="15" y="699"/>
                    </a:lnTo>
                    <a:lnTo>
                      <a:pt x="3" y="714"/>
                    </a:lnTo>
                    <a:lnTo>
                      <a:pt x="0" y="719"/>
                    </a:lnTo>
                    <a:lnTo>
                      <a:pt x="129" y="809"/>
                    </a:lnTo>
                    <a:lnTo>
                      <a:pt x="274" y="928"/>
                    </a:lnTo>
                    <a:lnTo>
                      <a:pt x="311" y="890"/>
                    </a:lnTo>
                    <a:lnTo>
                      <a:pt x="310" y="889"/>
                    </a:lnTo>
                    <a:lnTo>
                      <a:pt x="306" y="884"/>
                    </a:lnTo>
                    <a:lnTo>
                      <a:pt x="302" y="877"/>
                    </a:lnTo>
                    <a:lnTo>
                      <a:pt x="296" y="869"/>
                    </a:lnTo>
                    <a:lnTo>
                      <a:pt x="289" y="861"/>
                    </a:lnTo>
                    <a:lnTo>
                      <a:pt x="283" y="854"/>
                    </a:lnTo>
                    <a:lnTo>
                      <a:pt x="277" y="847"/>
                    </a:lnTo>
                    <a:lnTo>
                      <a:pt x="274" y="844"/>
                    </a:lnTo>
                    <a:lnTo>
                      <a:pt x="267" y="838"/>
                    </a:lnTo>
                    <a:lnTo>
                      <a:pt x="256" y="827"/>
                    </a:lnTo>
                    <a:lnTo>
                      <a:pt x="241" y="813"/>
                    </a:lnTo>
                    <a:lnTo>
                      <a:pt x="224" y="796"/>
                    </a:lnTo>
                    <a:lnTo>
                      <a:pt x="207" y="779"/>
                    </a:lnTo>
                    <a:lnTo>
                      <a:pt x="192" y="766"/>
                    </a:lnTo>
                    <a:lnTo>
                      <a:pt x="180" y="754"/>
                    </a:lnTo>
                    <a:lnTo>
                      <a:pt x="173" y="748"/>
                    </a:lnTo>
                    <a:lnTo>
                      <a:pt x="182" y="736"/>
                    </a:lnTo>
                    <a:lnTo>
                      <a:pt x="196" y="717"/>
                    </a:lnTo>
                    <a:lnTo>
                      <a:pt x="214" y="693"/>
                    </a:lnTo>
                    <a:lnTo>
                      <a:pt x="235" y="665"/>
                    </a:lnTo>
                    <a:lnTo>
                      <a:pt x="259" y="634"/>
                    </a:lnTo>
                    <a:lnTo>
                      <a:pt x="284" y="601"/>
                    </a:lnTo>
                    <a:lnTo>
                      <a:pt x="311" y="566"/>
                    </a:lnTo>
                    <a:lnTo>
                      <a:pt x="337" y="530"/>
                    </a:lnTo>
                    <a:lnTo>
                      <a:pt x="364" y="497"/>
                    </a:lnTo>
                    <a:lnTo>
                      <a:pt x="390" y="464"/>
                    </a:lnTo>
                    <a:lnTo>
                      <a:pt x="413" y="432"/>
                    </a:lnTo>
                    <a:lnTo>
                      <a:pt x="435" y="406"/>
                    </a:lnTo>
                    <a:lnTo>
                      <a:pt x="454" y="383"/>
                    </a:lnTo>
                    <a:lnTo>
                      <a:pt x="468" y="364"/>
                    </a:lnTo>
                    <a:lnTo>
                      <a:pt x="478" y="353"/>
                    </a:lnTo>
                    <a:lnTo>
                      <a:pt x="482" y="348"/>
                    </a:lnTo>
                    <a:lnTo>
                      <a:pt x="489" y="345"/>
                    </a:lnTo>
                    <a:lnTo>
                      <a:pt x="502" y="338"/>
                    </a:lnTo>
                    <a:lnTo>
                      <a:pt x="518" y="329"/>
                    </a:lnTo>
                    <a:lnTo>
                      <a:pt x="539" y="318"/>
                    </a:lnTo>
                    <a:lnTo>
                      <a:pt x="560" y="309"/>
                    </a:lnTo>
                    <a:lnTo>
                      <a:pt x="579" y="300"/>
                    </a:lnTo>
                    <a:lnTo>
                      <a:pt x="598" y="293"/>
                    </a:lnTo>
                    <a:lnTo>
                      <a:pt x="612" y="288"/>
                    </a:lnTo>
                    <a:lnTo>
                      <a:pt x="618" y="287"/>
                    </a:lnTo>
                    <a:lnTo>
                      <a:pt x="628" y="285"/>
                    </a:lnTo>
                    <a:lnTo>
                      <a:pt x="638" y="281"/>
                    </a:lnTo>
                    <a:lnTo>
                      <a:pt x="650" y="279"/>
                    </a:lnTo>
                    <a:lnTo>
                      <a:pt x="662" y="274"/>
                    </a:lnTo>
                    <a:lnTo>
                      <a:pt x="676" y="271"/>
                    </a:lnTo>
                    <a:lnTo>
                      <a:pt x="691" y="268"/>
                    </a:lnTo>
                    <a:lnTo>
                      <a:pt x="706" y="263"/>
                    </a:lnTo>
                    <a:lnTo>
                      <a:pt x="722" y="258"/>
                    </a:lnTo>
                    <a:lnTo>
                      <a:pt x="737" y="254"/>
                    </a:lnTo>
                    <a:lnTo>
                      <a:pt x="753" y="250"/>
                    </a:lnTo>
                    <a:lnTo>
                      <a:pt x="768" y="246"/>
                    </a:lnTo>
                    <a:lnTo>
                      <a:pt x="782" y="242"/>
                    </a:lnTo>
                    <a:lnTo>
                      <a:pt x="796" y="239"/>
                    </a:lnTo>
                    <a:lnTo>
                      <a:pt x="809" y="235"/>
                    </a:lnTo>
                    <a:lnTo>
                      <a:pt x="820" y="233"/>
                    </a:lnTo>
                    <a:lnTo>
                      <a:pt x="838" y="228"/>
                    </a:lnTo>
                    <a:lnTo>
                      <a:pt x="855" y="225"/>
                    </a:lnTo>
                    <a:lnTo>
                      <a:pt x="866" y="221"/>
                    </a:lnTo>
                    <a:lnTo>
                      <a:pt x="876" y="219"/>
                    </a:lnTo>
                    <a:lnTo>
                      <a:pt x="882" y="218"/>
                    </a:lnTo>
                    <a:lnTo>
                      <a:pt x="887" y="217"/>
                    </a:lnTo>
                    <a:lnTo>
                      <a:pt x="889" y="216"/>
                    </a:lnTo>
                    <a:lnTo>
                      <a:pt x="890" y="216"/>
                    </a:lnTo>
                    <a:lnTo>
                      <a:pt x="942" y="217"/>
                    </a:lnTo>
                    <a:lnTo>
                      <a:pt x="1039" y="292"/>
                    </a:lnTo>
                    <a:lnTo>
                      <a:pt x="1160" y="158"/>
                    </a:lnTo>
                    <a:lnTo>
                      <a:pt x="1163" y="158"/>
                    </a:lnTo>
                    <a:lnTo>
                      <a:pt x="1170" y="157"/>
                    </a:lnTo>
                    <a:lnTo>
                      <a:pt x="1182" y="156"/>
                    </a:lnTo>
                    <a:lnTo>
                      <a:pt x="1196" y="153"/>
                    </a:lnTo>
                    <a:lnTo>
                      <a:pt x="1211" y="152"/>
                    </a:lnTo>
                    <a:lnTo>
                      <a:pt x="1224" y="151"/>
                    </a:lnTo>
                    <a:lnTo>
                      <a:pt x="1237" y="151"/>
                    </a:lnTo>
                    <a:lnTo>
                      <a:pt x="1246" y="151"/>
                    </a:lnTo>
                    <a:lnTo>
                      <a:pt x="1252" y="151"/>
                    </a:lnTo>
                    <a:lnTo>
                      <a:pt x="1260" y="151"/>
                    </a:lnTo>
                    <a:lnTo>
                      <a:pt x="1272" y="150"/>
                    </a:lnTo>
                    <a:lnTo>
                      <a:pt x="1287" y="150"/>
                    </a:lnTo>
                    <a:lnTo>
                      <a:pt x="1303" y="148"/>
                    </a:lnTo>
                    <a:lnTo>
                      <a:pt x="1320" y="146"/>
                    </a:lnTo>
                    <a:lnTo>
                      <a:pt x="1338" y="145"/>
                    </a:lnTo>
                    <a:lnTo>
                      <a:pt x="1358" y="143"/>
                    </a:lnTo>
                    <a:lnTo>
                      <a:pt x="1378" y="142"/>
                    </a:lnTo>
                    <a:lnTo>
                      <a:pt x="1397" y="141"/>
                    </a:lnTo>
                    <a:lnTo>
                      <a:pt x="1417" y="140"/>
                    </a:lnTo>
                    <a:lnTo>
                      <a:pt x="1434" y="137"/>
                    </a:lnTo>
                    <a:lnTo>
                      <a:pt x="1450" y="137"/>
                    </a:lnTo>
                    <a:lnTo>
                      <a:pt x="1465" y="136"/>
                    </a:lnTo>
                    <a:lnTo>
                      <a:pt x="1478" y="136"/>
                    </a:lnTo>
                    <a:lnTo>
                      <a:pt x="1487" y="136"/>
                    </a:lnTo>
                    <a:lnTo>
                      <a:pt x="1503" y="137"/>
                    </a:lnTo>
                    <a:lnTo>
                      <a:pt x="1521" y="140"/>
                    </a:lnTo>
                    <a:lnTo>
                      <a:pt x="1538" y="142"/>
                    </a:lnTo>
                    <a:lnTo>
                      <a:pt x="1555" y="144"/>
                    </a:lnTo>
                    <a:lnTo>
                      <a:pt x="1571" y="148"/>
                    </a:lnTo>
                    <a:lnTo>
                      <a:pt x="1588" y="151"/>
                    </a:lnTo>
                    <a:lnTo>
                      <a:pt x="1605" y="156"/>
                    </a:lnTo>
                    <a:lnTo>
                      <a:pt x="1620" y="160"/>
                    </a:lnTo>
                    <a:lnTo>
                      <a:pt x="1635" y="166"/>
                    </a:lnTo>
                    <a:lnTo>
                      <a:pt x="1652" y="171"/>
                    </a:lnTo>
                    <a:lnTo>
                      <a:pt x="1670" y="178"/>
                    </a:lnTo>
                    <a:lnTo>
                      <a:pt x="1690" y="183"/>
                    </a:lnTo>
                    <a:lnTo>
                      <a:pt x="1709" y="190"/>
                    </a:lnTo>
                    <a:lnTo>
                      <a:pt x="1731" y="197"/>
                    </a:lnTo>
                    <a:lnTo>
                      <a:pt x="1753" y="204"/>
                    </a:lnTo>
                    <a:lnTo>
                      <a:pt x="1775" y="212"/>
                    </a:lnTo>
                    <a:lnTo>
                      <a:pt x="1797" y="218"/>
                    </a:lnTo>
                    <a:lnTo>
                      <a:pt x="1820" y="224"/>
                    </a:lnTo>
                    <a:lnTo>
                      <a:pt x="1844" y="228"/>
                    </a:lnTo>
                    <a:lnTo>
                      <a:pt x="1868" y="232"/>
                    </a:lnTo>
                    <a:lnTo>
                      <a:pt x="1890" y="234"/>
                    </a:lnTo>
                    <a:lnTo>
                      <a:pt x="1910" y="235"/>
                    </a:lnTo>
                    <a:lnTo>
                      <a:pt x="1926" y="236"/>
                    </a:lnTo>
                    <a:lnTo>
                      <a:pt x="1936" y="238"/>
                    </a:lnTo>
                    <a:lnTo>
                      <a:pt x="1917" y="357"/>
                    </a:lnTo>
                    <a:lnTo>
                      <a:pt x="1915" y="379"/>
                    </a:lnTo>
                    <a:lnTo>
                      <a:pt x="1912" y="427"/>
                    </a:lnTo>
                    <a:lnTo>
                      <a:pt x="1912" y="477"/>
                    </a:lnTo>
                    <a:lnTo>
                      <a:pt x="1919" y="504"/>
                    </a:lnTo>
                    <a:lnTo>
                      <a:pt x="1925" y="507"/>
                    </a:lnTo>
                    <a:lnTo>
                      <a:pt x="1932" y="510"/>
                    </a:lnTo>
                    <a:lnTo>
                      <a:pt x="1940" y="511"/>
                    </a:lnTo>
                    <a:lnTo>
                      <a:pt x="1947" y="512"/>
                    </a:lnTo>
                    <a:lnTo>
                      <a:pt x="1953" y="513"/>
                    </a:lnTo>
                    <a:lnTo>
                      <a:pt x="1958" y="513"/>
                    </a:lnTo>
                    <a:lnTo>
                      <a:pt x="1962" y="513"/>
                    </a:lnTo>
                    <a:lnTo>
                      <a:pt x="1963" y="513"/>
                    </a:lnTo>
                    <a:lnTo>
                      <a:pt x="1972" y="329"/>
                    </a:lnTo>
                    <a:lnTo>
                      <a:pt x="2008" y="164"/>
                    </a:lnTo>
                    <a:lnTo>
                      <a:pt x="1973" y="15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0" name="Freeform 158"/>
              <p:cNvSpPr>
                <a:spLocks/>
              </p:cNvSpPr>
              <p:nvPr/>
            </p:nvSpPr>
            <p:spPr bwMode="auto">
              <a:xfrm>
                <a:off x="2918" y="1679"/>
                <a:ext cx="385" cy="83"/>
              </a:xfrm>
              <a:custGeom>
                <a:avLst/>
                <a:gdLst>
                  <a:gd name="T0" fmla="*/ 264 w 770"/>
                  <a:gd name="T1" fmla="*/ 0 h 166"/>
                  <a:gd name="T2" fmla="*/ 319 w 770"/>
                  <a:gd name="T3" fmla="*/ 4 h 166"/>
                  <a:gd name="T4" fmla="*/ 369 w 770"/>
                  <a:gd name="T5" fmla="*/ 11 h 166"/>
                  <a:gd name="T6" fmla="*/ 416 w 770"/>
                  <a:gd name="T7" fmla="*/ 22 h 166"/>
                  <a:gd name="T8" fmla="*/ 460 w 770"/>
                  <a:gd name="T9" fmla="*/ 38 h 166"/>
                  <a:gd name="T10" fmla="*/ 502 w 770"/>
                  <a:gd name="T11" fmla="*/ 57 h 166"/>
                  <a:gd name="T12" fmla="*/ 544 w 770"/>
                  <a:gd name="T13" fmla="*/ 78 h 166"/>
                  <a:gd name="T14" fmla="*/ 585 w 770"/>
                  <a:gd name="T15" fmla="*/ 101 h 166"/>
                  <a:gd name="T16" fmla="*/ 628 w 770"/>
                  <a:gd name="T17" fmla="*/ 120 h 166"/>
                  <a:gd name="T18" fmla="*/ 668 w 770"/>
                  <a:gd name="T19" fmla="*/ 134 h 166"/>
                  <a:gd name="T20" fmla="*/ 707 w 770"/>
                  <a:gd name="T21" fmla="*/ 146 h 166"/>
                  <a:gd name="T22" fmla="*/ 749 w 770"/>
                  <a:gd name="T23" fmla="*/ 154 h 166"/>
                  <a:gd name="T24" fmla="*/ 766 w 770"/>
                  <a:gd name="T25" fmla="*/ 162 h 166"/>
                  <a:gd name="T26" fmla="*/ 748 w 770"/>
                  <a:gd name="T27" fmla="*/ 165 h 166"/>
                  <a:gd name="T28" fmla="*/ 719 w 770"/>
                  <a:gd name="T29" fmla="*/ 164 h 166"/>
                  <a:gd name="T30" fmla="*/ 683 w 770"/>
                  <a:gd name="T31" fmla="*/ 159 h 166"/>
                  <a:gd name="T32" fmla="*/ 646 w 770"/>
                  <a:gd name="T33" fmla="*/ 154 h 166"/>
                  <a:gd name="T34" fmla="*/ 611 w 770"/>
                  <a:gd name="T35" fmla="*/ 145 h 166"/>
                  <a:gd name="T36" fmla="*/ 576 w 770"/>
                  <a:gd name="T37" fmla="*/ 133 h 166"/>
                  <a:gd name="T38" fmla="*/ 544 w 770"/>
                  <a:gd name="T39" fmla="*/ 119 h 166"/>
                  <a:gd name="T40" fmla="*/ 512 w 770"/>
                  <a:gd name="T41" fmla="*/ 103 h 166"/>
                  <a:gd name="T42" fmla="*/ 479 w 770"/>
                  <a:gd name="T43" fmla="*/ 87 h 166"/>
                  <a:gd name="T44" fmla="*/ 447 w 770"/>
                  <a:gd name="T45" fmla="*/ 72 h 166"/>
                  <a:gd name="T46" fmla="*/ 415 w 770"/>
                  <a:gd name="T47" fmla="*/ 57 h 166"/>
                  <a:gd name="T48" fmla="*/ 383 w 770"/>
                  <a:gd name="T49" fmla="*/ 45 h 166"/>
                  <a:gd name="T50" fmla="*/ 349 w 770"/>
                  <a:gd name="T51" fmla="*/ 38 h 166"/>
                  <a:gd name="T52" fmla="*/ 15 w 770"/>
                  <a:gd name="T53" fmla="*/ 37 h 166"/>
                  <a:gd name="T54" fmla="*/ 5 w 770"/>
                  <a:gd name="T55" fmla="*/ 28 h 166"/>
                  <a:gd name="T56" fmla="*/ 0 w 770"/>
                  <a:gd name="T57" fmla="*/ 13 h 166"/>
                  <a:gd name="T58" fmla="*/ 13 w 770"/>
                  <a:gd name="T59" fmla="*/ 10 h 166"/>
                  <a:gd name="T60" fmla="*/ 42 w 770"/>
                  <a:gd name="T61" fmla="*/ 7 h 166"/>
                  <a:gd name="T62" fmla="*/ 78 w 770"/>
                  <a:gd name="T63" fmla="*/ 5 h 166"/>
                  <a:gd name="T64" fmla="*/ 121 w 770"/>
                  <a:gd name="T65" fmla="*/ 3 h 166"/>
                  <a:gd name="T66" fmla="*/ 162 w 770"/>
                  <a:gd name="T67" fmla="*/ 2 h 166"/>
                  <a:gd name="T68" fmla="*/ 199 w 770"/>
                  <a:gd name="T69" fmla="*/ 2 h 166"/>
                  <a:gd name="T70" fmla="*/ 225 w 770"/>
                  <a:gd name="T71" fmla="*/ 0 h 166"/>
                  <a:gd name="T72" fmla="*/ 234 w 770"/>
                  <a:gd name="T73" fmla="*/ 0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770" h="166">
                    <a:moveTo>
                      <a:pt x="234" y="0"/>
                    </a:moveTo>
                    <a:lnTo>
                      <a:pt x="264" y="0"/>
                    </a:lnTo>
                    <a:lnTo>
                      <a:pt x="292" y="2"/>
                    </a:lnTo>
                    <a:lnTo>
                      <a:pt x="319" y="4"/>
                    </a:lnTo>
                    <a:lnTo>
                      <a:pt x="345" y="6"/>
                    </a:lnTo>
                    <a:lnTo>
                      <a:pt x="369" y="11"/>
                    </a:lnTo>
                    <a:lnTo>
                      <a:pt x="393" y="17"/>
                    </a:lnTo>
                    <a:lnTo>
                      <a:pt x="416" y="22"/>
                    </a:lnTo>
                    <a:lnTo>
                      <a:pt x="438" y="30"/>
                    </a:lnTo>
                    <a:lnTo>
                      <a:pt x="460" y="38"/>
                    </a:lnTo>
                    <a:lnTo>
                      <a:pt x="482" y="47"/>
                    </a:lnTo>
                    <a:lnTo>
                      <a:pt x="502" y="57"/>
                    </a:lnTo>
                    <a:lnTo>
                      <a:pt x="523" y="67"/>
                    </a:lnTo>
                    <a:lnTo>
                      <a:pt x="544" y="78"/>
                    </a:lnTo>
                    <a:lnTo>
                      <a:pt x="565" y="89"/>
                    </a:lnTo>
                    <a:lnTo>
                      <a:pt x="585" y="101"/>
                    </a:lnTo>
                    <a:lnTo>
                      <a:pt x="607" y="113"/>
                    </a:lnTo>
                    <a:lnTo>
                      <a:pt x="628" y="120"/>
                    </a:lnTo>
                    <a:lnTo>
                      <a:pt x="649" y="127"/>
                    </a:lnTo>
                    <a:lnTo>
                      <a:pt x="668" y="134"/>
                    </a:lnTo>
                    <a:lnTo>
                      <a:pt x="688" y="140"/>
                    </a:lnTo>
                    <a:lnTo>
                      <a:pt x="707" y="146"/>
                    </a:lnTo>
                    <a:lnTo>
                      <a:pt x="728" y="150"/>
                    </a:lnTo>
                    <a:lnTo>
                      <a:pt x="749" y="154"/>
                    </a:lnTo>
                    <a:lnTo>
                      <a:pt x="770" y="156"/>
                    </a:lnTo>
                    <a:lnTo>
                      <a:pt x="766" y="162"/>
                    </a:lnTo>
                    <a:lnTo>
                      <a:pt x="758" y="164"/>
                    </a:lnTo>
                    <a:lnTo>
                      <a:pt x="748" y="165"/>
                    </a:lnTo>
                    <a:lnTo>
                      <a:pt x="737" y="166"/>
                    </a:lnTo>
                    <a:lnTo>
                      <a:pt x="719" y="164"/>
                    </a:lnTo>
                    <a:lnTo>
                      <a:pt x="702" y="162"/>
                    </a:lnTo>
                    <a:lnTo>
                      <a:pt x="683" y="159"/>
                    </a:lnTo>
                    <a:lnTo>
                      <a:pt x="665" y="157"/>
                    </a:lnTo>
                    <a:lnTo>
                      <a:pt x="646" y="154"/>
                    </a:lnTo>
                    <a:lnTo>
                      <a:pt x="629" y="150"/>
                    </a:lnTo>
                    <a:lnTo>
                      <a:pt x="611" y="145"/>
                    </a:lnTo>
                    <a:lnTo>
                      <a:pt x="593" y="139"/>
                    </a:lnTo>
                    <a:lnTo>
                      <a:pt x="576" y="133"/>
                    </a:lnTo>
                    <a:lnTo>
                      <a:pt x="560" y="126"/>
                    </a:lnTo>
                    <a:lnTo>
                      <a:pt x="544" y="119"/>
                    </a:lnTo>
                    <a:lnTo>
                      <a:pt x="528" y="111"/>
                    </a:lnTo>
                    <a:lnTo>
                      <a:pt x="512" y="103"/>
                    </a:lnTo>
                    <a:lnTo>
                      <a:pt x="495" y="95"/>
                    </a:lnTo>
                    <a:lnTo>
                      <a:pt x="479" y="87"/>
                    </a:lnTo>
                    <a:lnTo>
                      <a:pt x="463" y="79"/>
                    </a:lnTo>
                    <a:lnTo>
                      <a:pt x="447" y="72"/>
                    </a:lnTo>
                    <a:lnTo>
                      <a:pt x="431" y="64"/>
                    </a:lnTo>
                    <a:lnTo>
                      <a:pt x="415" y="57"/>
                    </a:lnTo>
                    <a:lnTo>
                      <a:pt x="399" y="51"/>
                    </a:lnTo>
                    <a:lnTo>
                      <a:pt x="383" y="45"/>
                    </a:lnTo>
                    <a:lnTo>
                      <a:pt x="366" y="42"/>
                    </a:lnTo>
                    <a:lnTo>
                      <a:pt x="349" y="38"/>
                    </a:lnTo>
                    <a:lnTo>
                      <a:pt x="332" y="36"/>
                    </a:lnTo>
                    <a:lnTo>
                      <a:pt x="15" y="37"/>
                    </a:lnTo>
                    <a:lnTo>
                      <a:pt x="9" y="34"/>
                    </a:lnTo>
                    <a:lnTo>
                      <a:pt x="5" y="28"/>
                    </a:lnTo>
                    <a:lnTo>
                      <a:pt x="1" y="20"/>
                    </a:lnTo>
                    <a:lnTo>
                      <a:pt x="0" y="13"/>
                    </a:lnTo>
                    <a:lnTo>
                      <a:pt x="5" y="12"/>
                    </a:lnTo>
                    <a:lnTo>
                      <a:pt x="13" y="10"/>
                    </a:lnTo>
                    <a:lnTo>
                      <a:pt x="25" y="8"/>
                    </a:lnTo>
                    <a:lnTo>
                      <a:pt x="42" y="7"/>
                    </a:lnTo>
                    <a:lnTo>
                      <a:pt x="59" y="6"/>
                    </a:lnTo>
                    <a:lnTo>
                      <a:pt x="78" y="5"/>
                    </a:lnTo>
                    <a:lnTo>
                      <a:pt x="99" y="4"/>
                    </a:lnTo>
                    <a:lnTo>
                      <a:pt x="121" y="3"/>
                    </a:lnTo>
                    <a:lnTo>
                      <a:pt x="142" y="3"/>
                    </a:lnTo>
                    <a:lnTo>
                      <a:pt x="162" y="2"/>
                    </a:lnTo>
                    <a:lnTo>
                      <a:pt x="182" y="2"/>
                    </a:lnTo>
                    <a:lnTo>
                      <a:pt x="199" y="2"/>
                    </a:lnTo>
                    <a:lnTo>
                      <a:pt x="213" y="0"/>
                    </a:lnTo>
                    <a:lnTo>
                      <a:pt x="225" y="0"/>
                    </a:lnTo>
                    <a:lnTo>
                      <a:pt x="232" y="0"/>
                    </a:lnTo>
                    <a:lnTo>
                      <a:pt x="23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1" name="Freeform 159"/>
              <p:cNvSpPr>
                <a:spLocks/>
              </p:cNvSpPr>
              <p:nvPr/>
            </p:nvSpPr>
            <p:spPr bwMode="auto">
              <a:xfrm>
                <a:off x="2734" y="1712"/>
                <a:ext cx="551" cy="124"/>
              </a:xfrm>
              <a:custGeom>
                <a:avLst/>
                <a:gdLst>
                  <a:gd name="T0" fmla="*/ 237 w 1101"/>
                  <a:gd name="T1" fmla="*/ 208 h 248"/>
                  <a:gd name="T2" fmla="*/ 285 w 1101"/>
                  <a:gd name="T3" fmla="*/ 158 h 248"/>
                  <a:gd name="T4" fmla="*/ 339 w 1101"/>
                  <a:gd name="T5" fmla="*/ 90 h 248"/>
                  <a:gd name="T6" fmla="*/ 381 w 1101"/>
                  <a:gd name="T7" fmla="*/ 26 h 248"/>
                  <a:gd name="T8" fmla="*/ 395 w 1101"/>
                  <a:gd name="T9" fmla="*/ 0 h 248"/>
                  <a:gd name="T10" fmla="*/ 399 w 1101"/>
                  <a:gd name="T11" fmla="*/ 5 h 248"/>
                  <a:gd name="T12" fmla="*/ 400 w 1101"/>
                  <a:gd name="T13" fmla="*/ 30 h 248"/>
                  <a:gd name="T14" fmla="*/ 385 w 1101"/>
                  <a:gd name="T15" fmla="*/ 73 h 248"/>
                  <a:gd name="T16" fmla="*/ 391 w 1101"/>
                  <a:gd name="T17" fmla="*/ 95 h 248"/>
                  <a:gd name="T18" fmla="*/ 429 w 1101"/>
                  <a:gd name="T19" fmla="*/ 96 h 248"/>
                  <a:gd name="T20" fmla="*/ 475 w 1101"/>
                  <a:gd name="T21" fmla="*/ 95 h 248"/>
                  <a:gd name="T22" fmla="*/ 524 w 1101"/>
                  <a:gd name="T23" fmla="*/ 91 h 248"/>
                  <a:gd name="T24" fmla="*/ 571 w 1101"/>
                  <a:gd name="T25" fmla="*/ 87 h 248"/>
                  <a:gd name="T26" fmla="*/ 615 w 1101"/>
                  <a:gd name="T27" fmla="*/ 82 h 248"/>
                  <a:gd name="T28" fmla="*/ 652 w 1101"/>
                  <a:gd name="T29" fmla="*/ 79 h 248"/>
                  <a:gd name="T30" fmla="*/ 676 w 1101"/>
                  <a:gd name="T31" fmla="*/ 76 h 248"/>
                  <a:gd name="T32" fmla="*/ 701 w 1101"/>
                  <a:gd name="T33" fmla="*/ 76 h 248"/>
                  <a:gd name="T34" fmla="*/ 739 w 1101"/>
                  <a:gd name="T35" fmla="*/ 79 h 248"/>
                  <a:gd name="T36" fmla="*/ 775 w 1101"/>
                  <a:gd name="T37" fmla="*/ 84 h 248"/>
                  <a:gd name="T38" fmla="*/ 811 w 1101"/>
                  <a:gd name="T39" fmla="*/ 95 h 248"/>
                  <a:gd name="T40" fmla="*/ 965 w 1101"/>
                  <a:gd name="T41" fmla="*/ 149 h 248"/>
                  <a:gd name="T42" fmla="*/ 998 w 1101"/>
                  <a:gd name="T43" fmla="*/ 162 h 248"/>
                  <a:gd name="T44" fmla="*/ 1032 w 1101"/>
                  <a:gd name="T45" fmla="*/ 167 h 248"/>
                  <a:gd name="T46" fmla="*/ 1066 w 1101"/>
                  <a:gd name="T47" fmla="*/ 170 h 248"/>
                  <a:gd name="T48" fmla="*/ 1101 w 1101"/>
                  <a:gd name="T49" fmla="*/ 171 h 248"/>
                  <a:gd name="T50" fmla="*/ 1087 w 1101"/>
                  <a:gd name="T51" fmla="*/ 175 h 248"/>
                  <a:gd name="T52" fmla="*/ 1050 w 1101"/>
                  <a:gd name="T53" fmla="*/ 179 h 248"/>
                  <a:gd name="T54" fmla="*/ 1005 w 1101"/>
                  <a:gd name="T55" fmla="*/ 179 h 248"/>
                  <a:gd name="T56" fmla="*/ 966 w 1101"/>
                  <a:gd name="T57" fmla="*/ 174 h 248"/>
                  <a:gd name="T58" fmla="*/ 821 w 1101"/>
                  <a:gd name="T59" fmla="*/ 128 h 248"/>
                  <a:gd name="T60" fmla="*/ 783 w 1101"/>
                  <a:gd name="T61" fmla="*/ 119 h 248"/>
                  <a:gd name="T62" fmla="*/ 745 w 1101"/>
                  <a:gd name="T63" fmla="*/ 111 h 248"/>
                  <a:gd name="T64" fmla="*/ 706 w 1101"/>
                  <a:gd name="T65" fmla="*/ 106 h 248"/>
                  <a:gd name="T66" fmla="*/ 670 w 1101"/>
                  <a:gd name="T67" fmla="*/ 105 h 248"/>
                  <a:gd name="T68" fmla="*/ 629 w 1101"/>
                  <a:gd name="T69" fmla="*/ 105 h 248"/>
                  <a:gd name="T70" fmla="*/ 579 w 1101"/>
                  <a:gd name="T71" fmla="*/ 106 h 248"/>
                  <a:gd name="T72" fmla="*/ 525 w 1101"/>
                  <a:gd name="T73" fmla="*/ 107 h 248"/>
                  <a:gd name="T74" fmla="*/ 471 w 1101"/>
                  <a:gd name="T75" fmla="*/ 110 h 248"/>
                  <a:gd name="T76" fmla="*/ 423 w 1101"/>
                  <a:gd name="T77" fmla="*/ 112 h 248"/>
                  <a:gd name="T78" fmla="*/ 387 w 1101"/>
                  <a:gd name="T79" fmla="*/ 114 h 248"/>
                  <a:gd name="T80" fmla="*/ 366 w 1101"/>
                  <a:gd name="T81" fmla="*/ 116 h 248"/>
                  <a:gd name="T82" fmla="*/ 349 w 1101"/>
                  <a:gd name="T83" fmla="*/ 136 h 248"/>
                  <a:gd name="T84" fmla="*/ 308 w 1101"/>
                  <a:gd name="T85" fmla="*/ 182 h 248"/>
                  <a:gd name="T86" fmla="*/ 263 w 1101"/>
                  <a:gd name="T87" fmla="*/ 222 h 248"/>
                  <a:gd name="T88" fmla="*/ 229 w 1101"/>
                  <a:gd name="T89" fmla="*/ 246 h 248"/>
                  <a:gd name="T90" fmla="*/ 216 w 1101"/>
                  <a:gd name="T91" fmla="*/ 246 h 248"/>
                  <a:gd name="T92" fmla="*/ 200 w 1101"/>
                  <a:gd name="T93" fmla="*/ 233 h 248"/>
                  <a:gd name="T94" fmla="*/ 171 w 1101"/>
                  <a:gd name="T95" fmla="*/ 209 h 248"/>
                  <a:gd name="T96" fmla="*/ 134 w 1101"/>
                  <a:gd name="T97" fmla="*/ 178 h 248"/>
                  <a:gd name="T98" fmla="*/ 95 w 1101"/>
                  <a:gd name="T99" fmla="*/ 143 h 248"/>
                  <a:gd name="T100" fmla="*/ 57 w 1101"/>
                  <a:gd name="T101" fmla="*/ 107 h 248"/>
                  <a:gd name="T102" fmla="*/ 26 w 1101"/>
                  <a:gd name="T103" fmla="*/ 74 h 248"/>
                  <a:gd name="T104" fmla="*/ 4 w 1101"/>
                  <a:gd name="T105" fmla="*/ 48 h 248"/>
                  <a:gd name="T106" fmla="*/ 8 w 1101"/>
                  <a:gd name="T107" fmla="*/ 36 h 248"/>
                  <a:gd name="T108" fmla="*/ 15 w 1101"/>
                  <a:gd name="T109" fmla="*/ 43 h 248"/>
                  <a:gd name="T110" fmla="*/ 35 w 1101"/>
                  <a:gd name="T111" fmla="*/ 60 h 248"/>
                  <a:gd name="T112" fmla="*/ 64 w 1101"/>
                  <a:gd name="T113" fmla="*/ 87 h 248"/>
                  <a:gd name="T114" fmla="*/ 97 w 1101"/>
                  <a:gd name="T115" fmla="*/ 117 h 248"/>
                  <a:gd name="T116" fmla="*/ 134 w 1101"/>
                  <a:gd name="T117" fmla="*/ 149 h 248"/>
                  <a:gd name="T118" fmla="*/ 169 w 1101"/>
                  <a:gd name="T119" fmla="*/ 178 h 248"/>
                  <a:gd name="T120" fmla="*/ 199 w 1101"/>
                  <a:gd name="T121" fmla="*/ 202 h 248"/>
                  <a:gd name="T122" fmla="*/ 221 w 1101"/>
                  <a:gd name="T123" fmla="*/ 217 h 2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101" h="248">
                    <a:moveTo>
                      <a:pt x="221" y="217"/>
                    </a:moveTo>
                    <a:lnTo>
                      <a:pt x="237" y="208"/>
                    </a:lnTo>
                    <a:lnTo>
                      <a:pt x="259" y="187"/>
                    </a:lnTo>
                    <a:lnTo>
                      <a:pt x="285" y="158"/>
                    </a:lnTo>
                    <a:lnTo>
                      <a:pt x="313" y="126"/>
                    </a:lnTo>
                    <a:lnTo>
                      <a:pt x="339" y="90"/>
                    </a:lnTo>
                    <a:lnTo>
                      <a:pt x="362" y="56"/>
                    </a:lnTo>
                    <a:lnTo>
                      <a:pt x="381" y="26"/>
                    </a:lnTo>
                    <a:lnTo>
                      <a:pt x="391" y="1"/>
                    </a:lnTo>
                    <a:lnTo>
                      <a:pt x="395" y="0"/>
                    </a:lnTo>
                    <a:lnTo>
                      <a:pt x="398" y="3"/>
                    </a:lnTo>
                    <a:lnTo>
                      <a:pt x="399" y="5"/>
                    </a:lnTo>
                    <a:lnTo>
                      <a:pt x="402" y="8"/>
                    </a:lnTo>
                    <a:lnTo>
                      <a:pt x="400" y="30"/>
                    </a:lnTo>
                    <a:lnTo>
                      <a:pt x="394" y="51"/>
                    </a:lnTo>
                    <a:lnTo>
                      <a:pt x="385" y="73"/>
                    </a:lnTo>
                    <a:lnTo>
                      <a:pt x="376" y="94"/>
                    </a:lnTo>
                    <a:lnTo>
                      <a:pt x="391" y="95"/>
                    </a:lnTo>
                    <a:lnTo>
                      <a:pt x="410" y="96"/>
                    </a:lnTo>
                    <a:lnTo>
                      <a:pt x="429" y="96"/>
                    </a:lnTo>
                    <a:lnTo>
                      <a:pt x="451" y="95"/>
                    </a:lnTo>
                    <a:lnTo>
                      <a:pt x="475" y="95"/>
                    </a:lnTo>
                    <a:lnTo>
                      <a:pt x="498" y="92"/>
                    </a:lnTo>
                    <a:lnTo>
                      <a:pt x="524" y="91"/>
                    </a:lnTo>
                    <a:lnTo>
                      <a:pt x="548" y="89"/>
                    </a:lnTo>
                    <a:lnTo>
                      <a:pt x="571" y="87"/>
                    </a:lnTo>
                    <a:lnTo>
                      <a:pt x="594" y="84"/>
                    </a:lnTo>
                    <a:lnTo>
                      <a:pt x="615" y="82"/>
                    </a:lnTo>
                    <a:lnTo>
                      <a:pt x="634" y="81"/>
                    </a:lnTo>
                    <a:lnTo>
                      <a:pt x="652" y="79"/>
                    </a:lnTo>
                    <a:lnTo>
                      <a:pt x="665" y="78"/>
                    </a:lnTo>
                    <a:lnTo>
                      <a:pt x="676" y="76"/>
                    </a:lnTo>
                    <a:lnTo>
                      <a:pt x="683" y="76"/>
                    </a:lnTo>
                    <a:lnTo>
                      <a:pt x="701" y="76"/>
                    </a:lnTo>
                    <a:lnTo>
                      <a:pt x="721" y="76"/>
                    </a:lnTo>
                    <a:lnTo>
                      <a:pt x="739" y="79"/>
                    </a:lnTo>
                    <a:lnTo>
                      <a:pt x="758" y="81"/>
                    </a:lnTo>
                    <a:lnTo>
                      <a:pt x="775" y="84"/>
                    </a:lnTo>
                    <a:lnTo>
                      <a:pt x="793" y="89"/>
                    </a:lnTo>
                    <a:lnTo>
                      <a:pt x="811" y="95"/>
                    </a:lnTo>
                    <a:lnTo>
                      <a:pt x="828" y="103"/>
                    </a:lnTo>
                    <a:lnTo>
                      <a:pt x="965" y="149"/>
                    </a:lnTo>
                    <a:lnTo>
                      <a:pt x="981" y="156"/>
                    </a:lnTo>
                    <a:lnTo>
                      <a:pt x="998" y="162"/>
                    </a:lnTo>
                    <a:lnTo>
                      <a:pt x="1014" y="165"/>
                    </a:lnTo>
                    <a:lnTo>
                      <a:pt x="1032" y="167"/>
                    </a:lnTo>
                    <a:lnTo>
                      <a:pt x="1049" y="170"/>
                    </a:lnTo>
                    <a:lnTo>
                      <a:pt x="1066" y="170"/>
                    </a:lnTo>
                    <a:lnTo>
                      <a:pt x="1084" y="171"/>
                    </a:lnTo>
                    <a:lnTo>
                      <a:pt x="1101" y="171"/>
                    </a:lnTo>
                    <a:lnTo>
                      <a:pt x="1097" y="173"/>
                    </a:lnTo>
                    <a:lnTo>
                      <a:pt x="1087" y="175"/>
                    </a:lnTo>
                    <a:lnTo>
                      <a:pt x="1071" y="178"/>
                    </a:lnTo>
                    <a:lnTo>
                      <a:pt x="1050" y="179"/>
                    </a:lnTo>
                    <a:lnTo>
                      <a:pt x="1028" y="180"/>
                    </a:lnTo>
                    <a:lnTo>
                      <a:pt x="1005" y="179"/>
                    </a:lnTo>
                    <a:lnTo>
                      <a:pt x="983" y="178"/>
                    </a:lnTo>
                    <a:lnTo>
                      <a:pt x="966" y="174"/>
                    </a:lnTo>
                    <a:lnTo>
                      <a:pt x="839" y="135"/>
                    </a:lnTo>
                    <a:lnTo>
                      <a:pt x="821" y="128"/>
                    </a:lnTo>
                    <a:lnTo>
                      <a:pt x="801" y="124"/>
                    </a:lnTo>
                    <a:lnTo>
                      <a:pt x="783" y="119"/>
                    </a:lnTo>
                    <a:lnTo>
                      <a:pt x="763" y="114"/>
                    </a:lnTo>
                    <a:lnTo>
                      <a:pt x="745" y="111"/>
                    </a:lnTo>
                    <a:lnTo>
                      <a:pt x="725" y="109"/>
                    </a:lnTo>
                    <a:lnTo>
                      <a:pt x="706" y="106"/>
                    </a:lnTo>
                    <a:lnTo>
                      <a:pt x="686" y="105"/>
                    </a:lnTo>
                    <a:lnTo>
                      <a:pt x="670" y="105"/>
                    </a:lnTo>
                    <a:lnTo>
                      <a:pt x="652" y="105"/>
                    </a:lnTo>
                    <a:lnTo>
                      <a:pt x="629" y="105"/>
                    </a:lnTo>
                    <a:lnTo>
                      <a:pt x="604" y="105"/>
                    </a:lnTo>
                    <a:lnTo>
                      <a:pt x="579" y="106"/>
                    </a:lnTo>
                    <a:lnTo>
                      <a:pt x="551" y="107"/>
                    </a:lnTo>
                    <a:lnTo>
                      <a:pt x="525" y="107"/>
                    </a:lnTo>
                    <a:lnTo>
                      <a:pt x="497" y="109"/>
                    </a:lnTo>
                    <a:lnTo>
                      <a:pt x="471" y="110"/>
                    </a:lnTo>
                    <a:lnTo>
                      <a:pt x="447" y="111"/>
                    </a:lnTo>
                    <a:lnTo>
                      <a:pt x="423" y="112"/>
                    </a:lnTo>
                    <a:lnTo>
                      <a:pt x="404" y="113"/>
                    </a:lnTo>
                    <a:lnTo>
                      <a:pt x="387" y="114"/>
                    </a:lnTo>
                    <a:lnTo>
                      <a:pt x="374" y="114"/>
                    </a:lnTo>
                    <a:lnTo>
                      <a:pt x="366" y="116"/>
                    </a:lnTo>
                    <a:lnTo>
                      <a:pt x="364" y="116"/>
                    </a:lnTo>
                    <a:lnTo>
                      <a:pt x="349" y="136"/>
                    </a:lnTo>
                    <a:lnTo>
                      <a:pt x="330" y="159"/>
                    </a:lnTo>
                    <a:lnTo>
                      <a:pt x="308" y="182"/>
                    </a:lnTo>
                    <a:lnTo>
                      <a:pt x="286" y="203"/>
                    </a:lnTo>
                    <a:lnTo>
                      <a:pt x="263" y="222"/>
                    </a:lnTo>
                    <a:lnTo>
                      <a:pt x="244" y="237"/>
                    </a:lnTo>
                    <a:lnTo>
                      <a:pt x="229" y="246"/>
                    </a:lnTo>
                    <a:lnTo>
                      <a:pt x="218" y="248"/>
                    </a:lnTo>
                    <a:lnTo>
                      <a:pt x="216" y="246"/>
                    </a:lnTo>
                    <a:lnTo>
                      <a:pt x="209" y="241"/>
                    </a:lnTo>
                    <a:lnTo>
                      <a:pt x="200" y="233"/>
                    </a:lnTo>
                    <a:lnTo>
                      <a:pt x="186" y="222"/>
                    </a:lnTo>
                    <a:lnTo>
                      <a:pt x="171" y="209"/>
                    </a:lnTo>
                    <a:lnTo>
                      <a:pt x="154" y="194"/>
                    </a:lnTo>
                    <a:lnTo>
                      <a:pt x="134" y="178"/>
                    </a:lnTo>
                    <a:lnTo>
                      <a:pt x="115" y="161"/>
                    </a:lnTo>
                    <a:lnTo>
                      <a:pt x="95" y="143"/>
                    </a:lnTo>
                    <a:lnTo>
                      <a:pt x="76" y="125"/>
                    </a:lnTo>
                    <a:lnTo>
                      <a:pt x="57" y="107"/>
                    </a:lnTo>
                    <a:lnTo>
                      <a:pt x="41" y="90"/>
                    </a:lnTo>
                    <a:lnTo>
                      <a:pt x="26" y="74"/>
                    </a:lnTo>
                    <a:lnTo>
                      <a:pt x="13" y="60"/>
                    </a:lnTo>
                    <a:lnTo>
                      <a:pt x="4" y="48"/>
                    </a:lnTo>
                    <a:lnTo>
                      <a:pt x="0" y="37"/>
                    </a:lnTo>
                    <a:lnTo>
                      <a:pt x="8" y="36"/>
                    </a:lnTo>
                    <a:lnTo>
                      <a:pt x="10" y="38"/>
                    </a:lnTo>
                    <a:lnTo>
                      <a:pt x="15" y="43"/>
                    </a:lnTo>
                    <a:lnTo>
                      <a:pt x="24" y="51"/>
                    </a:lnTo>
                    <a:lnTo>
                      <a:pt x="35" y="60"/>
                    </a:lnTo>
                    <a:lnTo>
                      <a:pt x="48" y="73"/>
                    </a:lnTo>
                    <a:lnTo>
                      <a:pt x="64" y="87"/>
                    </a:lnTo>
                    <a:lnTo>
                      <a:pt x="80" y="102"/>
                    </a:lnTo>
                    <a:lnTo>
                      <a:pt x="97" y="117"/>
                    </a:lnTo>
                    <a:lnTo>
                      <a:pt x="116" y="133"/>
                    </a:lnTo>
                    <a:lnTo>
                      <a:pt x="134" y="149"/>
                    </a:lnTo>
                    <a:lnTo>
                      <a:pt x="152" y="164"/>
                    </a:lnTo>
                    <a:lnTo>
                      <a:pt x="169" y="178"/>
                    </a:lnTo>
                    <a:lnTo>
                      <a:pt x="185" y="190"/>
                    </a:lnTo>
                    <a:lnTo>
                      <a:pt x="199" y="202"/>
                    </a:lnTo>
                    <a:lnTo>
                      <a:pt x="212" y="211"/>
                    </a:lnTo>
                    <a:lnTo>
                      <a:pt x="221" y="21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2" name="Freeform 160"/>
              <p:cNvSpPr>
                <a:spLocks/>
              </p:cNvSpPr>
              <p:nvPr/>
            </p:nvSpPr>
            <p:spPr bwMode="auto">
              <a:xfrm>
                <a:off x="2420" y="1788"/>
                <a:ext cx="353" cy="252"/>
              </a:xfrm>
              <a:custGeom>
                <a:avLst/>
                <a:gdLst>
                  <a:gd name="T0" fmla="*/ 698 w 707"/>
                  <a:gd name="T1" fmla="*/ 27 h 505"/>
                  <a:gd name="T2" fmla="*/ 664 w 707"/>
                  <a:gd name="T3" fmla="*/ 36 h 505"/>
                  <a:gd name="T4" fmla="*/ 615 w 707"/>
                  <a:gd name="T5" fmla="*/ 49 h 505"/>
                  <a:gd name="T6" fmla="*/ 556 w 707"/>
                  <a:gd name="T7" fmla="*/ 61 h 505"/>
                  <a:gd name="T8" fmla="*/ 493 w 707"/>
                  <a:gd name="T9" fmla="*/ 78 h 505"/>
                  <a:gd name="T10" fmla="*/ 430 w 707"/>
                  <a:gd name="T11" fmla="*/ 95 h 505"/>
                  <a:gd name="T12" fmla="*/ 375 w 707"/>
                  <a:gd name="T13" fmla="*/ 113 h 505"/>
                  <a:gd name="T14" fmla="*/ 331 w 707"/>
                  <a:gd name="T15" fmla="*/ 134 h 505"/>
                  <a:gd name="T16" fmla="*/ 314 w 707"/>
                  <a:gd name="T17" fmla="*/ 149 h 505"/>
                  <a:gd name="T18" fmla="*/ 293 w 707"/>
                  <a:gd name="T19" fmla="*/ 173 h 505"/>
                  <a:gd name="T20" fmla="*/ 258 w 707"/>
                  <a:gd name="T21" fmla="*/ 216 h 505"/>
                  <a:gd name="T22" fmla="*/ 213 w 707"/>
                  <a:gd name="T23" fmla="*/ 271 h 505"/>
                  <a:gd name="T24" fmla="*/ 162 w 707"/>
                  <a:gd name="T25" fmla="*/ 331 h 505"/>
                  <a:gd name="T26" fmla="*/ 111 w 707"/>
                  <a:gd name="T27" fmla="*/ 392 h 505"/>
                  <a:gd name="T28" fmla="*/ 66 w 707"/>
                  <a:gd name="T29" fmla="*/ 446 h 505"/>
                  <a:gd name="T30" fmla="*/ 31 w 707"/>
                  <a:gd name="T31" fmla="*/ 489 h 505"/>
                  <a:gd name="T32" fmla="*/ 13 w 707"/>
                  <a:gd name="T33" fmla="*/ 505 h 505"/>
                  <a:gd name="T34" fmla="*/ 4 w 707"/>
                  <a:gd name="T35" fmla="*/ 499 h 505"/>
                  <a:gd name="T36" fmla="*/ 2 w 707"/>
                  <a:gd name="T37" fmla="*/ 494 h 505"/>
                  <a:gd name="T38" fmla="*/ 17 w 707"/>
                  <a:gd name="T39" fmla="*/ 469 h 505"/>
                  <a:gd name="T40" fmla="*/ 44 w 707"/>
                  <a:gd name="T41" fmla="*/ 433 h 505"/>
                  <a:gd name="T42" fmla="*/ 79 w 707"/>
                  <a:gd name="T43" fmla="*/ 389 h 505"/>
                  <a:gd name="T44" fmla="*/ 116 w 707"/>
                  <a:gd name="T45" fmla="*/ 342 h 505"/>
                  <a:gd name="T46" fmla="*/ 149 w 707"/>
                  <a:gd name="T47" fmla="*/ 299 h 505"/>
                  <a:gd name="T48" fmla="*/ 177 w 707"/>
                  <a:gd name="T49" fmla="*/ 264 h 505"/>
                  <a:gd name="T50" fmla="*/ 193 w 707"/>
                  <a:gd name="T51" fmla="*/ 244 h 505"/>
                  <a:gd name="T52" fmla="*/ 211 w 707"/>
                  <a:gd name="T53" fmla="*/ 220 h 505"/>
                  <a:gd name="T54" fmla="*/ 239 w 707"/>
                  <a:gd name="T55" fmla="*/ 185 h 505"/>
                  <a:gd name="T56" fmla="*/ 264 w 707"/>
                  <a:gd name="T57" fmla="*/ 157 h 505"/>
                  <a:gd name="T58" fmla="*/ 288 w 707"/>
                  <a:gd name="T59" fmla="*/ 135 h 505"/>
                  <a:gd name="T60" fmla="*/ 313 w 707"/>
                  <a:gd name="T61" fmla="*/ 118 h 505"/>
                  <a:gd name="T62" fmla="*/ 342 w 707"/>
                  <a:gd name="T63" fmla="*/ 104 h 505"/>
                  <a:gd name="T64" fmla="*/ 376 w 707"/>
                  <a:gd name="T65" fmla="*/ 90 h 505"/>
                  <a:gd name="T66" fmla="*/ 419 w 707"/>
                  <a:gd name="T67" fmla="*/ 76 h 505"/>
                  <a:gd name="T68" fmla="*/ 459 w 707"/>
                  <a:gd name="T69" fmla="*/ 65 h 505"/>
                  <a:gd name="T70" fmla="*/ 491 w 707"/>
                  <a:gd name="T71" fmla="*/ 57 h 505"/>
                  <a:gd name="T72" fmla="*/ 524 w 707"/>
                  <a:gd name="T73" fmla="*/ 49 h 505"/>
                  <a:gd name="T74" fmla="*/ 556 w 707"/>
                  <a:gd name="T75" fmla="*/ 41 h 505"/>
                  <a:gd name="T76" fmla="*/ 588 w 707"/>
                  <a:gd name="T77" fmla="*/ 31 h 505"/>
                  <a:gd name="T78" fmla="*/ 620 w 707"/>
                  <a:gd name="T79" fmla="*/ 23 h 505"/>
                  <a:gd name="T80" fmla="*/ 652 w 707"/>
                  <a:gd name="T81" fmla="*/ 14 h 505"/>
                  <a:gd name="T82" fmla="*/ 682 w 707"/>
                  <a:gd name="T83" fmla="*/ 5 h 505"/>
                  <a:gd name="T84" fmla="*/ 696 w 707"/>
                  <a:gd name="T85" fmla="*/ 5 h 505"/>
                  <a:gd name="T86" fmla="*/ 703 w 707"/>
                  <a:gd name="T87" fmla="*/ 18 h 5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707" h="505">
                    <a:moveTo>
                      <a:pt x="707" y="22"/>
                    </a:moveTo>
                    <a:lnTo>
                      <a:pt x="698" y="27"/>
                    </a:lnTo>
                    <a:lnTo>
                      <a:pt x="683" y="31"/>
                    </a:lnTo>
                    <a:lnTo>
                      <a:pt x="664" y="36"/>
                    </a:lnTo>
                    <a:lnTo>
                      <a:pt x="641" y="42"/>
                    </a:lnTo>
                    <a:lnTo>
                      <a:pt x="615" y="49"/>
                    </a:lnTo>
                    <a:lnTo>
                      <a:pt x="586" y="54"/>
                    </a:lnTo>
                    <a:lnTo>
                      <a:pt x="556" y="61"/>
                    </a:lnTo>
                    <a:lnTo>
                      <a:pt x="525" y="69"/>
                    </a:lnTo>
                    <a:lnTo>
                      <a:pt x="493" y="78"/>
                    </a:lnTo>
                    <a:lnTo>
                      <a:pt x="461" y="86"/>
                    </a:lnTo>
                    <a:lnTo>
                      <a:pt x="430" y="95"/>
                    </a:lnTo>
                    <a:lnTo>
                      <a:pt x="402" y="104"/>
                    </a:lnTo>
                    <a:lnTo>
                      <a:pt x="375" y="113"/>
                    </a:lnTo>
                    <a:lnTo>
                      <a:pt x="352" y="124"/>
                    </a:lnTo>
                    <a:lnTo>
                      <a:pt x="331" y="134"/>
                    </a:lnTo>
                    <a:lnTo>
                      <a:pt x="316" y="146"/>
                    </a:lnTo>
                    <a:lnTo>
                      <a:pt x="314" y="149"/>
                    </a:lnTo>
                    <a:lnTo>
                      <a:pt x="306" y="158"/>
                    </a:lnTo>
                    <a:lnTo>
                      <a:pt x="293" y="173"/>
                    </a:lnTo>
                    <a:lnTo>
                      <a:pt x="277" y="193"/>
                    </a:lnTo>
                    <a:lnTo>
                      <a:pt x="258" y="216"/>
                    </a:lnTo>
                    <a:lnTo>
                      <a:pt x="236" y="242"/>
                    </a:lnTo>
                    <a:lnTo>
                      <a:pt x="213" y="271"/>
                    </a:lnTo>
                    <a:lnTo>
                      <a:pt x="187" y="301"/>
                    </a:lnTo>
                    <a:lnTo>
                      <a:pt x="162" y="331"/>
                    </a:lnTo>
                    <a:lnTo>
                      <a:pt x="137" y="362"/>
                    </a:lnTo>
                    <a:lnTo>
                      <a:pt x="111" y="392"/>
                    </a:lnTo>
                    <a:lnTo>
                      <a:pt x="88" y="421"/>
                    </a:lnTo>
                    <a:lnTo>
                      <a:pt x="66" y="446"/>
                    </a:lnTo>
                    <a:lnTo>
                      <a:pt x="47" y="469"/>
                    </a:lnTo>
                    <a:lnTo>
                      <a:pt x="31" y="489"/>
                    </a:lnTo>
                    <a:lnTo>
                      <a:pt x="19" y="503"/>
                    </a:lnTo>
                    <a:lnTo>
                      <a:pt x="13" y="505"/>
                    </a:lnTo>
                    <a:lnTo>
                      <a:pt x="9" y="503"/>
                    </a:lnTo>
                    <a:lnTo>
                      <a:pt x="4" y="499"/>
                    </a:lnTo>
                    <a:lnTo>
                      <a:pt x="0" y="498"/>
                    </a:lnTo>
                    <a:lnTo>
                      <a:pt x="2" y="494"/>
                    </a:lnTo>
                    <a:lnTo>
                      <a:pt x="8" y="483"/>
                    </a:lnTo>
                    <a:lnTo>
                      <a:pt x="17" y="469"/>
                    </a:lnTo>
                    <a:lnTo>
                      <a:pt x="29" y="453"/>
                    </a:lnTo>
                    <a:lnTo>
                      <a:pt x="44" y="433"/>
                    </a:lnTo>
                    <a:lnTo>
                      <a:pt x="61" y="412"/>
                    </a:lnTo>
                    <a:lnTo>
                      <a:pt x="79" y="389"/>
                    </a:lnTo>
                    <a:lnTo>
                      <a:pt x="97" y="365"/>
                    </a:lnTo>
                    <a:lnTo>
                      <a:pt x="116" y="342"/>
                    </a:lnTo>
                    <a:lnTo>
                      <a:pt x="133" y="320"/>
                    </a:lnTo>
                    <a:lnTo>
                      <a:pt x="149" y="299"/>
                    </a:lnTo>
                    <a:lnTo>
                      <a:pt x="164" y="279"/>
                    </a:lnTo>
                    <a:lnTo>
                      <a:pt x="177" y="264"/>
                    </a:lnTo>
                    <a:lnTo>
                      <a:pt x="187" y="252"/>
                    </a:lnTo>
                    <a:lnTo>
                      <a:pt x="193" y="244"/>
                    </a:lnTo>
                    <a:lnTo>
                      <a:pt x="195" y="241"/>
                    </a:lnTo>
                    <a:lnTo>
                      <a:pt x="211" y="220"/>
                    </a:lnTo>
                    <a:lnTo>
                      <a:pt x="226" y="201"/>
                    </a:lnTo>
                    <a:lnTo>
                      <a:pt x="239" y="185"/>
                    </a:lnTo>
                    <a:lnTo>
                      <a:pt x="252" y="170"/>
                    </a:lnTo>
                    <a:lnTo>
                      <a:pt x="264" y="157"/>
                    </a:lnTo>
                    <a:lnTo>
                      <a:pt x="276" y="146"/>
                    </a:lnTo>
                    <a:lnTo>
                      <a:pt x="288" y="135"/>
                    </a:lnTo>
                    <a:lnTo>
                      <a:pt x="300" y="126"/>
                    </a:lnTo>
                    <a:lnTo>
                      <a:pt x="313" y="118"/>
                    </a:lnTo>
                    <a:lnTo>
                      <a:pt x="327" y="111"/>
                    </a:lnTo>
                    <a:lnTo>
                      <a:pt x="342" y="104"/>
                    </a:lnTo>
                    <a:lnTo>
                      <a:pt x="358" y="97"/>
                    </a:lnTo>
                    <a:lnTo>
                      <a:pt x="376" y="90"/>
                    </a:lnTo>
                    <a:lnTo>
                      <a:pt x="396" y="83"/>
                    </a:lnTo>
                    <a:lnTo>
                      <a:pt x="419" y="76"/>
                    </a:lnTo>
                    <a:lnTo>
                      <a:pt x="444" y="69"/>
                    </a:lnTo>
                    <a:lnTo>
                      <a:pt x="459" y="65"/>
                    </a:lnTo>
                    <a:lnTo>
                      <a:pt x="475" y="61"/>
                    </a:lnTo>
                    <a:lnTo>
                      <a:pt x="491" y="57"/>
                    </a:lnTo>
                    <a:lnTo>
                      <a:pt x="508" y="52"/>
                    </a:lnTo>
                    <a:lnTo>
                      <a:pt x="524" y="49"/>
                    </a:lnTo>
                    <a:lnTo>
                      <a:pt x="540" y="44"/>
                    </a:lnTo>
                    <a:lnTo>
                      <a:pt x="556" y="41"/>
                    </a:lnTo>
                    <a:lnTo>
                      <a:pt x="572" y="36"/>
                    </a:lnTo>
                    <a:lnTo>
                      <a:pt x="588" y="31"/>
                    </a:lnTo>
                    <a:lnTo>
                      <a:pt x="604" y="28"/>
                    </a:lnTo>
                    <a:lnTo>
                      <a:pt x="620" y="23"/>
                    </a:lnTo>
                    <a:lnTo>
                      <a:pt x="637" y="19"/>
                    </a:lnTo>
                    <a:lnTo>
                      <a:pt x="652" y="14"/>
                    </a:lnTo>
                    <a:lnTo>
                      <a:pt x="667" y="10"/>
                    </a:lnTo>
                    <a:lnTo>
                      <a:pt x="682" y="5"/>
                    </a:lnTo>
                    <a:lnTo>
                      <a:pt x="695" y="0"/>
                    </a:lnTo>
                    <a:lnTo>
                      <a:pt x="696" y="5"/>
                    </a:lnTo>
                    <a:lnTo>
                      <a:pt x="700" y="12"/>
                    </a:lnTo>
                    <a:lnTo>
                      <a:pt x="703" y="18"/>
                    </a:lnTo>
                    <a:lnTo>
                      <a:pt x="707" y="2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3" name="Freeform 161"/>
              <p:cNvSpPr>
                <a:spLocks/>
              </p:cNvSpPr>
              <p:nvPr/>
            </p:nvSpPr>
            <p:spPr bwMode="auto">
              <a:xfrm>
                <a:off x="3286" y="1755"/>
                <a:ext cx="51" cy="176"/>
              </a:xfrm>
              <a:custGeom>
                <a:avLst/>
                <a:gdLst>
                  <a:gd name="T0" fmla="*/ 102 w 102"/>
                  <a:gd name="T1" fmla="*/ 21 h 352"/>
                  <a:gd name="T2" fmla="*/ 99 w 102"/>
                  <a:gd name="T3" fmla="*/ 33 h 352"/>
                  <a:gd name="T4" fmla="*/ 95 w 102"/>
                  <a:gd name="T5" fmla="*/ 63 h 352"/>
                  <a:gd name="T6" fmla="*/ 88 w 102"/>
                  <a:gd name="T7" fmla="*/ 108 h 352"/>
                  <a:gd name="T8" fmla="*/ 81 w 102"/>
                  <a:gd name="T9" fmla="*/ 160 h 352"/>
                  <a:gd name="T10" fmla="*/ 74 w 102"/>
                  <a:gd name="T11" fmla="*/ 216 h 352"/>
                  <a:gd name="T12" fmla="*/ 68 w 102"/>
                  <a:gd name="T13" fmla="*/ 269 h 352"/>
                  <a:gd name="T14" fmla="*/ 66 w 102"/>
                  <a:gd name="T15" fmla="*/ 315 h 352"/>
                  <a:gd name="T16" fmla="*/ 67 w 102"/>
                  <a:gd name="T17" fmla="*/ 349 h 352"/>
                  <a:gd name="T18" fmla="*/ 65 w 102"/>
                  <a:gd name="T19" fmla="*/ 352 h 352"/>
                  <a:gd name="T20" fmla="*/ 61 w 102"/>
                  <a:gd name="T21" fmla="*/ 352 h 352"/>
                  <a:gd name="T22" fmla="*/ 58 w 102"/>
                  <a:gd name="T23" fmla="*/ 352 h 352"/>
                  <a:gd name="T24" fmla="*/ 54 w 102"/>
                  <a:gd name="T25" fmla="*/ 352 h 352"/>
                  <a:gd name="T26" fmla="*/ 49 w 102"/>
                  <a:gd name="T27" fmla="*/ 312 h 352"/>
                  <a:gd name="T28" fmla="*/ 47 w 102"/>
                  <a:gd name="T29" fmla="*/ 272 h 352"/>
                  <a:gd name="T30" fmla="*/ 49 w 102"/>
                  <a:gd name="T31" fmla="*/ 231 h 352"/>
                  <a:gd name="T32" fmla="*/ 52 w 102"/>
                  <a:gd name="T33" fmla="*/ 192 h 352"/>
                  <a:gd name="T34" fmla="*/ 57 w 102"/>
                  <a:gd name="T35" fmla="*/ 153 h 352"/>
                  <a:gd name="T36" fmla="*/ 64 w 102"/>
                  <a:gd name="T37" fmla="*/ 114 h 352"/>
                  <a:gd name="T38" fmla="*/ 69 w 102"/>
                  <a:gd name="T39" fmla="*/ 76 h 352"/>
                  <a:gd name="T40" fmla="*/ 76 w 102"/>
                  <a:gd name="T41" fmla="*/ 36 h 352"/>
                  <a:gd name="T42" fmla="*/ 73 w 102"/>
                  <a:gd name="T43" fmla="*/ 34 h 352"/>
                  <a:gd name="T44" fmla="*/ 70 w 102"/>
                  <a:gd name="T45" fmla="*/ 34 h 352"/>
                  <a:gd name="T46" fmla="*/ 67 w 102"/>
                  <a:gd name="T47" fmla="*/ 35 h 352"/>
                  <a:gd name="T48" fmla="*/ 64 w 102"/>
                  <a:gd name="T49" fmla="*/ 35 h 352"/>
                  <a:gd name="T50" fmla="*/ 52 w 102"/>
                  <a:gd name="T51" fmla="*/ 71 h 352"/>
                  <a:gd name="T52" fmla="*/ 43 w 102"/>
                  <a:gd name="T53" fmla="*/ 108 h 352"/>
                  <a:gd name="T54" fmla="*/ 35 w 102"/>
                  <a:gd name="T55" fmla="*/ 145 h 352"/>
                  <a:gd name="T56" fmla="*/ 29 w 102"/>
                  <a:gd name="T57" fmla="*/ 182 h 352"/>
                  <a:gd name="T58" fmla="*/ 26 w 102"/>
                  <a:gd name="T59" fmla="*/ 219 h 352"/>
                  <a:gd name="T60" fmla="*/ 23 w 102"/>
                  <a:gd name="T61" fmla="*/ 255 h 352"/>
                  <a:gd name="T62" fmla="*/ 21 w 102"/>
                  <a:gd name="T63" fmla="*/ 294 h 352"/>
                  <a:gd name="T64" fmla="*/ 21 w 102"/>
                  <a:gd name="T65" fmla="*/ 332 h 352"/>
                  <a:gd name="T66" fmla="*/ 17 w 102"/>
                  <a:gd name="T67" fmla="*/ 332 h 352"/>
                  <a:gd name="T68" fmla="*/ 15 w 102"/>
                  <a:gd name="T69" fmla="*/ 330 h 352"/>
                  <a:gd name="T70" fmla="*/ 13 w 102"/>
                  <a:gd name="T71" fmla="*/ 329 h 352"/>
                  <a:gd name="T72" fmla="*/ 11 w 102"/>
                  <a:gd name="T73" fmla="*/ 328 h 352"/>
                  <a:gd name="T74" fmla="*/ 4 w 102"/>
                  <a:gd name="T75" fmla="*/ 284 h 352"/>
                  <a:gd name="T76" fmla="*/ 0 w 102"/>
                  <a:gd name="T77" fmla="*/ 242 h 352"/>
                  <a:gd name="T78" fmla="*/ 0 w 102"/>
                  <a:gd name="T79" fmla="*/ 199 h 352"/>
                  <a:gd name="T80" fmla="*/ 4 w 102"/>
                  <a:gd name="T81" fmla="*/ 158 h 352"/>
                  <a:gd name="T82" fmla="*/ 12 w 102"/>
                  <a:gd name="T83" fmla="*/ 117 h 352"/>
                  <a:gd name="T84" fmla="*/ 23 w 102"/>
                  <a:gd name="T85" fmla="*/ 77 h 352"/>
                  <a:gd name="T86" fmla="*/ 38 w 102"/>
                  <a:gd name="T87" fmla="*/ 38 h 352"/>
                  <a:gd name="T88" fmla="*/ 59 w 102"/>
                  <a:gd name="T89" fmla="*/ 0 h 352"/>
                  <a:gd name="T90" fmla="*/ 65 w 102"/>
                  <a:gd name="T91" fmla="*/ 3 h 352"/>
                  <a:gd name="T92" fmla="*/ 72 w 102"/>
                  <a:gd name="T93" fmla="*/ 4 h 352"/>
                  <a:gd name="T94" fmla="*/ 79 w 102"/>
                  <a:gd name="T95" fmla="*/ 5 h 352"/>
                  <a:gd name="T96" fmla="*/ 85 w 102"/>
                  <a:gd name="T97" fmla="*/ 6 h 352"/>
                  <a:gd name="T98" fmla="*/ 92 w 102"/>
                  <a:gd name="T99" fmla="*/ 8 h 352"/>
                  <a:gd name="T100" fmla="*/ 97 w 102"/>
                  <a:gd name="T101" fmla="*/ 11 h 352"/>
                  <a:gd name="T102" fmla="*/ 100 w 102"/>
                  <a:gd name="T103" fmla="*/ 15 h 352"/>
                  <a:gd name="T104" fmla="*/ 102 w 102"/>
                  <a:gd name="T105" fmla="*/ 21 h 3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102" h="352">
                    <a:moveTo>
                      <a:pt x="102" y="21"/>
                    </a:moveTo>
                    <a:lnTo>
                      <a:pt x="99" y="33"/>
                    </a:lnTo>
                    <a:lnTo>
                      <a:pt x="95" y="63"/>
                    </a:lnTo>
                    <a:lnTo>
                      <a:pt x="88" y="108"/>
                    </a:lnTo>
                    <a:lnTo>
                      <a:pt x="81" y="160"/>
                    </a:lnTo>
                    <a:lnTo>
                      <a:pt x="74" y="216"/>
                    </a:lnTo>
                    <a:lnTo>
                      <a:pt x="68" y="269"/>
                    </a:lnTo>
                    <a:lnTo>
                      <a:pt x="66" y="315"/>
                    </a:lnTo>
                    <a:lnTo>
                      <a:pt x="67" y="349"/>
                    </a:lnTo>
                    <a:lnTo>
                      <a:pt x="65" y="352"/>
                    </a:lnTo>
                    <a:lnTo>
                      <a:pt x="61" y="352"/>
                    </a:lnTo>
                    <a:lnTo>
                      <a:pt x="58" y="352"/>
                    </a:lnTo>
                    <a:lnTo>
                      <a:pt x="54" y="352"/>
                    </a:lnTo>
                    <a:lnTo>
                      <a:pt x="49" y="312"/>
                    </a:lnTo>
                    <a:lnTo>
                      <a:pt x="47" y="272"/>
                    </a:lnTo>
                    <a:lnTo>
                      <a:pt x="49" y="231"/>
                    </a:lnTo>
                    <a:lnTo>
                      <a:pt x="52" y="192"/>
                    </a:lnTo>
                    <a:lnTo>
                      <a:pt x="57" y="153"/>
                    </a:lnTo>
                    <a:lnTo>
                      <a:pt x="64" y="114"/>
                    </a:lnTo>
                    <a:lnTo>
                      <a:pt x="69" y="76"/>
                    </a:lnTo>
                    <a:lnTo>
                      <a:pt x="76" y="36"/>
                    </a:lnTo>
                    <a:lnTo>
                      <a:pt x="73" y="34"/>
                    </a:lnTo>
                    <a:lnTo>
                      <a:pt x="70" y="34"/>
                    </a:lnTo>
                    <a:lnTo>
                      <a:pt x="67" y="35"/>
                    </a:lnTo>
                    <a:lnTo>
                      <a:pt x="64" y="35"/>
                    </a:lnTo>
                    <a:lnTo>
                      <a:pt x="52" y="71"/>
                    </a:lnTo>
                    <a:lnTo>
                      <a:pt x="43" y="108"/>
                    </a:lnTo>
                    <a:lnTo>
                      <a:pt x="35" y="145"/>
                    </a:lnTo>
                    <a:lnTo>
                      <a:pt x="29" y="182"/>
                    </a:lnTo>
                    <a:lnTo>
                      <a:pt x="26" y="219"/>
                    </a:lnTo>
                    <a:lnTo>
                      <a:pt x="23" y="255"/>
                    </a:lnTo>
                    <a:lnTo>
                      <a:pt x="21" y="294"/>
                    </a:lnTo>
                    <a:lnTo>
                      <a:pt x="21" y="332"/>
                    </a:lnTo>
                    <a:lnTo>
                      <a:pt x="17" y="332"/>
                    </a:lnTo>
                    <a:lnTo>
                      <a:pt x="15" y="330"/>
                    </a:lnTo>
                    <a:lnTo>
                      <a:pt x="13" y="329"/>
                    </a:lnTo>
                    <a:lnTo>
                      <a:pt x="11" y="328"/>
                    </a:lnTo>
                    <a:lnTo>
                      <a:pt x="4" y="284"/>
                    </a:lnTo>
                    <a:lnTo>
                      <a:pt x="0" y="242"/>
                    </a:lnTo>
                    <a:lnTo>
                      <a:pt x="0" y="199"/>
                    </a:lnTo>
                    <a:lnTo>
                      <a:pt x="4" y="158"/>
                    </a:lnTo>
                    <a:lnTo>
                      <a:pt x="12" y="117"/>
                    </a:lnTo>
                    <a:lnTo>
                      <a:pt x="23" y="77"/>
                    </a:lnTo>
                    <a:lnTo>
                      <a:pt x="38" y="38"/>
                    </a:lnTo>
                    <a:lnTo>
                      <a:pt x="59" y="0"/>
                    </a:lnTo>
                    <a:lnTo>
                      <a:pt x="65" y="3"/>
                    </a:lnTo>
                    <a:lnTo>
                      <a:pt x="72" y="4"/>
                    </a:lnTo>
                    <a:lnTo>
                      <a:pt x="79" y="5"/>
                    </a:lnTo>
                    <a:lnTo>
                      <a:pt x="85" y="6"/>
                    </a:lnTo>
                    <a:lnTo>
                      <a:pt x="92" y="8"/>
                    </a:lnTo>
                    <a:lnTo>
                      <a:pt x="97" y="11"/>
                    </a:lnTo>
                    <a:lnTo>
                      <a:pt x="100" y="15"/>
                    </a:lnTo>
                    <a:lnTo>
                      <a:pt x="102" y="21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4" name="Freeform 162"/>
              <p:cNvSpPr>
                <a:spLocks/>
              </p:cNvSpPr>
              <p:nvPr/>
            </p:nvSpPr>
            <p:spPr bwMode="auto">
              <a:xfrm>
                <a:off x="3099" y="1833"/>
                <a:ext cx="214" cy="400"/>
              </a:xfrm>
              <a:custGeom>
                <a:avLst/>
                <a:gdLst>
                  <a:gd name="T0" fmla="*/ 46 w 427"/>
                  <a:gd name="T1" fmla="*/ 7 h 801"/>
                  <a:gd name="T2" fmla="*/ 38 w 427"/>
                  <a:gd name="T3" fmla="*/ 19 h 801"/>
                  <a:gd name="T4" fmla="*/ 25 w 427"/>
                  <a:gd name="T5" fmla="*/ 49 h 801"/>
                  <a:gd name="T6" fmla="*/ 21 w 427"/>
                  <a:gd name="T7" fmla="*/ 94 h 801"/>
                  <a:gd name="T8" fmla="*/ 32 w 427"/>
                  <a:gd name="T9" fmla="*/ 139 h 801"/>
                  <a:gd name="T10" fmla="*/ 46 w 427"/>
                  <a:gd name="T11" fmla="*/ 185 h 801"/>
                  <a:gd name="T12" fmla="*/ 73 w 427"/>
                  <a:gd name="T13" fmla="*/ 194 h 801"/>
                  <a:gd name="T14" fmla="*/ 117 w 427"/>
                  <a:gd name="T15" fmla="*/ 177 h 801"/>
                  <a:gd name="T16" fmla="*/ 164 w 427"/>
                  <a:gd name="T17" fmla="*/ 169 h 801"/>
                  <a:gd name="T18" fmla="*/ 210 w 427"/>
                  <a:gd name="T19" fmla="*/ 169 h 801"/>
                  <a:gd name="T20" fmla="*/ 256 w 427"/>
                  <a:gd name="T21" fmla="*/ 174 h 801"/>
                  <a:gd name="T22" fmla="*/ 303 w 427"/>
                  <a:gd name="T23" fmla="*/ 185 h 801"/>
                  <a:gd name="T24" fmla="*/ 349 w 427"/>
                  <a:gd name="T25" fmla="*/ 196 h 801"/>
                  <a:gd name="T26" fmla="*/ 394 w 427"/>
                  <a:gd name="T27" fmla="*/ 208 h 801"/>
                  <a:gd name="T28" fmla="*/ 427 w 427"/>
                  <a:gd name="T29" fmla="*/ 223 h 801"/>
                  <a:gd name="T30" fmla="*/ 380 w 427"/>
                  <a:gd name="T31" fmla="*/ 224 h 801"/>
                  <a:gd name="T32" fmla="*/ 335 w 427"/>
                  <a:gd name="T33" fmla="*/ 217 h 801"/>
                  <a:gd name="T34" fmla="*/ 290 w 427"/>
                  <a:gd name="T35" fmla="*/ 205 h 801"/>
                  <a:gd name="T36" fmla="*/ 245 w 427"/>
                  <a:gd name="T37" fmla="*/ 197 h 801"/>
                  <a:gd name="T38" fmla="*/ 221 w 427"/>
                  <a:gd name="T39" fmla="*/ 196 h 801"/>
                  <a:gd name="T40" fmla="*/ 197 w 427"/>
                  <a:gd name="T41" fmla="*/ 196 h 801"/>
                  <a:gd name="T42" fmla="*/ 172 w 427"/>
                  <a:gd name="T43" fmla="*/ 200 h 801"/>
                  <a:gd name="T44" fmla="*/ 147 w 427"/>
                  <a:gd name="T45" fmla="*/ 205 h 801"/>
                  <a:gd name="T46" fmla="*/ 123 w 427"/>
                  <a:gd name="T47" fmla="*/ 212 h 801"/>
                  <a:gd name="T48" fmla="*/ 100 w 427"/>
                  <a:gd name="T49" fmla="*/ 222 h 801"/>
                  <a:gd name="T50" fmla="*/ 79 w 427"/>
                  <a:gd name="T51" fmla="*/ 233 h 801"/>
                  <a:gd name="T52" fmla="*/ 60 w 427"/>
                  <a:gd name="T53" fmla="*/ 246 h 801"/>
                  <a:gd name="T54" fmla="*/ 93 w 427"/>
                  <a:gd name="T55" fmla="*/ 486 h 801"/>
                  <a:gd name="T56" fmla="*/ 98 w 427"/>
                  <a:gd name="T57" fmla="*/ 585 h 801"/>
                  <a:gd name="T58" fmla="*/ 111 w 427"/>
                  <a:gd name="T59" fmla="*/ 653 h 801"/>
                  <a:gd name="T60" fmla="*/ 146 w 427"/>
                  <a:gd name="T61" fmla="*/ 688 h 801"/>
                  <a:gd name="T62" fmla="*/ 185 w 427"/>
                  <a:gd name="T63" fmla="*/ 722 h 801"/>
                  <a:gd name="T64" fmla="*/ 229 w 427"/>
                  <a:gd name="T65" fmla="*/ 752 h 801"/>
                  <a:gd name="T66" fmla="*/ 252 w 427"/>
                  <a:gd name="T67" fmla="*/ 774 h 801"/>
                  <a:gd name="T68" fmla="*/ 249 w 427"/>
                  <a:gd name="T69" fmla="*/ 792 h 801"/>
                  <a:gd name="T70" fmla="*/ 223 w 427"/>
                  <a:gd name="T71" fmla="*/ 790 h 801"/>
                  <a:gd name="T72" fmla="*/ 172 w 427"/>
                  <a:gd name="T73" fmla="*/ 751 h 801"/>
                  <a:gd name="T74" fmla="*/ 124 w 427"/>
                  <a:gd name="T75" fmla="*/ 706 h 801"/>
                  <a:gd name="T76" fmla="*/ 96 w 427"/>
                  <a:gd name="T77" fmla="*/ 675 h 801"/>
                  <a:gd name="T78" fmla="*/ 94 w 427"/>
                  <a:gd name="T79" fmla="*/ 699 h 801"/>
                  <a:gd name="T80" fmla="*/ 107 w 427"/>
                  <a:gd name="T81" fmla="*/ 756 h 801"/>
                  <a:gd name="T82" fmla="*/ 93 w 427"/>
                  <a:gd name="T83" fmla="*/ 744 h 801"/>
                  <a:gd name="T84" fmla="*/ 74 w 427"/>
                  <a:gd name="T85" fmla="*/ 693 h 801"/>
                  <a:gd name="T86" fmla="*/ 64 w 427"/>
                  <a:gd name="T87" fmla="*/ 639 h 801"/>
                  <a:gd name="T88" fmla="*/ 61 w 427"/>
                  <a:gd name="T89" fmla="*/ 582 h 801"/>
                  <a:gd name="T90" fmla="*/ 52 w 427"/>
                  <a:gd name="T91" fmla="*/ 418 h 801"/>
                  <a:gd name="T92" fmla="*/ 6 w 427"/>
                  <a:gd name="T93" fmla="*/ 160 h 801"/>
                  <a:gd name="T94" fmla="*/ 0 w 427"/>
                  <a:gd name="T95" fmla="*/ 110 h 801"/>
                  <a:gd name="T96" fmla="*/ 3 w 427"/>
                  <a:gd name="T97" fmla="*/ 60 h 801"/>
                  <a:gd name="T98" fmla="*/ 24 w 427"/>
                  <a:gd name="T99" fmla="*/ 17 h 8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427" h="801">
                    <a:moveTo>
                      <a:pt x="44" y="0"/>
                    </a:moveTo>
                    <a:lnTo>
                      <a:pt x="46" y="7"/>
                    </a:lnTo>
                    <a:lnTo>
                      <a:pt x="43" y="13"/>
                    </a:lnTo>
                    <a:lnTo>
                      <a:pt x="38" y="19"/>
                    </a:lnTo>
                    <a:lnTo>
                      <a:pt x="36" y="27"/>
                    </a:lnTo>
                    <a:lnTo>
                      <a:pt x="25" y="49"/>
                    </a:lnTo>
                    <a:lnTo>
                      <a:pt x="21" y="71"/>
                    </a:lnTo>
                    <a:lnTo>
                      <a:pt x="21" y="94"/>
                    </a:lnTo>
                    <a:lnTo>
                      <a:pt x="25" y="115"/>
                    </a:lnTo>
                    <a:lnTo>
                      <a:pt x="32" y="139"/>
                    </a:lnTo>
                    <a:lnTo>
                      <a:pt x="39" y="160"/>
                    </a:lnTo>
                    <a:lnTo>
                      <a:pt x="46" y="185"/>
                    </a:lnTo>
                    <a:lnTo>
                      <a:pt x="51" y="208"/>
                    </a:lnTo>
                    <a:lnTo>
                      <a:pt x="73" y="194"/>
                    </a:lnTo>
                    <a:lnTo>
                      <a:pt x="94" y="184"/>
                    </a:lnTo>
                    <a:lnTo>
                      <a:pt x="117" y="177"/>
                    </a:lnTo>
                    <a:lnTo>
                      <a:pt x="140" y="172"/>
                    </a:lnTo>
                    <a:lnTo>
                      <a:pt x="164" y="169"/>
                    </a:lnTo>
                    <a:lnTo>
                      <a:pt x="187" y="167"/>
                    </a:lnTo>
                    <a:lnTo>
                      <a:pt x="210" y="169"/>
                    </a:lnTo>
                    <a:lnTo>
                      <a:pt x="233" y="171"/>
                    </a:lnTo>
                    <a:lnTo>
                      <a:pt x="256" y="174"/>
                    </a:lnTo>
                    <a:lnTo>
                      <a:pt x="280" y="179"/>
                    </a:lnTo>
                    <a:lnTo>
                      <a:pt x="303" y="185"/>
                    </a:lnTo>
                    <a:lnTo>
                      <a:pt x="326" y="190"/>
                    </a:lnTo>
                    <a:lnTo>
                      <a:pt x="349" y="196"/>
                    </a:lnTo>
                    <a:lnTo>
                      <a:pt x="371" y="202"/>
                    </a:lnTo>
                    <a:lnTo>
                      <a:pt x="394" y="208"/>
                    </a:lnTo>
                    <a:lnTo>
                      <a:pt x="416" y="212"/>
                    </a:lnTo>
                    <a:lnTo>
                      <a:pt x="427" y="223"/>
                    </a:lnTo>
                    <a:lnTo>
                      <a:pt x="403" y="225"/>
                    </a:lnTo>
                    <a:lnTo>
                      <a:pt x="380" y="224"/>
                    </a:lnTo>
                    <a:lnTo>
                      <a:pt x="357" y="222"/>
                    </a:lnTo>
                    <a:lnTo>
                      <a:pt x="335" y="217"/>
                    </a:lnTo>
                    <a:lnTo>
                      <a:pt x="313" y="211"/>
                    </a:lnTo>
                    <a:lnTo>
                      <a:pt x="290" y="205"/>
                    </a:lnTo>
                    <a:lnTo>
                      <a:pt x="268" y="201"/>
                    </a:lnTo>
                    <a:lnTo>
                      <a:pt x="245" y="197"/>
                    </a:lnTo>
                    <a:lnTo>
                      <a:pt x="234" y="196"/>
                    </a:lnTo>
                    <a:lnTo>
                      <a:pt x="221" y="196"/>
                    </a:lnTo>
                    <a:lnTo>
                      <a:pt x="210" y="196"/>
                    </a:lnTo>
                    <a:lnTo>
                      <a:pt x="197" y="196"/>
                    </a:lnTo>
                    <a:lnTo>
                      <a:pt x="184" y="197"/>
                    </a:lnTo>
                    <a:lnTo>
                      <a:pt x="172" y="200"/>
                    </a:lnTo>
                    <a:lnTo>
                      <a:pt x="160" y="202"/>
                    </a:lnTo>
                    <a:lnTo>
                      <a:pt x="147" y="205"/>
                    </a:lnTo>
                    <a:lnTo>
                      <a:pt x="135" y="209"/>
                    </a:lnTo>
                    <a:lnTo>
                      <a:pt x="123" y="212"/>
                    </a:lnTo>
                    <a:lnTo>
                      <a:pt x="112" y="217"/>
                    </a:lnTo>
                    <a:lnTo>
                      <a:pt x="100" y="222"/>
                    </a:lnTo>
                    <a:lnTo>
                      <a:pt x="90" y="227"/>
                    </a:lnTo>
                    <a:lnTo>
                      <a:pt x="79" y="233"/>
                    </a:lnTo>
                    <a:lnTo>
                      <a:pt x="69" y="239"/>
                    </a:lnTo>
                    <a:lnTo>
                      <a:pt x="60" y="246"/>
                    </a:lnTo>
                    <a:lnTo>
                      <a:pt x="90" y="435"/>
                    </a:lnTo>
                    <a:lnTo>
                      <a:pt x="93" y="486"/>
                    </a:lnTo>
                    <a:lnTo>
                      <a:pt x="97" y="535"/>
                    </a:lnTo>
                    <a:lnTo>
                      <a:pt x="98" y="585"/>
                    </a:lnTo>
                    <a:lnTo>
                      <a:pt x="93" y="634"/>
                    </a:lnTo>
                    <a:lnTo>
                      <a:pt x="111" y="653"/>
                    </a:lnTo>
                    <a:lnTo>
                      <a:pt x="128" y="671"/>
                    </a:lnTo>
                    <a:lnTo>
                      <a:pt x="146" y="688"/>
                    </a:lnTo>
                    <a:lnTo>
                      <a:pt x="166" y="706"/>
                    </a:lnTo>
                    <a:lnTo>
                      <a:pt x="185" y="722"/>
                    </a:lnTo>
                    <a:lnTo>
                      <a:pt x="207" y="737"/>
                    </a:lnTo>
                    <a:lnTo>
                      <a:pt x="229" y="752"/>
                    </a:lnTo>
                    <a:lnTo>
                      <a:pt x="252" y="765"/>
                    </a:lnTo>
                    <a:lnTo>
                      <a:pt x="252" y="774"/>
                    </a:lnTo>
                    <a:lnTo>
                      <a:pt x="251" y="783"/>
                    </a:lnTo>
                    <a:lnTo>
                      <a:pt x="249" y="792"/>
                    </a:lnTo>
                    <a:lnTo>
                      <a:pt x="248" y="801"/>
                    </a:lnTo>
                    <a:lnTo>
                      <a:pt x="223" y="790"/>
                    </a:lnTo>
                    <a:lnTo>
                      <a:pt x="198" y="771"/>
                    </a:lnTo>
                    <a:lnTo>
                      <a:pt x="172" y="751"/>
                    </a:lnTo>
                    <a:lnTo>
                      <a:pt x="147" y="728"/>
                    </a:lnTo>
                    <a:lnTo>
                      <a:pt x="124" y="706"/>
                    </a:lnTo>
                    <a:lnTo>
                      <a:pt x="107" y="687"/>
                    </a:lnTo>
                    <a:lnTo>
                      <a:pt x="96" y="675"/>
                    </a:lnTo>
                    <a:lnTo>
                      <a:pt x="91" y="670"/>
                    </a:lnTo>
                    <a:lnTo>
                      <a:pt x="94" y="699"/>
                    </a:lnTo>
                    <a:lnTo>
                      <a:pt x="101" y="731"/>
                    </a:lnTo>
                    <a:lnTo>
                      <a:pt x="107" y="756"/>
                    </a:lnTo>
                    <a:lnTo>
                      <a:pt x="108" y="768"/>
                    </a:lnTo>
                    <a:lnTo>
                      <a:pt x="93" y="744"/>
                    </a:lnTo>
                    <a:lnTo>
                      <a:pt x="82" y="720"/>
                    </a:lnTo>
                    <a:lnTo>
                      <a:pt x="74" y="693"/>
                    </a:lnTo>
                    <a:lnTo>
                      <a:pt x="68" y="667"/>
                    </a:lnTo>
                    <a:lnTo>
                      <a:pt x="64" y="639"/>
                    </a:lnTo>
                    <a:lnTo>
                      <a:pt x="62" y="610"/>
                    </a:lnTo>
                    <a:lnTo>
                      <a:pt x="61" y="582"/>
                    </a:lnTo>
                    <a:lnTo>
                      <a:pt x="61" y="555"/>
                    </a:lnTo>
                    <a:lnTo>
                      <a:pt x="52" y="418"/>
                    </a:lnTo>
                    <a:lnTo>
                      <a:pt x="9" y="186"/>
                    </a:lnTo>
                    <a:lnTo>
                      <a:pt x="6" y="160"/>
                    </a:lnTo>
                    <a:lnTo>
                      <a:pt x="2" y="135"/>
                    </a:lnTo>
                    <a:lnTo>
                      <a:pt x="0" y="110"/>
                    </a:lnTo>
                    <a:lnTo>
                      <a:pt x="0" y="84"/>
                    </a:lnTo>
                    <a:lnTo>
                      <a:pt x="3" y="60"/>
                    </a:lnTo>
                    <a:lnTo>
                      <a:pt x="11" y="37"/>
                    </a:lnTo>
                    <a:lnTo>
                      <a:pt x="24" y="17"/>
                    </a:lnTo>
                    <a:lnTo>
                      <a:pt x="4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5" name="Freeform 163"/>
              <p:cNvSpPr>
                <a:spLocks/>
              </p:cNvSpPr>
              <p:nvPr/>
            </p:nvSpPr>
            <p:spPr bwMode="auto">
              <a:xfrm>
                <a:off x="2525" y="1985"/>
                <a:ext cx="727" cy="449"/>
              </a:xfrm>
              <a:custGeom>
                <a:avLst/>
                <a:gdLst>
                  <a:gd name="T0" fmla="*/ 268 w 1453"/>
                  <a:gd name="T1" fmla="*/ 325 h 897"/>
                  <a:gd name="T2" fmla="*/ 341 w 1453"/>
                  <a:gd name="T3" fmla="*/ 488 h 897"/>
                  <a:gd name="T4" fmla="*/ 435 w 1453"/>
                  <a:gd name="T5" fmla="*/ 570 h 897"/>
                  <a:gd name="T6" fmla="*/ 469 w 1453"/>
                  <a:gd name="T7" fmla="*/ 629 h 897"/>
                  <a:gd name="T8" fmla="*/ 461 w 1453"/>
                  <a:gd name="T9" fmla="*/ 660 h 897"/>
                  <a:gd name="T10" fmla="*/ 445 w 1453"/>
                  <a:gd name="T11" fmla="*/ 631 h 897"/>
                  <a:gd name="T12" fmla="*/ 415 w 1453"/>
                  <a:gd name="T13" fmla="*/ 608 h 897"/>
                  <a:gd name="T14" fmla="*/ 385 w 1453"/>
                  <a:gd name="T15" fmla="*/ 588 h 897"/>
                  <a:gd name="T16" fmla="*/ 376 w 1453"/>
                  <a:gd name="T17" fmla="*/ 621 h 897"/>
                  <a:gd name="T18" fmla="*/ 401 w 1453"/>
                  <a:gd name="T19" fmla="*/ 815 h 897"/>
                  <a:gd name="T20" fmla="*/ 461 w 1453"/>
                  <a:gd name="T21" fmla="*/ 860 h 897"/>
                  <a:gd name="T22" fmla="*/ 560 w 1453"/>
                  <a:gd name="T23" fmla="*/ 831 h 897"/>
                  <a:gd name="T24" fmla="*/ 655 w 1453"/>
                  <a:gd name="T25" fmla="*/ 788 h 897"/>
                  <a:gd name="T26" fmla="*/ 754 w 1453"/>
                  <a:gd name="T27" fmla="*/ 749 h 897"/>
                  <a:gd name="T28" fmla="*/ 1239 w 1453"/>
                  <a:gd name="T29" fmla="*/ 643 h 897"/>
                  <a:gd name="T30" fmla="*/ 1295 w 1453"/>
                  <a:gd name="T31" fmla="*/ 620 h 897"/>
                  <a:gd name="T32" fmla="*/ 1349 w 1453"/>
                  <a:gd name="T33" fmla="*/ 591 h 897"/>
                  <a:gd name="T34" fmla="*/ 1398 w 1453"/>
                  <a:gd name="T35" fmla="*/ 558 h 897"/>
                  <a:gd name="T36" fmla="*/ 1443 w 1453"/>
                  <a:gd name="T37" fmla="*/ 521 h 897"/>
                  <a:gd name="T38" fmla="*/ 1453 w 1453"/>
                  <a:gd name="T39" fmla="*/ 532 h 897"/>
                  <a:gd name="T40" fmla="*/ 1378 w 1453"/>
                  <a:gd name="T41" fmla="*/ 606 h 897"/>
                  <a:gd name="T42" fmla="*/ 1286 w 1453"/>
                  <a:gd name="T43" fmla="*/ 658 h 897"/>
                  <a:gd name="T44" fmla="*/ 1254 w 1453"/>
                  <a:gd name="T45" fmla="*/ 668 h 897"/>
                  <a:gd name="T46" fmla="*/ 1167 w 1453"/>
                  <a:gd name="T47" fmla="*/ 694 h 897"/>
                  <a:gd name="T48" fmla="*/ 1044 w 1453"/>
                  <a:gd name="T49" fmla="*/ 721 h 897"/>
                  <a:gd name="T50" fmla="*/ 899 w 1453"/>
                  <a:gd name="T51" fmla="*/ 743 h 897"/>
                  <a:gd name="T52" fmla="*/ 690 w 1453"/>
                  <a:gd name="T53" fmla="*/ 797 h 897"/>
                  <a:gd name="T54" fmla="*/ 625 w 1453"/>
                  <a:gd name="T55" fmla="*/ 835 h 897"/>
                  <a:gd name="T56" fmla="*/ 573 w 1453"/>
                  <a:gd name="T57" fmla="*/ 855 h 897"/>
                  <a:gd name="T58" fmla="*/ 527 w 1453"/>
                  <a:gd name="T59" fmla="*/ 871 h 897"/>
                  <a:gd name="T60" fmla="*/ 478 w 1453"/>
                  <a:gd name="T61" fmla="*/ 885 h 897"/>
                  <a:gd name="T62" fmla="*/ 430 w 1453"/>
                  <a:gd name="T63" fmla="*/ 894 h 897"/>
                  <a:gd name="T64" fmla="*/ 400 w 1453"/>
                  <a:gd name="T65" fmla="*/ 895 h 897"/>
                  <a:gd name="T66" fmla="*/ 377 w 1453"/>
                  <a:gd name="T67" fmla="*/ 885 h 897"/>
                  <a:gd name="T68" fmla="*/ 308 w 1453"/>
                  <a:gd name="T69" fmla="*/ 505 h 897"/>
                  <a:gd name="T70" fmla="*/ 279 w 1453"/>
                  <a:gd name="T71" fmla="*/ 441 h 897"/>
                  <a:gd name="T72" fmla="*/ 213 w 1453"/>
                  <a:gd name="T73" fmla="*/ 261 h 897"/>
                  <a:gd name="T74" fmla="*/ 167 w 1453"/>
                  <a:gd name="T75" fmla="*/ 189 h 897"/>
                  <a:gd name="T76" fmla="*/ 110 w 1453"/>
                  <a:gd name="T77" fmla="*/ 154 h 897"/>
                  <a:gd name="T78" fmla="*/ 82 w 1453"/>
                  <a:gd name="T79" fmla="*/ 152 h 897"/>
                  <a:gd name="T80" fmla="*/ 59 w 1453"/>
                  <a:gd name="T81" fmla="*/ 151 h 897"/>
                  <a:gd name="T82" fmla="*/ 75 w 1453"/>
                  <a:gd name="T83" fmla="*/ 138 h 897"/>
                  <a:gd name="T84" fmla="*/ 106 w 1453"/>
                  <a:gd name="T85" fmla="*/ 136 h 897"/>
                  <a:gd name="T86" fmla="*/ 124 w 1453"/>
                  <a:gd name="T87" fmla="*/ 120 h 897"/>
                  <a:gd name="T88" fmla="*/ 81 w 1453"/>
                  <a:gd name="T89" fmla="*/ 64 h 897"/>
                  <a:gd name="T90" fmla="*/ 37 w 1453"/>
                  <a:gd name="T91" fmla="*/ 24 h 897"/>
                  <a:gd name="T92" fmla="*/ 12 w 1453"/>
                  <a:gd name="T93" fmla="*/ 14 h 897"/>
                  <a:gd name="T94" fmla="*/ 10 w 1453"/>
                  <a:gd name="T95" fmla="*/ 0 h 897"/>
                  <a:gd name="T96" fmla="*/ 107 w 1453"/>
                  <a:gd name="T97" fmla="*/ 44 h 897"/>
                  <a:gd name="T98" fmla="*/ 177 w 1453"/>
                  <a:gd name="T99" fmla="*/ 125 h 8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1453" h="897">
                    <a:moveTo>
                      <a:pt x="177" y="125"/>
                    </a:moveTo>
                    <a:lnTo>
                      <a:pt x="231" y="244"/>
                    </a:lnTo>
                    <a:lnTo>
                      <a:pt x="251" y="283"/>
                    </a:lnTo>
                    <a:lnTo>
                      <a:pt x="268" y="325"/>
                    </a:lnTo>
                    <a:lnTo>
                      <a:pt x="283" y="367"/>
                    </a:lnTo>
                    <a:lnTo>
                      <a:pt x="299" y="410"/>
                    </a:lnTo>
                    <a:lnTo>
                      <a:pt x="317" y="452"/>
                    </a:lnTo>
                    <a:lnTo>
                      <a:pt x="341" y="488"/>
                    </a:lnTo>
                    <a:lnTo>
                      <a:pt x="371" y="521"/>
                    </a:lnTo>
                    <a:lnTo>
                      <a:pt x="410" y="547"/>
                    </a:lnTo>
                    <a:lnTo>
                      <a:pt x="422" y="559"/>
                    </a:lnTo>
                    <a:lnTo>
                      <a:pt x="435" y="570"/>
                    </a:lnTo>
                    <a:lnTo>
                      <a:pt x="446" y="584"/>
                    </a:lnTo>
                    <a:lnTo>
                      <a:pt x="457" y="598"/>
                    </a:lnTo>
                    <a:lnTo>
                      <a:pt x="465" y="613"/>
                    </a:lnTo>
                    <a:lnTo>
                      <a:pt x="469" y="629"/>
                    </a:lnTo>
                    <a:lnTo>
                      <a:pt x="469" y="646"/>
                    </a:lnTo>
                    <a:lnTo>
                      <a:pt x="465" y="665"/>
                    </a:lnTo>
                    <a:lnTo>
                      <a:pt x="463" y="665"/>
                    </a:lnTo>
                    <a:lnTo>
                      <a:pt x="461" y="660"/>
                    </a:lnTo>
                    <a:lnTo>
                      <a:pt x="459" y="654"/>
                    </a:lnTo>
                    <a:lnTo>
                      <a:pt x="455" y="648"/>
                    </a:lnTo>
                    <a:lnTo>
                      <a:pt x="451" y="640"/>
                    </a:lnTo>
                    <a:lnTo>
                      <a:pt x="445" y="631"/>
                    </a:lnTo>
                    <a:lnTo>
                      <a:pt x="438" y="625"/>
                    </a:lnTo>
                    <a:lnTo>
                      <a:pt x="430" y="620"/>
                    </a:lnTo>
                    <a:lnTo>
                      <a:pt x="423" y="614"/>
                    </a:lnTo>
                    <a:lnTo>
                      <a:pt x="415" y="608"/>
                    </a:lnTo>
                    <a:lnTo>
                      <a:pt x="408" y="604"/>
                    </a:lnTo>
                    <a:lnTo>
                      <a:pt x="400" y="598"/>
                    </a:lnTo>
                    <a:lnTo>
                      <a:pt x="393" y="593"/>
                    </a:lnTo>
                    <a:lnTo>
                      <a:pt x="385" y="588"/>
                    </a:lnTo>
                    <a:lnTo>
                      <a:pt x="378" y="583"/>
                    </a:lnTo>
                    <a:lnTo>
                      <a:pt x="370" y="577"/>
                    </a:lnTo>
                    <a:lnTo>
                      <a:pt x="371" y="589"/>
                    </a:lnTo>
                    <a:lnTo>
                      <a:pt x="376" y="621"/>
                    </a:lnTo>
                    <a:lnTo>
                      <a:pt x="382" y="666"/>
                    </a:lnTo>
                    <a:lnTo>
                      <a:pt x="389" y="717"/>
                    </a:lnTo>
                    <a:lnTo>
                      <a:pt x="395" y="769"/>
                    </a:lnTo>
                    <a:lnTo>
                      <a:pt x="401" y="815"/>
                    </a:lnTo>
                    <a:lnTo>
                      <a:pt x="405" y="848"/>
                    </a:lnTo>
                    <a:lnTo>
                      <a:pt x="406" y="863"/>
                    </a:lnTo>
                    <a:lnTo>
                      <a:pt x="434" y="863"/>
                    </a:lnTo>
                    <a:lnTo>
                      <a:pt x="461" y="860"/>
                    </a:lnTo>
                    <a:lnTo>
                      <a:pt x="486" y="855"/>
                    </a:lnTo>
                    <a:lnTo>
                      <a:pt x="512" y="848"/>
                    </a:lnTo>
                    <a:lnTo>
                      <a:pt x="536" y="840"/>
                    </a:lnTo>
                    <a:lnTo>
                      <a:pt x="560" y="831"/>
                    </a:lnTo>
                    <a:lnTo>
                      <a:pt x="584" y="822"/>
                    </a:lnTo>
                    <a:lnTo>
                      <a:pt x="609" y="810"/>
                    </a:lnTo>
                    <a:lnTo>
                      <a:pt x="632" y="800"/>
                    </a:lnTo>
                    <a:lnTo>
                      <a:pt x="655" y="788"/>
                    </a:lnTo>
                    <a:lnTo>
                      <a:pt x="679" y="778"/>
                    </a:lnTo>
                    <a:lnTo>
                      <a:pt x="703" y="767"/>
                    </a:lnTo>
                    <a:lnTo>
                      <a:pt x="728" y="757"/>
                    </a:lnTo>
                    <a:lnTo>
                      <a:pt x="754" y="749"/>
                    </a:lnTo>
                    <a:lnTo>
                      <a:pt x="779" y="742"/>
                    </a:lnTo>
                    <a:lnTo>
                      <a:pt x="807" y="736"/>
                    </a:lnTo>
                    <a:lnTo>
                      <a:pt x="938" y="709"/>
                    </a:lnTo>
                    <a:lnTo>
                      <a:pt x="1239" y="643"/>
                    </a:lnTo>
                    <a:lnTo>
                      <a:pt x="1254" y="638"/>
                    </a:lnTo>
                    <a:lnTo>
                      <a:pt x="1268" y="633"/>
                    </a:lnTo>
                    <a:lnTo>
                      <a:pt x="1281" y="627"/>
                    </a:lnTo>
                    <a:lnTo>
                      <a:pt x="1295" y="620"/>
                    </a:lnTo>
                    <a:lnTo>
                      <a:pt x="1309" y="613"/>
                    </a:lnTo>
                    <a:lnTo>
                      <a:pt x="1323" y="606"/>
                    </a:lnTo>
                    <a:lnTo>
                      <a:pt x="1336" y="599"/>
                    </a:lnTo>
                    <a:lnTo>
                      <a:pt x="1349" y="591"/>
                    </a:lnTo>
                    <a:lnTo>
                      <a:pt x="1362" y="583"/>
                    </a:lnTo>
                    <a:lnTo>
                      <a:pt x="1374" y="575"/>
                    </a:lnTo>
                    <a:lnTo>
                      <a:pt x="1386" y="567"/>
                    </a:lnTo>
                    <a:lnTo>
                      <a:pt x="1398" y="558"/>
                    </a:lnTo>
                    <a:lnTo>
                      <a:pt x="1409" y="550"/>
                    </a:lnTo>
                    <a:lnTo>
                      <a:pt x="1421" y="540"/>
                    </a:lnTo>
                    <a:lnTo>
                      <a:pt x="1432" y="530"/>
                    </a:lnTo>
                    <a:lnTo>
                      <a:pt x="1443" y="521"/>
                    </a:lnTo>
                    <a:lnTo>
                      <a:pt x="1445" y="524"/>
                    </a:lnTo>
                    <a:lnTo>
                      <a:pt x="1450" y="527"/>
                    </a:lnTo>
                    <a:lnTo>
                      <a:pt x="1453" y="528"/>
                    </a:lnTo>
                    <a:lnTo>
                      <a:pt x="1453" y="532"/>
                    </a:lnTo>
                    <a:lnTo>
                      <a:pt x="1436" y="552"/>
                    </a:lnTo>
                    <a:lnTo>
                      <a:pt x="1419" y="571"/>
                    </a:lnTo>
                    <a:lnTo>
                      <a:pt x="1399" y="589"/>
                    </a:lnTo>
                    <a:lnTo>
                      <a:pt x="1378" y="606"/>
                    </a:lnTo>
                    <a:lnTo>
                      <a:pt x="1356" y="621"/>
                    </a:lnTo>
                    <a:lnTo>
                      <a:pt x="1334" y="635"/>
                    </a:lnTo>
                    <a:lnTo>
                      <a:pt x="1310" y="648"/>
                    </a:lnTo>
                    <a:lnTo>
                      <a:pt x="1286" y="658"/>
                    </a:lnTo>
                    <a:lnTo>
                      <a:pt x="1284" y="659"/>
                    </a:lnTo>
                    <a:lnTo>
                      <a:pt x="1278" y="660"/>
                    </a:lnTo>
                    <a:lnTo>
                      <a:pt x="1268" y="664"/>
                    </a:lnTo>
                    <a:lnTo>
                      <a:pt x="1254" y="668"/>
                    </a:lnTo>
                    <a:lnTo>
                      <a:pt x="1236" y="674"/>
                    </a:lnTo>
                    <a:lnTo>
                      <a:pt x="1217" y="680"/>
                    </a:lnTo>
                    <a:lnTo>
                      <a:pt x="1194" y="687"/>
                    </a:lnTo>
                    <a:lnTo>
                      <a:pt x="1167" y="694"/>
                    </a:lnTo>
                    <a:lnTo>
                      <a:pt x="1140" y="701"/>
                    </a:lnTo>
                    <a:lnTo>
                      <a:pt x="1110" y="708"/>
                    </a:lnTo>
                    <a:lnTo>
                      <a:pt x="1078" y="714"/>
                    </a:lnTo>
                    <a:lnTo>
                      <a:pt x="1044" y="721"/>
                    </a:lnTo>
                    <a:lnTo>
                      <a:pt x="1010" y="728"/>
                    </a:lnTo>
                    <a:lnTo>
                      <a:pt x="973" y="734"/>
                    </a:lnTo>
                    <a:lnTo>
                      <a:pt x="936" y="739"/>
                    </a:lnTo>
                    <a:lnTo>
                      <a:pt x="899" y="743"/>
                    </a:lnTo>
                    <a:lnTo>
                      <a:pt x="746" y="780"/>
                    </a:lnTo>
                    <a:lnTo>
                      <a:pt x="725" y="784"/>
                    </a:lnTo>
                    <a:lnTo>
                      <a:pt x="708" y="789"/>
                    </a:lnTo>
                    <a:lnTo>
                      <a:pt x="690" y="797"/>
                    </a:lnTo>
                    <a:lnTo>
                      <a:pt x="675" y="808"/>
                    </a:lnTo>
                    <a:lnTo>
                      <a:pt x="659" y="818"/>
                    </a:lnTo>
                    <a:lnTo>
                      <a:pt x="643" y="827"/>
                    </a:lnTo>
                    <a:lnTo>
                      <a:pt x="625" y="835"/>
                    </a:lnTo>
                    <a:lnTo>
                      <a:pt x="605" y="840"/>
                    </a:lnTo>
                    <a:lnTo>
                      <a:pt x="595" y="846"/>
                    </a:lnTo>
                    <a:lnTo>
                      <a:pt x="583" y="850"/>
                    </a:lnTo>
                    <a:lnTo>
                      <a:pt x="573" y="855"/>
                    </a:lnTo>
                    <a:lnTo>
                      <a:pt x="561" y="860"/>
                    </a:lnTo>
                    <a:lnTo>
                      <a:pt x="550" y="864"/>
                    </a:lnTo>
                    <a:lnTo>
                      <a:pt x="538" y="868"/>
                    </a:lnTo>
                    <a:lnTo>
                      <a:pt x="527" y="871"/>
                    </a:lnTo>
                    <a:lnTo>
                      <a:pt x="515" y="875"/>
                    </a:lnTo>
                    <a:lnTo>
                      <a:pt x="503" y="878"/>
                    </a:lnTo>
                    <a:lnTo>
                      <a:pt x="491" y="882"/>
                    </a:lnTo>
                    <a:lnTo>
                      <a:pt x="478" y="885"/>
                    </a:lnTo>
                    <a:lnTo>
                      <a:pt x="467" y="887"/>
                    </a:lnTo>
                    <a:lnTo>
                      <a:pt x="454" y="890"/>
                    </a:lnTo>
                    <a:lnTo>
                      <a:pt x="442" y="892"/>
                    </a:lnTo>
                    <a:lnTo>
                      <a:pt x="430" y="894"/>
                    </a:lnTo>
                    <a:lnTo>
                      <a:pt x="417" y="897"/>
                    </a:lnTo>
                    <a:lnTo>
                      <a:pt x="412" y="897"/>
                    </a:lnTo>
                    <a:lnTo>
                      <a:pt x="406" y="895"/>
                    </a:lnTo>
                    <a:lnTo>
                      <a:pt x="400" y="895"/>
                    </a:lnTo>
                    <a:lnTo>
                      <a:pt x="393" y="893"/>
                    </a:lnTo>
                    <a:lnTo>
                      <a:pt x="387" y="892"/>
                    </a:lnTo>
                    <a:lnTo>
                      <a:pt x="382" y="890"/>
                    </a:lnTo>
                    <a:lnTo>
                      <a:pt x="377" y="885"/>
                    </a:lnTo>
                    <a:lnTo>
                      <a:pt x="372" y="880"/>
                    </a:lnTo>
                    <a:lnTo>
                      <a:pt x="328" y="533"/>
                    </a:lnTo>
                    <a:lnTo>
                      <a:pt x="317" y="520"/>
                    </a:lnTo>
                    <a:lnTo>
                      <a:pt x="308" y="505"/>
                    </a:lnTo>
                    <a:lnTo>
                      <a:pt x="300" y="490"/>
                    </a:lnTo>
                    <a:lnTo>
                      <a:pt x="292" y="474"/>
                    </a:lnTo>
                    <a:lnTo>
                      <a:pt x="286" y="457"/>
                    </a:lnTo>
                    <a:lnTo>
                      <a:pt x="279" y="441"/>
                    </a:lnTo>
                    <a:lnTo>
                      <a:pt x="273" y="424"/>
                    </a:lnTo>
                    <a:lnTo>
                      <a:pt x="266" y="408"/>
                    </a:lnTo>
                    <a:lnTo>
                      <a:pt x="223" y="280"/>
                    </a:lnTo>
                    <a:lnTo>
                      <a:pt x="213" y="261"/>
                    </a:lnTo>
                    <a:lnTo>
                      <a:pt x="203" y="242"/>
                    </a:lnTo>
                    <a:lnTo>
                      <a:pt x="193" y="223"/>
                    </a:lnTo>
                    <a:lnTo>
                      <a:pt x="180" y="205"/>
                    </a:lnTo>
                    <a:lnTo>
                      <a:pt x="167" y="189"/>
                    </a:lnTo>
                    <a:lnTo>
                      <a:pt x="152" y="175"/>
                    </a:lnTo>
                    <a:lnTo>
                      <a:pt x="136" y="163"/>
                    </a:lnTo>
                    <a:lnTo>
                      <a:pt x="117" y="154"/>
                    </a:lnTo>
                    <a:lnTo>
                      <a:pt x="110" y="154"/>
                    </a:lnTo>
                    <a:lnTo>
                      <a:pt x="103" y="153"/>
                    </a:lnTo>
                    <a:lnTo>
                      <a:pt x="96" y="153"/>
                    </a:lnTo>
                    <a:lnTo>
                      <a:pt x="89" y="152"/>
                    </a:lnTo>
                    <a:lnTo>
                      <a:pt x="82" y="152"/>
                    </a:lnTo>
                    <a:lnTo>
                      <a:pt x="75" y="153"/>
                    </a:lnTo>
                    <a:lnTo>
                      <a:pt x="68" y="154"/>
                    </a:lnTo>
                    <a:lnTo>
                      <a:pt x="61" y="156"/>
                    </a:lnTo>
                    <a:lnTo>
                      <a:pt x="59" y="151"/>
                    </a:lnTo>
                    <a:lnTo>
                      <a:pt x="60" y="147"/>
                    </a:lnTo>
                    <a:lnTo>
                      <a:pt x="64" y="144"/>
                    </a:lnTo>
                    <a:lnTo>
                      <a:pt x="67" y="140"/>
                    </a:lnTo>
                    <a:lnTo>
                      <a:pt x="75" y="138"/>
                    </a:lnTo>
                    <a:lnTo>
                      <a:pt x="83" y="136"/>
                    </a:lnTo>
                    <a:lnTo>
                      <a:pt x="91" y="135"/>
                    </a:lnTo>
                    <a:lnTo>
                      <a:pt x="98" y="135"/>
                    </a:lnTo>
                    <a:lnTo>
                      <a:pt x="106" y="136"/>
                    </a:lnTo>
                    <a:lnTo>
                      <a:pt x="114" y="136"/>
                    </a:lnTo>
                    <a:lnTo>
                      <a:pt x="121" y="136"/>
                    </a:lnTo>
                    <a:lnTo>
                      <a:pt x="129" y="136"/>
                    </a:lnTo>
                    <a:lnTo>
                      <a:pt x="124" y="120"/>
                    </a:lnTo>
                    <a:lnTo>
                      <a:pt x="114" y="105"/>
                    </a:lnTo>
                    <a:lnTo>
                      <a:pt x="105" y="90"/>
                    </a:lnTo>
                    <a:lnTo>
                      <a:pt x="94" y="77"/>
                    </a:lnTo>
                    <a:lnTo>
                      <a:pt x="81" y="64"/>
                    </a:lnTo>
                    <a:lnTo>
                      <a:pt x="68" y="52"/>
                    </a:lnTo>
                    <a:lnTo>
                      <a:pt x="54" y="39"/>
                    </a:lnTo>
                    <a:lnTo>
                      <a:pt x="42" y="26"/>
                    </a:lnTo>
                    <a:lnTo>
                      <a:pt x="37" y="24"/>
                    </a:lnTo>
                    <a:lnTo>
                      <a:pt x="31" y="22"/>
                    </a:lnTo>
                    <a:lnTo>
                      <a:pt x="25" y="19"/>
                    </a:lnTo>
                    <a:lnTo>
                      <a:pt x="19" y="16"/>
                    </a:lnTo>
                    <a:lnTo>
                      <a:pt x="12" y="14"/>
                    </a:lnTo>
                    <a:lnTo>
                      <a:pt x="7" y="11"/>
                    </a:lnTo>
                    <a:lnTo>
                      <a:pt x="3" y="9"/>
                    </a:lnTo>
                    <a:lnTo>
                      <a:pt x="0" y="8"/>
                    </a:lnTo>
                    <a:lnTo>
                      <a:pt x="10" y="0"/>
                    </a:lnTo>
                    <a:lnTo>
                      <a:pt x="36" y="5"/>
                    </a:lnTo>
                    <a:lnTo>
                      <a:pt x="60" y="16"/>
                    </a:lnTo>
                    <a:lnTo>
                      <a:pt x="84" y="29"/>
                    </a:lnTo>
                    <a:lnTo>
                      <a:pt x="107" y="44"/>
                    </a:lnTo>
                    <a:lnTo>
                      <a:pt x="128" y="62"/>
                    </a:lnTo>
                    <a:lnTo>
                      <a:pt x="147" y="82"/>
                    </a:lnTo>
                    <a:lnTo>
                      <a:pt x="163" y="103"/>
                    </a:lnTo>
                    <a:lnTo>
                      <a:pt x="177" y="12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6" name="Freeform 164"/>
              <p:cNvSpPr>
                <a:spLocks/>
              </p:cNvSpPr>
              <p:nvPr/>
            </p:nvSpPr>
            <p:spPr bwMode="auto">
              <a:xfrm>
                <a:off x="2364" y="2028"/>
                <a:ext cx="110" cy="89"/>
              </a:xfrm>
              <a:custGeom>
                <a:avLst/>
                <a:gdLst>
                  <a:gd name="T0" fmla="*/ 3 w 220"/>
                  <a:gd name="T1" fmla="*/ 0 h 178"/>
                  <a:gd name="T2" fmla="*/ 14 w 220"/>
                  <a:gd name="T3" fmla="*/ 5 h 178"/>
                  <a:gd name="T4" fmla="*/ 27 w 220"/>
                  <a:gd name="T5" fmla="*/ 12 h 178"/>
                  <a:gd name="T6" fmla="*/ 42 w 220"/>
                  <a:gd name="T7" fmla="*/ 21 h 178"/>
                  <a:gd name="T8" fmla="*/ 59 w 220"/>
                  <a:gd name="T9" fmla="*/ 31 h 178"/>
                  <a:gd name="T10" fmla="*/ 77 w 220"/>
                  <a:gd name="T11" fmla="*/ 43 h 178"/>
                  <a:gd name="T12" fmla="*/ 94 w 220"/>
                  <a:gd name="T13" fmla="*/ 55 h 178"/>
                  <a:gd name="T14" fmla="*/ 113 w 220"/>
                  <a:gd name="T15" fmla="*/ 68 h 178"/>
                  <a:gd name="T16" fmla="*/ 131 w 220"/>
                  <a:gd name="T17" fmla="*/ 82 h 178"/>
                  <a:gd name="T18" fmla="*/ 150 w 220"/>
                  <a:gd name="T19" fmla="*/ 96 h 178"/>
                  <a:gd name="T20" fmla="*/ 166 w 220"/>
                  <a:gd name="T21" fmla="*/ 110 h 178"/>
                  <a:gd name="T22" fmla="*/ 181 w 220"/>
                  <a:gd name="T23" fmla="*/ 122 h 178"/>
                  <a:gd name="T24" fmla="*/ 194 w 220"/>
                  <a:gd name="T25" fmla="*/ 135 h 178"/>
                  <a:gd name="T26" fmla="*/ 205 w 220"/>
                  <a:gd name="T27" fmla="*/ 148 h 178"/>
                  <a:gd name="T28" fmla="*/ 213 w 220"/>
                  <a:gd name="T29" fmla="*/ 158 h 178"/>
                  <a:gd name="T30" fmla="*/ 219 w 220"/>
                  <a:gd name="T31" fmla="*/ 167 h 178"/>
                  <a:gd name="T32" fmla="*/ 220 w 220"/>
                  <a:gd name="T33" fmla="*/ 175 h 178"/>
                  <a:gd name="T34" fmla="*/ 213 w 220"/>
                  <a:gd name="T35" fmla="*/ 178 h 178"/>
                  <a:gd name="T36" fmla="*/ 200 w 220"/>
                  <a:gd name="T37" fmla="*/ 166 h 178"/>
                  <a:gd name="T38" fmla="*/ 188 w 220"/>
                  <a:gd name="T39" fmla="*/ 156 h 178"/>
                  <a:gd name="T40" fmla="*/ 175 w 220"/>
                  <a:gd name="T41" fmla="*/ 144 h 178"/>
                  <a:gd name="T42" fmla="*/ 162 w 220"/>
                  <a:gd name="T43" fmla="*/ 134 h 178"/>
                  <a:gd name="T44" fmla="*/ 150 w 220"/>
                  <a:gd name="T45" fmla="*/ 122 h 178"/>
                  <a:gd name="T46" fmla="*/ 137 w 220"/>
                  <a:gd name="T47" fmla="*/ 112 h 178"/>
                  <a:gd name="T48" fmla="*/ 123 w 220"/>
                  <a:gd name="T49" fmla="*/ 101 h 178"/>
                  <a:gd name="T50" fmla="*/ 110 w 220"/>
                  <a:gd name="T51" fmla="*/ 90 h 178"/>
                  <a:gd name="T52" fmla="*/ 97 w 220"/>
                  <a:gd name="T53" fmla="*/ 80 h 178"/>
                  <a:gd name="T54" fmla="*/ 84 w 220"/>
                  <a:gd name="T55" fmla="*/ 69 h 178"/>
                  <a:gd name="T56" fmla="*/ 70 w 220"/>
                  <a:gd name="T57" fmla="*/ 59 h 178"/>
                  <a:gd name="T58" fmla="*/ 56 w 220"/>
                  <a:gd name="T59" fmla="*/ 48 h 178"/>
                  <a:gd name="T60" fmla="*/ 42 w 220"/>
                  <a:gd name="T61" fmla="*/ 39 h 178"/>
                  <a:gd name="T62" fmla="*/ 29 w 220"/>
                  <a:gd name="T63" fmla="*/ 29 h 178"/>
                  <a:gd name="T64" fmla="*/ 14 w 220"/>
                  <a:gd name="T65" fmla="*/ 18 h 178"/>
                  <a:gd name="T66" fmla="*/ 0 w 220"/>
                  <a:gd name="T67" fmla="*/ 9 h 178"/>
                  <a:gd name="T68" fmla="*/ 3 w 220"/>
                  <a:gd name="T69" fmla="*/ 0 h 1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220" h="178">
                    <a:moveTo>
                      <a:pt x="3" y="0"/>
                    </a:moveTo>
                    <a:lnTo>
                      <a:pt x="14" y="5"/>
                    </a:lnTo>
                    <a:lnTo>
                      <a:pt x="27" y="12"/>
                    </a:lnTo>
                    <a:lnTo>
                      <a:pt x="42" y="21"/>
                    </a:lnTo>
                    <a:lnTo>
                      <a:pt x="59" y="31"/>
                    </a:lnTo>
                    <a:lnTo>
                      <a:pt x="77" y="43"/>
                    </a:lnTo>
                    <a:lnTo>
                      <a:pt x="94" y="55"/>
                    </a:lnTo>
                    <a:lnTo>
                      <a:pt x="113" y="68"/>
                    </a:lnTo>
                    <a:lnTo>
                      <a:pt x="131" y="82"/>
                    </a:lnTo>
                    <a:lnTo>
                      <a:pt x="150" y="96"/>
                    </a:lnTo>
                    <a:lnTo>
                      <a:pt x="166" y="110"/>
                    </a:lnTo>
                    <a:lnTo>
                      <a:pt x="181" y="122"/>
                    </a:lnTo>
                    <a:lnTo>
                      <a:pt x="194" y="135"/>
                    </a:lnTo>
                    <a:lnTo>
                      <a:pt x="205" y="148"/>
                    </a:lnTo>
                    <a:lnTo>
                      <a:pt x="213" y="158"/>
                    </a:lnTo>
                    <a:lnTo>
                      <a:pt x="219" y="167"/>
                    </a:lnTo>
                    <a:lnTo>
                      <a:pt x="220" y="175"/>
                    </a:lnTo>
                    <a:lnTo>
                      <a:pt x="213" y="178"/>
                    </a:lnTo>
                    <a:lnTo>
                      <a:pt x="200" y="166"/>
                    </a:lnTo>
                    <a:lnTo>
                      <a:pt x="188" y="156"/>
                    </a:lnTo>
                    <a:lnTo>
                      <a:pt x="175" y="144"/>
                    </a:lnTo>
                    <a:lnTo>
                      <a:pt x="162" y="134"/>
                    </a:lnTo>
                    <a:lnTo>
                      <a:pt x="150" y="122"/>
                    </a:lnTo>
                    <a:lnTo>
                      <a:pt x="137" y="112"/>
                    </a:lnTo>
                    <a:lnTo>
                      <a:pt x="123" y="101"/>
                    </a:lnTo>
                    <a:lnTo>
                      <a:pt x="110" y="90"/>
                    </a:lnTo>
                    <a:lnTo>
                      <a:pt x="97" y="80"/>
                    </a:lnTo>
                    <a:lnTo>
                      <a:pt x="84" y="69"/>
                    </a:lnTo>
                    <a:lnTo>
                      <a:pt x="70" y="59"/>
                    </a:lnTo>
                    <a:lnTo>
                      <a:pt x="56" y="48"/>
                    </a:lnTo>
                    <a:lnTo>
                      <a:pt x="42" y="39"/>
                    </a:lnTo>
                    <a:lnTo>
                      <a:pt x="29" y="29"/>
                    </a:lnTo>
                    <a:lnTo>
                      <a:pt x="14" y="18"/>
                    </a:lnTo>
                    <a:lnTo>
                      <a:pt x="0" y="9"/>
                    </a:lnTo>
                    <a:lnTo>
                      <a:pt x="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7" name="Freeform 165"/>
              <p:cNvSpPr>
                <a:spLocks/>
              </p:cNvSpPr>
              <p:nvPr/>
            </p:nvSpPr>
            <p:spPr bwMode="auto">
              <a:xfrm>
                <a:off x="2737" y="2249"/>
                <a:ext cx="484" cy="155"/>
              </a:xfrm>
              <a:custGeom>
                <a:avLst/>
                <a:gdLst>
                  <a:gd name="T0" fmla="*/ 954 w 969"/>
                  <a:gd name="T1" fmla="*/ 26 h 310"/>
                  <a:gd name="T2" fmla="*/ 922 w 969"/>
                  <a:gd name="T3" fmla="*/ 43 h 310"/>
                  <a:gd name="T4" fmla="*/ 887 w 969"/>
                  <a:gd name="T5" fmla="*/ 59 h 310"/>
                  <a:gd name="T6" fmla="*/ 852 w 969"/>
                  <a:gd name="T7" fmla="*/ 73 h 310"/>
                  <a:gd name="T8" fmla="*/ 557 w 969"/>
                  <a:gd name="T9" fmla="*/ 154 h 310"/>
                  <a:gd name="T10" fmla="*/ 378 w 969"/>
                  <a:gd name="T11" fmla="*/ 183 h 310"/>
                  <a:gd name="T12" fmla="*/ 343 w 969"/>
                  <a:gd name="T13" fmla="*/ 192 h 310"/>
                  <a:gd name="T14" fmla="*/ 309 w 969"/>
                  <a:gd name="T15" fmla="*/ 202 h 310"/>
                  <a:gd name="T16" fmla="*/ 273 w 969"/>
                  <a:gd name="T17" fmla="*/ 214 h 310"/>
                  <a:gd name="T18" fmla="*/ 254 w 969"/>
                  <a:gd name="T19" fmla="*/ 221 h 310"/>
                  <a:gd name="T20" fmla="*/ 235 w 969"/>
                  <a:gd name="T21" fmla="*/ 229 h 310"/>
                  <a:gd name="T22" fmla="*/ 204 w 969"/>
                  <a:gd name="T23" fmla="*/ 243 h 310"/>
                  <a:gd name="T24" fmla="*/ 165 w 969"/>
                  <a:gd name="T25" fmla="*/ 260 h 310"/>
                  <a:gd name="T26" fmla="*/ 121 w 969"/>
                  <a:gd name="T27" fmla="*/ 277 h 310"/>
                  <a:gd name="T28" fmla="*/ 77 w 969"/>
                  <a:gd name="T29" fmla="*/ 293 h 310"/>
                  <a:gd name="T30" fmla="*/ 39 w 969"/>
                  <a:gd name="T31" fmla="*/ 305 h 310"/>
                  <a:gd name="T32" fmla="*/ 11 w 969"/>
                  <a:gd name="T33" fmla="*/ 310 h 310"/>
                  <a:gd name="T34" fmla="*/ 0 w 969"/>
                  <a:gd name="T35" fmla="*/ 306 h 310"/>
                  <a:gd name="T36" fmla="*/ 1 w 969"/>
                  <a:gd name="T37" fmla="*/ 302 h 310"/>
                  <a:gd name="T38" fmla="*/ 11 w 969"/>
                  <a:gd name="T39" fmla="*/ 298 h 310"/>
                  <a:gd name="T40" fmla="*/ 37 w 969"/>
                  <a:gd name="T41" fmla="*/ 290 h 310"/>
                  <a:gd name="T42" fmla="*/ 73 w 969"/>
                  <a:gd name="T43" fmla="*/ 276 h 310"/>
                  <a:gd name="T44" fmla="*/ 113 w 969"/>
                  <a:gd name="T45" fmla="*/ 260 h 310"/>
                  <a:gd name="T46" fmla="*/ 153 w 969"/>
                  <a:gd name="T47" fmla="*/ 243 h 310"/>
                  <a:gd name="T48" fmla="*/ 190 w 969"/>
                  <a:gd name="T49" fmla="*/ 227 h 310"/>
                  <a:gd name="T50" fmla="*/ 219 w 969"/>
                  <a:gd name="T51" fmla="*/ 214 h 310"/>
                  <a:gd name="T52" fmla="*/ 235 w 969"/>
                  <a:gd name="T53" fmla="*/ 207 h 310"/>
                  <a:gd name="T54" fmla="*/ 256 w 969"/>
                  <a:gd name="T55" fmla="*/ 200 h 310"/>
                  <a:gd name="T56" fmla="*/ 292 w 969"/>
                  <a:gd name="T57" fmla="*/ 189 h 310"/>
                  <a:gd name="T58" fmla="*/ 327 w 969"/>
                  <a:gd name="T59" fmla="*/ 178 h 310"/>
                  <a:gd name="T60" fmla="*/ 364 w 969"/>
                  <a:gd name="T61" fmla="*/ 168 h 310"/>
                  <a:gd name="T62" fmla="*/ 400 w 969"/>
                  <a:gd name="T63" fmla="*/ 159 h 310"/>
                  <a:gd name="T64" fmla="*/ 437 w 969"/>
                  <a:gd name="T65" fmla="*/ 152 h 310"/>
                  <a:gd name="T66" fmla="*/ 474 w 969"/>
                  <a:gd name="T67" fmla="*/ 146 h 310"/>
                  <a:gd name="T68" fmla="*/ 512 w 969"/>
                  <a:gd name="T69" fmla="*/ 140 h 310"/>
                  <a:gd name="T70" fmla="*/ 832 w 969"/>
                  <a:gd name="T71" fmla="*/ 66 h 310"/>
                  <a:gd name="T72" fmla="*/ 864 w 969"/>
                  <a:gd name="T73" fmla="*/ 51 h 310"/>
                  <a:gd name="T74" fmla="*/ 898 w 969"/>
                  <a:gd name="T75" fmla="*/ 36 h 310"/>
                  <a:gd name="T76" fmla="*/ 930 w 969"/>
                  <a:gd name="T77" fmla="*/ 20 h 310"/>
                  <a:gd name="T78" fmla="*/ 958 w 969"/>
                  <a:gd name="T79" fmla="*/ 0 h 310"/>
                  <a:gd name="T80" fmla="*/ 963 w 969"/>
                  <a:gd name="T81" fmla="*/ 5 h 310"/>
                  <a:gd name="T82" fmla="*/ 969 w 969"/>
                  <a:gd name="T83" fmla="*/ 16 h 3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969" h="310">
                    <a:moveTo>
                      <a:pt x="969" y="16"/>
                    </a:moveTo>
                    <a:lnTo>
                      <a:pt x="954" y="26"/>
                    </a:lnTo>
                    <a:lnTo>
                      <a:pt x="939" y="35"/>
                    </a:lnTo>
                    <a:lnTo>
                      <a:pt x="922" y="43"/>
                    </a:lnTo>
                    <a:lnTo>
                      <a:pt x="906" y="51"/>
                    </a:lnTo>
                    <a:lnTo>
                      <a:pt x="887" y="59"/>
                    </a:lnTo>
                    <a:lnTo>
                      <a:pt x="870" y="66"/>
                    </a:lnTo>
                    <a:lnTo>
                      <a:pt x="852" y="73"/>
                    </a:lnTo>
                    <a:lnTo>
                      <a:pt x="834" y="80"/>
                    </a:lnTo>
                    <a:lnTo>
                      <a:pt x="557" y="154"/>
                    </a:lnTo>
                    <a:lnTo>
                      <a:pt x="396" y="179"/>
                    </a:lnTo>
                    <a:lnTo>
                      <a:pt x="378" y="183"/>
                    </a:lnTo>
                    <a:lnTo>
                      <a:pt x="361" y="187"/>
                    </a:lnTo>
                    <a:lnTo>
                      <a:pt x="343" y="192"/>
                    </a:lnTo>
                    <a:lnTo>
                      <a:pt x="326" y="198"/>
                    </a:lnTo>
                    <a:lnTo>
                      <a:pt x="309" y="202"/>
                    </a:lnTo>
                    <a:lnTo>
                      <a:pt x="290" y="208"/>
                    </a:lnTo>
                    <a:lnTo>
                      <a:pt x="273" y="214"/>
                    </a:lnTo>
                    <a:lnTo>
                      <a:pt x="256" y="220"/>
                    </a:lnTo>
                    <a:lnTo>
                      <a:pt x="254" y="221"/>
                    </a:lnTo>
                    <a:lnTo>
                      <a:pt x="247" y="224"/>
                    </a:lnTo>
                    <a:lnTo>
                      <a:pt x="235" y="229"/>
                    </a:lnTo>
                    <a:lnTo>
                      <a:pt x="221" y="236"/>
                    </a:lnTo>
                    <a:lnTo>
                      <a:pt x="204" y="243"/>
                    </a:lnTo>
                    <a:lnTo>
                      <a:pt x="186" y="251"/>
                    </a:lnTo>
                    <a:lnTo>
                      <a:pt x="165" y="260"/>
                    </a:lnTo>
                    <a:lnTo>
                      <a:pt x="143" y="269"/>
                    </a:lnTo>
                    <a:lnTo>
                      <a:pt x="121" y="277"/>
                    </a:lnTo>
                    <a:lnTo>
                      <a:pt x="98" y="285"/>
                    </a:lnTo>
                    <a:lnTo>
                      <a:pt x="77" y="293"/>
                    </a:lnTo>
                    <a:lnTo>
                      <a:pt x="57" y="300"/>
                    </a:lnTo>
                    <a:lnTo>
                      <a:pt x="39" y="305"/>
                    </a:lnTo>
                    <a:lnTo>
                      <a:pt x="23" y="308"/>
                    </a:lnTo>
                    <a:lnTo>
                      <a:pt x="11" y="310"/>
                    </a:lnTo>
                    <a:lnTo>
                      <a:pt x="1" y="308"/>
                    </a:lnTo>
                    <a:lnTo>
                      <a:pt x="0" y="306"/>
                    </a:lnTo>
                    <a:lnTo>
                      <a:pt x="0" y="304"/>
                    </a:lnTo>
                    <a:lnTo>
                      <a:pt x="1" y="302"/>
                    </a:lnTo>
                    <a:lnTo>
                      <a:pt x="2" y="299"/>
                    </a:lnTo>
                    <a:lnTo>
                      <a:pt x="11" y="298"/>
                    </a:lnTo>
                    <a:lnTo>
                      <a:pt x="23" y="295"/>
                    </a:lnTo>
                    <a:lnTo>
                      <a:pt x="37" y="290"/>
                    </a:lnTo>
                    <a:lnTo>
                      <a:pt x="54" y="283"/>
                    </a:lnTo>
                    <a:lnTo>
                      <a:pt x="73" y="276"/>
                    </a:lnTo>
                    <a:lnTo>
                      <a:pt x="92" y="268"/>
                    </a:lnTo>
                    <a:lnTo>
                      <a:pt x="113" y="260"/>
                    </a:lnTo>
                    <a:lnTo>
                      <a:pt x="134" y="252"/>
                    </a:lnTo>
                    <a:lnTo>
                      <a:pt x="153" y="243"/>
                    </a:lnTo>
                    <a:lnTo>
                      <a:pt x="173" y="235"/>
                    </a:lnTo>
                    <a:lnTo>
                      <a:pt x="190" y="227"/>
                    </a:lnTo>
                    <a:lnTo>
                      <a:pt x="205" y="220"/>
                    </a:lnTo>
                    <a:lnTo>
                      <a:pt x="219" y="214"/>
                    </a:lnTo>
                    <a:lnTo>
                      <a:pt x="229" y="209"/>
                    </a:lnTo>
                    <a:lnTo>
                      <a:pt x="235" y="207"/>
                    </a:lnTo>
                    <a:lnTo>
                      <a:pt x="237" y="206"/>
                    </a:lnTo>
                    <a:lnTo>
                      <a:pt x="256" y="200"/>
                    </a:lnTo>
                    <a:lnTo>
                      <a:pt x="273" y="194"/>
                    </a:lnTo>
                    <a:lnTo>
                      <a:pt x="292" y="189"/>
                    </a:lnTo>
                    <a:lnTo>
                      <a:pt x="309" y="183"/>
                    </a:lnTo>
                    <a:lnTo>
                      <a:pt x="327" y="178"/>
                    </a:lnTo>
                    <a:lnTo>
                      <a:pt x="346" y="172"/>
                    </a:lnTo>
                    <a:lnTo>
                      <a:pt x="364" y="168"/>
                    </a:lnTo>
                    <a:lnTo>
                      <a:pt x="383" y="163"/>
                    </a:lnTo>
                    <a:lnTo>
                      <a:pt x="400" y="159"/>
                    </a:lnTo>
                    <a:lnTo>
                      <a:pt x="418" y="155"/>
                    </a:lnTo>
                    <a:lnTo>
                      <a:pt x="437" y="152"/>
                    </a:lnTo>
                    <a:lnTo>
                      <a:pt x="455" y="148"/>
                    </a:lnTo>
                    <a:lnTo>
                      <a:pt x="474" y="146"/>
                    </a:lnTo>
                    <a:lnTo>
                      <a:pt x="493" y="142"/>
                    </a:lnTo>
                    <a:lnTo>
                      <a:pt x="512" y="140"/>
                    </a:lnTo>
                    <a:lnTo>
                      <a:pt x="530" y="139"/>
                    </a:lnTo>
                    <a:lnTo>
                      <a:pt x="832" y="66"/>
                    </a:lnTo>
                    <a:lnTo>
                      <a:pt x="848" y="58"/>
                    </a:lnTo>
                    <a:lnTo>
                      <a:pt x="864" y="51"/>
                    </a:lnTo>
                    <a:lnTo>
                      <a:pt x="881" y="44"/>
                    </a:lnTo>
                    <a:lnTo>
                      <a:pt x="898" y="36"/>
                    </a:lnTo>
                    <a:lnTo>
                      <a:pt x="914" y="30"/>
                    </a:lnTo>
                    <a:lnTo>
                      <a:pt x="930" y="20"/>
                    </a:lnTo>
                    <a:lnTo>
                      <a:pt x="944" y="11"/>
                    </a:lnTo>
                    <a:lnTo>
                      <a:pt x="958" y="0"/>
                    </a:lnTo>
                    <a:lnTo>
                      <a:pt x="960" y="1"/>
                    </a:lnTo>
                    <a:lnTo>
                      <a:pt x="963" y="5"/>
                    </a:lnTo>
                    <a:lnTo>
                      <a:pt x="967" y="10"/>
                    </a:lnTo>
                    <a:lnTo>
                      <a:pt x="969" y="16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8" name="Freeform 170"/>
              <p:cNvSpPr>
                <a:spLocks/>
              </p:cNvSpPr>
              <p:nvPr/>
            </p:nvSpPr>
            <p:spPr bwMode="auto">
              <a:xfrm>
                <a:off x="2317" y="1669"/>
                <a:ext cx="598" cy="490"/>
              </a:xfrm>
              <a:custGeom>
                <a:avLst/>
                <a:gdLst>
                  <a:gd name="T0" fmla="*/ 1132 w 1195"/>
                  <a:gd name="T1" fmla="*/ 21 h 981"/>
                  <a:gd name="T2" fmla="*/ 1036 w 1195"/>
                  <a:gd name="T3" fmla="*/ 29 h 981"/>
                  <a:gd name="T4" fmla="*/ 943 w 1195"/>
                  <a:gd name="T5" fmla="*/ 49 h 981"/>
                  <a:gd name="T6" fmla="*/ 922 w 1195"/>
                  <a:gd name="T7" fmla="*/ 82 h 981"/>
                  <a:gd name="T8" fmla="*/ 976 w 1195"/>
                  <a:gd name="T9" fmla="*/ 71 h 981"/>
                  <a:gd name="T10" fmla="*/ 1043 w 1195"/>
                  <a:gd name="T11" fmla="*/ 60 h 981"/>
                  <a:gd name="T12" fmla="*/ 1109 w 1195"/>
                  <a:gd name="T13" fmla="*/ 61 h 981"/>
                  <a:gd name="T14" fmla="*/ 1131 w 1195"/>
                  <a:gd name="T15" fmla="*/ 76 h 981"/>
                  <a:gd name="T16" fmla="*/ 1081 w 1195"/>
                  <a:gd name="T17" fmla="*/ 81 h 981"/>
                  <a:gd name="T18" fmla="*/ 1022 w 1195"/>
                  <a:gd name="T19" fmla="*/ 86 h 981"/>
                  <a:gd name="T20" fmla="*/ 964 w 1195"/>
                  <a:gd name="T21" fmla="*/ 99 h 981"/>
                  <a:gd name="T22" fmla="*/ 970 w 1195"/>
                  <a:gd name="T23" fmla="*/ 152 h 981"/>
                  <a:gd name="T24" fmla="*/ 1033 w 1195"/>
                  <a:gd name="T25" fmla="*/ 217 h 981"/>
                  <a:gd name="T26" fmla="*/ 1112 w 1195"/>
                  <a:gd name="T27" fmla="*/ 153 h 981"/>
                  <a:gd name="T28" fmla="*/ 1165 w 1195"/>
                  <a:gd name="T29" fmla="*/ 95 h 981"/>
                  <a:gd name="T30" fmla="*/ 1186 w 1195"/>
                  <a:gd name="T31" fmla="*/ 69 h 981"/>
                  <a:gd name="T32" fmla="*/ 1181 w 1195"/>
                  <a:gd name="T33" fmla="*/ 102 h 981"/>
                  <a:gd name="T34" fmla="*/ 1110 w 1195"/>
                  <a:gd name="T35" fmla="*/ 191 h 981"/>
                  <a:gd name="T36" fmla="*/ 1073 w 1195"/>
                  <a:gd name="T37" fmla="*/ 244 h 981"/>
                  <a:gd name="T38" fmla="*/ 1036 w 1195"/>
                  <a:gd name="T39" fmla="*/ 244 h 981"/>
                  <a:gd name="T40" fmla="*/ 954 w 1195"/>
                  <a:gd name="T41" fmla="*/ 174 h 981"/>
                  <a:gd name="T42" fmla="*/ 889 w 1195"/>
                  <a:gd name="T43" fmla="*/ 100 h 981"/>
                  <a:gd name="T44" fmla="*/ 863 w 1195"/>
                  <a:gd name="T45" fmla="*/ 100 h 981"/>
                  <a:gd name="T46" fmla="*/ 776 w 1195"/>
                  <a:gd name="T47" fmla="*/ 128 h 981"/>
                  <a:gd name="T48" fmla="*/ 641 w 1195"/>
                  <a:gd name="T49" fmla="*/ 168 h 981"/>
                  <a:gd name="T50" fmla="*/ 510 w 1195"/>
                  <a:gd name="T51" fmla="*/ 223 h 981"/>
                  <a:gd name="T52" fmla="*/ 381 w 1195"/>
                  <a:gd name="T53" fmla="*/ 311 h 981"/>
                  <a:gd name="T54" fmla="*/ 219 w 1195"/>
                  <a:gd name="T55" fmla="*/ 504 h 981"/>
                  <a:gd name="T56" fmla="*/ 88 w 1195"/>
                  <a:gd name="T57" fmla="*/ 695 h 981"/>
                  <a:gd name="T58" fmla="*/ 64 w 1195"/>
                  <a:gd name="T59" fmla="*/ 766 h 981"/>
                  <a:gd name="T60" fmla="*/ 166 w 1195"/>
                  <a:gd name="T61" fmla="*/ 828 h 981"/>
                  <a:gd name="T62" fmla="*/ 260 w 1195"/>
                  <a:gd name="T63" fmla="*/ 901 h 981"/>
                  <a:gd name="T64" fmla="*/ 306 w 1195"/>
                  <a:gd name="T65" fmla="*/ 939 h 981"/>
                  <a:gd name="T66" fmla="*/ 356 w 1195"/>
                  <a:gd name="T67" fmla="*/ 882 h 981"/>
                  <a:gd name="T68" fmla="*/ 431 w 1195"/>
                  <a:gd name="T69" fmla="*/ 836 h 981"/>
                  <a:gd name="T70" fmla="*/ 542 w 1195"/>
                  <a:gd name="T71" fmla="*/ 816 h 981"/>
                  <a:gd name="T72" fmla="*/ 528 w 1195"/>
                  <a:gd name="T73" fmla="*/ 836 h 981"/>
                  <a:gd name="T74" fmla="*/ 435 w 1195"/>
                  <a:gd name="T75" fmla="*/ 879 h 981"/>
                  <a:gd name="T76" fmla="*/ 332 w 1195"/>
                  <a:gd name="T77" fmla="*/ 946 h 981"/>
                  <a:gd name="T78" fmla="*/ 265 w 1195"/>
                  <a:gd name="T79" fmla="*/ 950 h 981"/>
                  <a:gd name="T80" fmla="*/ 174 w 1195"/>
                  <a:gd name="T81" fmla="*/ 872 h 981"/>
                  <a:gd name="T82" fmla="*/ 65 w 1195"/>
                  <a:gd name="T83" fmla="*/ 792 h 981"/>
                  <a:gd name="T84" fmla="*/ 40 w 1195"/>
                  <a:gd name="T85" fmla="*/ 696 h 981"/>
                  <a:gd name="T86" fmla="*/ 174 w 1195"/>
                  <a:gd name="T87" fmla="*/ 512 h 981"/>
                  <a:gd name="T88" fmla="*/ 314 w 1195"/>
                  <a:gd name="T89" fmla="*/ 338 h 981"/>
                  <a:gd name="T90" fmla="*/ 400 w 1195"/>
                  <a:gd name="T91" fmla="*/ 241 h 981"/>
                  <a:gd name="T92" fmla="*/ 543 w 1195"/>
                  <a:gd name="T93" fmla="*/ 175 h 981"/>
                  <a:gd name="T94" fmla="*/ 710 w 1195"/>
                  <a:gd name="T95" fmla="*/ 122 h 981"/>
                  <a:gd name="T96" fmla="*/ 791 w 1195"/>
                  <a:gd name="T97" fmla="*/ 101 h 981"/>
                  <a:gd name="T98" fmla="*/ 831 w 1195"/>
                  <a:gd name="T99" fmla="*/ 85 h 981"/>
                  <a:gd name="T100" fmla="*/ 922 w 1195"/>
                  <a:gd name="T101" fmla="*/ 36 h 981"/>
                  <a:gd name="T102" fmla="*/ 1065 w 1195"/>
                  <a:gd name="T103" fmla="*/ 1 h 981"/>
                  <a:gd name="T104" fmla="*/ 1156 w 1195"/>
                  <a:gd name="T105" fmla="*/ 8 h 9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1195" h="981">
                    <a:moveTo>
                      <a:pt x="1180" y="16"/>
                    </a:moveTo>
                    <a:lnTo>
                      <a:pt x="1172" y="17"/>
                    </a:lnTo>
                    <a:lnTo>
                      <a:pt x="1162" y="18"/>
                    </a:lnTo>
                    <a:lnTo>
                      <a:pt x="1148" y="19"/>
                    </a:lnTo>
                    <a:lnTo>
                      <a:pt x="1132" y="21"/>
                    </a:lnTo>
                    <a:lnTo>
                      <a:pt x="1114" y="22"/>
                    </a:lnTo>
                    <a:lnTo>
                      <a:pt x="1096" y="23"/>
                    </a:lnTo>
                    <a:lnTo>
                      <a:pt x="1076" y="25"/>
                    </a:lnTo>
                    <a:lnTo>
                      <a:pt x="1057" y="26"/>
                    </a:lnTo>
                    <a:lnTo>
                      <a:pt x="1036" y="29"/>
                    </a:lnTo>
                    <a:lnTo>
                      <a:pt x="1015" y="32"/>
                    </a:lnTo>
                    <a:lnTo>
                      <a:pt x="996" y="36"/>
                    </a:lnTo>
                    <a:lnTo>
                      <a:pt x="976" y="39"/>
                    </a:lnTo>
                    <a:lnTo>
                      <a:pt x="959" y="44"/>
                    </a:lnTo>
                    <a:lnTo>
                      <a:pt x="943" y="49"/>
                    </a:lnTo>
                    <a:lnTo>
                      <a:pt x="928" y="56"/>
                    </a:lnTo>
                    <a:lnTo>
                      <a:pt x="916" y="63"/>
                    </a:lnTo>
                    <a:lnTo>
                      <a:pt x="916" y="70"/>
                    </a:lnTo>
                    <a:lnTo>
                      <a:pt x="919" y="76"/>
                    </a:lnTo>
                    <a:lnTo>
                      <a:pt x="922" y="82"/>
                    </a:lnTo>
                    <a:lnTo>
                      <a:pt x="924" y="87"/>
                    </a:lnTo>
                    <a:lnTo>
                      <a:pt x="937" y="83"/>
                    </a:lnTo>
                    <a:lnTo>
                      <a:pt x="950" y="78"/>
                    </a:lnTo>
                    <a:lnTo>
                      <a:pt x="962" y="75"/>
                    </a:lnTo>
                    <a:lnTo>
                      <a:pt x="976" y="71"/>
                    </a:lnTo>
                    <a:lnTo>
                      <a:pt x="989" y="68"/>
                    </a:lnTo>
                    <a:lnTo>
                      <a:pt x="1003" y="66"/>
                    </a:lnTo>
                    <a:lnTo>
                      <a:pt x="1017" y="63"/>
                    </a:lnTo>
                    <a:lnTo>
                      <a:pt x="1029" y="62"/>
                    </a:lnTo>
                    <a:lnTo>
                      <a:pt x="1043" y="60"/>
                    </a:lnTo>
                    <a:lnTo>
                      <a:pt x="1057" y="60"/>
                    </a:lnTo>
                    <a:lnTo>
                      <a:pt x="1070" y="59"/>
                    </a:lnTo>
                    <a:lnTo>
                      <a:pt x="1083" y="59"/>
                    </a:lnTo>
                    <a:lnTo>
                      <a:pt x="1096" y="60"/>
                    </a:lnTo>
                    <a:lnTo>
                      <a:pt x="1109" y="61"/>
                    </a:lnTo>
                    <a:lnTo>
                      <a:pt x="1121" y="62"/>
                    </a:lnTo>
                    <a:lnTo>
                      <a:pt x="1134" y="64"/>
                    </a:lnTo>
                    <a:lnTo>
                      <a:pt x="1135" y="69"/>
                    </a:lnTo>
                    <a:lnTo>
                      <a:pt x="1134" y="72"/>
                    </a:lnTo>
                    <a:lnTo>
                      <a:pt x="1131" y="76"/>
                    </a:lnTo>
                    <a:lnTo>
                      <a:pt x="1128" y="77"/>
                    </a:lnTo>
                    <a:lnTo>
                      <a:pt x="1117" y="78"/>
                    </a:lnTo>
                    <a:lnTo>
                      <a:pt x="1105" y="79"/>
                    </a:lnTo>
                    <a:lnTo>
                      <a:pt x="1093" y="79"/>
                    </a:lnTo>
                    <a:lnTo>
                      <a:pt x="1081" y="81"/>
                    </a:lnTo>
                    <a:lnTo>
                      <a:pt x="1070" y="82"/>
                    </a:lnTo>
                    <a:lnTo>
                      <a:pt x="1058" y="82"/>
                    </a:lnTo>
                    <a:lnTo>
                      <a:pt x="1045" y="83"/>
                    </a:lnTo>
                    <a:lnTo>
                      <a:pt x="1034" y="84"/>
                    </a:lnTo>
                    <a:lnTo>
                      <a:pt x="1022" y="86"/>
                    </a:lnTo>
                    <a:lnTo>
                      <a:pt x="1011" y="87"/>
                    </a:lnTo>
                    <a:lnTo>
                      <a:pt x="998" y="90"/>
                    </a:lnTo>
                    <a:lnTo>
                      <a:pt x="987" y="92"/>
                    </a:lnTo>
                    <a:lnTo>
                      <a:pt x="975" y="95"/>
                    </a:lnTo>
                    <a:lnTo>
                      <a:pt x="964" y="99"/>
                    </a:lnTo>
                    <a:lnTo>
                      <a:pt x="952" y="104"/>
                    </a:lnTo>
                    <a:lnTo>
                      <a:pt x="941" y="108"/>
                    </a:lnTo>
                    <a:lnTo>
                      <a:pt x="951" y="122"/>
                    </a:lnTo>
                    <a:lnTo>
                      <a:pt x="961" y="137"/>
                    </a:lnTo>
                    <a:lnTo>
                      <a:pt x="970" y="152"/>
                    </a:lnTo>
                    <a:lnTo>
                      <a:pt x="982" y="166"/>
                    </a:lnTo>
                    <a:lnTo>
                      <a:pt x="992" y="181"/>
                    </a:lnTo>
                    <a:lnTo>
                      <a:pt x="1005" y="193"/>
                    </a:lnTo>
                    <a:lnTo>
                      <a:pt x="1018" y="206"/>
                    </a:lnTo>
                    <a:lnTo>
                      <a:pt x="1033" y="217"/>
                    </a:lnTo>
                    <a:lnTo>
                      <a:pt x="1049" y="205"/>
                    </a:lnTo>
                    <a:lnTo>
                      <a:pt x="1065" y="193"/>
                    </a:lnTo>
                    <a:lnTo>
                      <a:pt x="1081" y="181"/>
                    </a:lnTo>
                    <a:lnTo>
                      <a:pt x="1097" y="167"/>
                    </a:lnTo>
                    <a:lnTo>
                      <a:pt x="1112" y="153"/>
                    </a:lnTo>
                    <a:lnTo>
                      <a:pt x="1127" y="139"/>
                    </a:lnTo>
                    <a:lnTo>
                      <a:pt x="1142" y="123"/>
                    </a:lnTo>
                    <a:lnTo>
                      <a:pt x="1156" y="107"/>
                    </a:lnTo>
                    <a:lnTo>
                      <a:pt x="1161" y="101"/>
                    </a:lnTo>
                    <a:lnTo>
                      <a:pt x="1165" y="95"/>
                    </a:lnTo>
                    <a:lnTo>
                      <a:pt x="1169" y="90"/>
                    </a:lnTo>
                    <a:lnTo>
                      <a:pt x="1173" y="84"/>
                    </a:lnTo>
                    <a:lnTo>
                      <a:pt x="1177" y="78"/>
                    </a:lnTo>
                    <a:lnTo>
                      <a:pt x="1181" y="74"/>
                    </a:lnTo>
                    <a:lnTo>
                      <a:pt x="1186" y="69"/>
                    </a:lnTo>
                    <a:lnTo>
                      <a:pt x="1191" y="64"/>
                    </a:lnTo>
                    <a:lnTo>
                      <a:pt x="1195" y="74"/>
                    </a:lnTo>
                    <a:lnTo>
                      <a:pt x="1192" y="83"/>
                    </a:lnTo>
                    <a:lnTo>
                      <a:pt x="1186" y="93"/>
                    </a:lnTo>
                    <a:lnTo>
                      <a:pt x="1181" y="102"/>
                    </a:lnTo>
                    <a:lnTo>
                      <a:pt x="1169" y="122"/>
                    </a:lnTo>
                    <a:lnTo>
                      <a:pt x="1155" y="140"/>
                    </a:lnTo>
                    <a:lnTo>
                      <a:pt x="1140" y="158"/>
                    </a:lnTo>
                    <a:lnTo>
                      <a:pt x="1125" y="175"/>
                    </a:lnTo>
                    <a:lnTo>
                      <a:pt x="1110" y="191"/>
                    </a:lnTo>
                    <a:lnTo>
                      <a:pt x="1094" y="206"/>
                    </a:lnTo>
                    <a:lnTo>
                      <a:pt x="1078" y="222"/>
                    </a:lnTo>
                    <a:lnTo>
                      <a:pt x="1060" y="237"/>
                    </a:lnTo>
                    <a:lnTo>
                      <a:pt x="1066" y="241"/>
                    </a:lnTo>
                    <a:lnTo>
                      <a:pt x="1073" y="244"/>
                    </a:lnTo>
                    <a:lnTo>
                      <a:pt x="1078" y="249"/>
                    </a:lnTo>
                    <a:lnTo>
                      <a:pt x="1078" y="255"/>
                    </a:lnTo>
                    <a:lnTo>
                      <a:pt x="1065" y="255"/>
                    </a:lnTo>
                    <a:lnTo>
                      <a:pt x="1051" y="251"/>
                    </a:lnTo>
                    <a:lnTo>
                      <a:pt x="1036" y="244"/>
                    </a:lnTo>
                    <a:lnTo>
                      <a:pt x="1020" y="234"/>
                    </a:lnTo>
                    <a:lnTo>
                      <a:pt x="1004" y="221"/>
                    </a:lnTo>
                    <a:lnTo>
                      <a:pt x="987" y="206"/>
                    </a:lnTo>
                    <a:lnTo>
                      <a:pt x="970" y="190"/>
                    </a:lnTo>
                    <a:lnTo>
                      <a:pt x="954" y="174"/>
                    </a:lnTo>
                    <a:lnTo>
                      <a:pt x="938" y="157"/>
                    </a:lnTo>
                    <a:lnTo>
                      <a:pt x="924" y="140"/>
                    </a:lnTo>
                    <a:lnTo>
                      <a:pt x="911" y="125"/>
                    </a:lnTo>
                    <a:lnTo>
                      <a:pt x="899" y="112"/>
                    </a:lnTo>
                    <a:lnTo>
                      <a:pt x="889" y="100"/>
                    </a:lnTo>
                    <a:lnTo>
                      <a:pt x="882" y="91"/>
                    </a:lnTo>
                    <a:lnTo>
                      <a:pt x="876" y="85"/>
                    </a:lnTo>
                    <a:lnTo>
                      <a:pt x="874" y="84"/>
                    </a:lnTo>
                    <a:lnTo>
                      <a:pt x="871" y="91"/>
                    </a:lnTo>
                    <a:lnTo>
                      <a:pt x="863" y="100"/>
                    </a:lnTo>
                    <a:lnTo>
                      <a:pt x="854" y="107"/>
                    </a:lnTo>
                    <a:lnTo>
                      <a:pt x="851" y="110"/>
                    </a:lnTo>
                    <a:lnTo>
                      <a:pt x="826" y="115"/>
                    </a:lnTo>
                    <a:lnTo>
                      <a:pt x="801" y="121"/>
                    </a:lnTo>
                    <a:lnTo>
                      <a:pt x="776" y="128"/>
                    </a:lnTo>
                    <a:lnTo>
                      <a:pt x="749" y="135"/>
                    </a:lnTo>
                    <a:lnTo>
                      <a:pt x="723" y="142"/>
                    </a:lnTo>
                    <a:lnTo>
                      <a:pt x="695" y="150"/>
                    </a:lnTo>
                    <a:lnTo>
                      <a:pt x="669" y="159"/>
                    </a:lnTo>
                    <a:lnTo>
                      <a:pt x="641" y="168"/>
                    </a:lnTo>
                    <a:lnTo>
                      <a:pt x="614" y="177"/>
                    </a:lnTo>
                    <a:lnTo>
                      <a:pt x="587" y="188"/>
                    </a:lnTo>
                    <a:lnTo>
                      <a:pt x="560" y="199"/>
                    </a:lnTo>
                    <a:lnTo>
                      <a:pt x="535" y="211"/>
                    </a:lnTo>
                    <a:lnTo>
                      <a:pt x="510" y="223"/>
                    </a:lnTo>
                    <a:lnTo>
                      <a:pt x="485" y="236"/>
                    </a:lnTo>
                    <a:lnTo>
                      <a:pt x="461" y="249"/>
                    </a:lnTo>
                    <a:lnTo>
                      <a:pt x="439" y="263"/>
                    </a:lnTo>
                    <a:lnTo>
                      <a:pt x="411" y="283"/>
                    </a:lnTo>
                    <a:lnTo>
                      <a:pt x="381" y="311"/>
                    </a:lnTo>
                    <a:lnTo>
                      <a:pt x="350" y="343"/>
                    </a:lnTo>
                    <a:lnTo>
                      <a:pt x="317" y="380"/>
                    </a:lnTo>
                    <a:lnTo>
                      <a:pt x="284" y="419"/>
                    </a:lnTo>
                    <a:lnTo>
                      <a:pt x="252" y="461"/>
                    </a:lnTo>
                    <a:lnTo>
                      <a:pt x="219" y="504"/>
                    </a:lnTo>
                    <a:lnTo>
                      <a:pt x="188" y="546"/>
                    </a:lnTo>
                    <a:lnTo>
                      <a:pt x="159" y="588"/>
                    </a:lnTo>
                    <a:lnTo>
                      <a:pt x="133" y="627"/>
                    </a:lnTo>
                    <a:lnTo>
                      <a:pt x="109" y="664"/>
                    </a:lnTo>
                    <a:lnTo>
                      <a:pt x="88" y="695"/>
                    </a:lnTo>
                    <a:lnTo>
                      <a:pt x="71" y="721"/>
                    </a:lnTo>
                    <a:lnTo>
                      <a:pt x="57" y="742"/>
                    </a:lnTo>
                    <a:lnTo>
                      <a:pt x="49" y="755"/>
                    </a:lnTo>
                    <a:lnTo>
                      <a:pt x="47" y="760"/>
                    </a:lnTo>
                    <a:lnTo>
                      <a:pt x="64" y="766"/>
                    </a:lnTo>
                    <a:lnTo>
                      <a:pt x="83" y="774"/>
                    </a:lnTo>
                    <a:lnTo>
                      <a:pt x="103" y="786"/>
                    </a:lnTo>
                    <a:lnTo>
                      <a:pt x="124" y="799"/>
                    </a:lnTo>
                    <a:lnTo>
                      <a:pt x="144" y="813"/>
                    </a:lnTo>
                    <a:lnTo>
                      <a:pt x="166" y="828"/>
                    </a:lnTo>
                    <a:lnTo>
                      <a:pt x="186" y="843"/>
                    </a:lnTo>
                    <a:lnTo>
                      <a:pt x="207" y="857"/>
                    </a:lnTo>
                    <a:lnTo>
                      <a:pt x="225" y="874"/>
                    </a:lnTo>
                    <a:lnTo>
                      <a:pt x="244" y="887"/>
                    </a:lnTo>
                    <a:lnTo>
                      <a:pt x="260" y="901"/>
                    </a:lnTo>
                    <a:lnTo>
                      <a:pt x="273" y="913"/>
                    </a:lnTo>
                    <a:lnTo>
                      <a:pt x="286" y="923"/>
                    </a:lnTo>
                    <a:lnTo>
                      <a:pt x="295" y="931"/>
                    </a:lnTo>
                    <a:lnTo>
                      <a:pt x="302" y="937"/>
                    </a:lnTo>
                    <a:lnTo>
                      <a:pt x="306" y="939"/>
                    </a:lnTo>
                    <a:lnTo>
                      <a:pt x="313" y="926"/>
                    </a:lnTo>
                    <a:lnTo>
                      <a:pt x="322" y="913"/>
                    </a:lnTo>
                    <a:lnTo>
                      <a:pt x="332" y="901"/>
                    </a:lnTo>
                    <a:lnTo>
                      <a:pt x="344" y="891"/>
                    </a:lnTo>
                    <a:lnTo>
                      <a:pt x="356" y="882"/>
                    </a:lnTo>
                    <a:lnTo>
                      <a:pt x="368" y="872"/>
                    </a:lnTo>
                    <a:lnTo>
                      <a:pt x="381" y="864"/>
                    </a:lnTo>
                    <a:lnTo>
                      <a:pt x="393" y="855"/>
                    </a:lnTo>
                    <a:lnTo>
                      <a:pt x="412" y="845"/>
                    </a:lnTo>
                    <a:lnTo>
                      <a:pt x="431" y="836"/>
                    </a:lnTo>
                    <a:lnTo>
                      <a:pt x="453" y="829"/>
                    </a:lnTo>
                    <a:lnTo>
                      <a:pt x="475" y="823"/>
                    </a:lnTo>
                    <a:lnTo>
                      <a:pt x="498" y="818"/>
                    </a:lnTo>
                    <a:lnTo>
                      <a:pt x="520" y="816"/>
                    </a:lnTo>
                    <a:lnTo>
                      <a:pt x="542" y="816"/>
                    </a:lnTo>
                    <a:lnTo>
                      <a:pt x="563" y="818"/>
                    </a:lnTo>
                    <a:lnTo>
                      <a:pt x="559" y="822"/>
                    </a:lnTo>
                    <a:lnTo>
                      <a:pt x="552" y="825"/>
                    </a:lnTo>
                    <a:lnTo>
                      <a:pt x="542" y="830"/>
                    </a:lnTo>
                    <a:lnTo>
                      <a:pt x="528" y="836"/>
                    </a:lnTo>
                    <a:lnTo>
                      <a:pt x="513" y="843"/>
                    </a:lnTo>
                    <a:lnTo>
                      <a:pt x="495" y="851"/>
                    </a:lnTo>
                    <a:lnTo>
                      <a:pt x="476" y="859"/>
                    </a:lnTo>
                    <a:lnTo>
                      <a:pt x="455" y="868"/>
                    </a:lnTo>
                    <a:lnTo>
                      <a:pt x="435" y="879"/>
                    </a:lnTo>
                    <a:lnTo>
                      <a:pt x="413" y="891"/>
                    </a:lnTo>
                    <a:lnTo>
                      <a:pt x="391" y="902"/>
                    </a:lnTo>
                    <a:lnTo>
                      <a:pt x="370" y="916"/>
                    </a:lnTo>
                    <a:lnTo>
                      <a:pt x="351" y="931"/>
                    </a:lnTo>
                    <a:lnTo>
                      <a:pt x="332" y="946"/>
                    </a:lnTo>
                    <a:lnTo>
                      <a:pt x="315" y="964"/>
                    </a:lnTo>
                    <a:lnTo>
                      <a:pt x="300" y="981"/>
                    </a:lnTo>
                    <a:lnTo>
                      <a:pt x="291" y="973"/>
                    </a:lnTo>
                    <a:lnTo>
                      <a:pt x="279" y="962"/>
                    </a:lnTo>
                    <a:lnTo>
                      <a:pt x="265" y="950"/>
                    </a:lnTo>
                    <a:lnTo>
                      <a:pt x="250" y="937"/>
                    </a:lnTo>
                    <a:lnTo>
                      <a:pt x="233" y="922"/>
                    </a:lnTo>
                    <a:lnTo>
                      <a:pt x="215" y="906"/>
                    </a:lnTo>
                    <a:lnTo>
                      <a:pt x="195" y="890"/>
                    </a:lnTo>
                    <a:lnTo>
                      <a:pt x="174" y="872"/>
                    </a:lnTo>
                    <a:lnTo>
                      <a:pt x="154" y="856"/>
                    </a:lnTo>
                    <a:lnTo>
                      <a:pt x="132" y="839"/>
                    </a:lnTo>
                    <a:lnTo>
                      <a:pt x="110" y="823"/>
                    </a:lnTo>
                    <a:lnTo>
                      <a:pt x="87" y="807"/>
                    </a:lnTo>
                    <a:lnTo>
                      <a:pt x="65" y="792"/>
                    </a:lnTo>
                    <a:lnTo>
                      <a:pt x="43" y="778"/>
                    </a:lnTo>
                    <a:lnTo>
                      <a:pt x="21" y="766"/>
                    </a:lnTo>
                    <a:lnTo>
                      <a:pt x="0" y="756"/>
                    </a:lnTo>
                    <a:lnTo>
                      <a:pt x="19" y="727"/>
                    </a:lnTo>
                    <a:lnTo>
                      <a:pt x="40" y="696"/>
                    </a:lnTo>
                    <a:lnTo>
                      <a:pt x="64" y="662"/>
                    </a:lnTo>
                    <a:lnTo>
                      <a:pt x="89" y="626"/>
                    </a:lnTo>
                    <a:lnTo>
                      <a:pt x="117" y="589"/>
                    </a:lnTo>
                    <a:lnTo>
                      <a:pt x="146" y="550"/>
                    </a:lnTo>
                    <a:lnTo>
                      <a:pt x="174" y="512"/>
                    </a:lnTo>
                    <a:lnTo>
                      <a:pt x="204" y="474"/>
                    </a:lnTo>
                    <a:lnTo>
                      <a:pt x="233" y="437"/>
                    </a:lnTo>
                    <a:lnTo>
                      <a:pt x="262" y="401"/>
                    </a:lnTo>
                    <a:lnTo>
                      <a:pt x="288" y="368"/>
                    </a:lnTo>
                    <a:lnTo>
                      <a:pt x="314" y="338"/>
                    </a:lnTo>
                    <a:lnTo>
                      <a:pt x="336" y="310"/>
                    </a:lnTo>
                    <a:lnTo>
                      <a:pt x="355" y="287"/>
                    </a:lnTo>
                    <a:lnTo>
                      <a:pt x="371" y="268"/>
                    </a:lnTo>
                    <a:lnTo>
                      <a:pt x="384" y="255"/>
                    </a:lnTo>
                    <a:lnTo>
                      <a:pt x="400" y="241"/>
                    </a:lnTo>
                    <a:lnTo>
                      <a:pt x="421" y="227"/>
                    </a:lnTo>
                    <a:lnTo>
                      <a:pt x="446" y="214"/>
                    </a:lnTo>
                    <a:lnTo>
                      <a:pt x="476" y="200"/>
                    </a:lnTo>
                    <a:lnTo>
                      <a:pt x="508" y="188"/>
                    </a:lnTo>
                    <a:lnTo>
                      <a:pt x="543" y="175"/>
                    </a:lnTo>
                    <a:lnTo>
                      <a:pt x="578" y="162"/>
                    </a:lnTo>
                    <a:lnTo>
                      <a:pt x="613" y="151"/>
                    </a:lnTo>
                    <a:lnTo>
                      <a:pt x="647" y="140"/>
                    </a:lnTo>
                    <a:lnTo>
                      <a:pt x="680" y="131"/>
                    </a:lnTo>
                    <a:lnTo>
                      <a:pt x="710" y="122"/>
                    </a:lnTo>
                    <a:lnTo>
                      <a:pt x="737" y="115"/>
                    </a:lnTo>
                    <a:lnTo>
                      <a:pt x="758" y="109"/>
                    </a:lnTo>
                    <a:lnTo>
                      <a:pt x="776" y="105"/>
                    </a:lnTo>
                    <a:lnTo>
                      <a:pt x="787" y="102"/>
                    </a:lnTo>
                    <a:lnTo>
                      <a:pt x="791" y="101"/>
                    </a:lnTo>
                    <a:lnTo>
                      <a:pt x="800" y="101"/>
                    </a:lnTo>
                    <a:lnTo>
                      <a:pt x="809" y="100"/>
                    </a:lnTo>
                    <a:lnTo>
                      <a:pt x="817" y="95"/>
                    </a:lnTo>
                    <a:lnTo>
                      <a:pt x="824" y="91"/>
                    </a:lnTo>
                    <a:lnTo>
                      <a:pt x="831" y="85"/>
                    </a:lnTo>
                    <a:lnTo>
                      <a:pt x="838" y="81"/>
                    </a:lnTo>
                    <a:lnTo>
                      <a:pt x="845" y="75"/>
                    </a:lnTo>
                    <a:lnTo>
                      <a:pt x="853" y="71"/>
                    </a:lnTo>
                    <a:lnTo>
                      <a:pt x="889" y="52"/>
                    </a:lnTo>
                    <a:lnTo>
                      <a:pt x="922" y="36"/>
                    </a:lnTo>
                    <a:lnTo>
                      <a:pt x="954" y="23"/>
                    </a:lnTo>
                    <a:lnTo>
                      <a:pt x="984" y="14"/>
                    </a:lnTo>
                    <a:lnTo>
                      <a:pt x="1013" y="8"/>
                    </a:lnTo>
                    <a:lnTo>
                      <a:pt x="1041" y="3"/>
                    </a:lnTo>
                    <a:lnTo>
                      <a:pt x="1065" y="1"/>
                    </a:lnTo>
                    <a:lnTo>
                      <a:pt x="1088" y="0"/>
                    </a:lnTo>
                    <a:lnTo>
                      <a:pt x="1109" y="1"/>
                    </a:lnTo>
                    <a:lnTo>
                      <a:pt x="1127" y="3"/>
                    </a:lnTo>
                    <a:lnTo>
                      <a:pt x="1143" y="6"/>
                    </a:lnTo>
                    <a:lnTo>
                      <a:pt x="1156" y="8"/>
                    </a:lnTo>
                    <a:lnTo>
                      <a:pt x="1166" y="11"/>
                    </a:lnTo>
                    <a:lnTo>
                      <a:pt x="1174" y="14"/>
                    </a:lnTo>
                    <a:lnTo>
                      <a:pt x="1179" y="15"/>
                    </a:lnTo>
                    <a:lnTo>
                      <a:pt x="1180" y="16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198" name="Zaoblený obdélníkový popisek 197"/>
            <p:cNvSpPr/>
            <p:nvPr/>
          </p:nvSpPr>
          <p:spPr>
            <a:xfrm>
              <a:off x="1331640" y="5074530"/>
              <a:ext cx="979330" cy="809547"/>
            </a:xfrm>
            <a:prstGeom prst="wedgeRoundRectCallou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9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09" name="Skupina 208"/>
          <p:cNvGrpSpPr/>
          <p:nvPr/>
        </p:nvGrpSpPr>
        <p:grpSpPr>
          <a:xfrm>
            <a:off x="4139952" y="4970833"/>
            <a:ext cx="1946934" cy="1648822"/>
            <a:chOff x="179512" y="4390205"/>
            <a:chExt cx="2849028" cy="2136772"/>
          </a:xfrm>
        </p:grpSpPr>
        <p:grpSp>
          <p:nvGrpSpPr>
            <p:cNvPr id="210" name="Group 154"/>
            <p:cNvGrpSpPr>
              <a:grpSpLocks noChangeAspect="1"/>
            </p:cNvGrpSpPr>
            <p:nvPr/>
          </p:nvGrpSpPr>
          <p:grpSpPr bwMode="auto">
            <a:xfrm>
              <a:off x="179512" y="4390205"/>
              <a:ext cx="2849028" cy="2136772"/>
              <a:chOff x="2317" y="1669"/>
              <a:chExt cx="1020" cy="765"/>
            </a:xfrm>
          </p:grpSpPr>
          <p:sp>
            <p:nvSpPr>
              <p:cNvPr id="212" name="Freeform 157"/>
              <p:cNvSpPr>
                <a:spLocks/>
              </p:cNvSpPr>
              <p:nvPr/>
            </p:nvSpPr>
            <p:spPr bwMode="auto">
              <a:xfrm>
                <a:off x="2330" y="1685"/>
                <a:ext cx="1004" cy="464"/>
              </a:xfrm>
              <a:custGeom>
                <a:avLst/>
                <a:gdLst>
                  <a:gd name="T0" fmla="*/ 1970 w 2008"/>
                  <a:gd name="T1" fmla="*/ 148 h 928"/>
                  <a:gd name="T2" fmla="*/ 1904 w 2008"/>
                  <a:gd name="T3" fmla="*/ 150 h 928"/>
                  <a:gd name="T4" fmla="*/ 1821 w 2008"/>
                  <a:gd name="T5" fmla="*/ 121 h 928"/>
                  <a:gd name="T6" fmla="*/ 1759 w 2008"/>
                  <a:gd name="T7" fmla="*/ 92 h 928"/>
                  <a:gd name="T8" fmla="*/ 1703 w 2008"/>
                  <a:gd name="T9" fmla="*/ 65 h 928"/>
                  <a:gd name="T10" fmla="*/ 1656 w 2008"/>
                  <a:gd name="T11" fmla="*/ 43 h 928"/>
                  <a:gd name="T12" fmla="*/ 1612 w 2008"/>
                  <a:gd name="T13" fmla="*/ 25 h 928"/>
                  <a:gd name="T14" fmla="*/ 1561 w 2008"/>
                  <a:gd name="T15" fmla="*/ 8 h 928"/>
                  <a:gd name="T16" fmla="*/ 1496 w 2008"/>
                  <a:gd name="T17" fmla="*/ 6 h 928"/>
                  <a:gd name="T18" fmla="*/ 1417 w 2008"/>
                  <a:gd name="T19" fmla="*/ 6 h 928"/>
                  <a:gd name="T20" fmla="*/ 1336 w 2008"/>
                  <a:gd name="T21" fmla="*/ 6 h 928"/>
                  <a:gd name="T22" fmla="*/ 1250 w 2008"/>
                  <a:gd name="T23" fmla="*/ 6 h 928"/>
                  <a:gd name="T24" fmla="*/ 1215 w 2008"/>
                  <a:gd name="T25" fmla="*/ 5 h 928"/>
                  <a:gd name="T26" fmla="*/ 1188 w 2008"/>
                  <a:gd name="T27" fmla="*/ 1 h 928"/>
                  <a:gd name="T28" fmla="*/ 1035 w 2008"/>
                  <a:gd name="T29" fmla="*/ 208 h 928"/>
                  <a:gd name="T30" fmla="*/ 777 w 2008"/>
                  <a:gd name="T31" fmla="*/ 70 h 928"/>
                  <a:gd name="T32" fmla="*/ 729 w 2008"/>
                  <a:gd name="T33" fmla="*/ 83 h 928"/>
                  <a:gd name="T34" fmla="*/ 661 w 2008"/>
                  <a:gd name="T35" fmla="*/ 103 h 928"/>
                  <a:gd name="T36" fmla="*/ 602 w 2008"/>
                  <a:gd name="T37" fmla="*/ 120 h 928"/>
                  <a:gd name="T38" fmla="*/ 570 w 2008"/>
                  <a:gd name="T39" fmla="*/ 129 h 928"/>
                  <a:gd name="T40" fmla="*/ 516 w 2008"/>
                  <a:gd name="T41" fmla="*/ 146 h 928"/>
                  <a:gd name="T42" fmla="*/ 450 w 2008"/>
                  <a:gd name="T43" fmla="*/ 168 h 928"/>
                  <a:gd name="T44" fmla="*/ 395 w 2008"/>
                  <a:gd name="T45" fmla="*/ 194 h 928"/>
                  <a:gd name="T46" fmla="*/ 352 w 2008"/>
                  <a:gd name="T47" fmla="*/ 238 h 928"/>
                  <a:gd name="T48" fmla="*/ 244 w 2008"/>
                  <a:gd name="T49" fmla="*/ 384 h 928"/>
                  <a:gd name="T50" fmla="*/ 112 w 2008"/>
                  <a:gd name="T51" fmla="*/ 566 h 928"/>
                  <a:gd name="T52" fmla="*/ 15 w 2008"/>
                  <a:gd name="T53" fmla="*/ 699 h 928"/>
                  <a:gd name="T54" fmla="*/ 274 w 2008"/>
                  <a:gd name="T55" fmla="*/ 928 h 928"/>
                  <a:gd name="T56" fmla="*/ 302 w 2008"/>
                  <a:gd name="T57" fmla="*/ 877 h 928"/>
                  <a:gd name="T58" fmla="*/ 277 w 2008"/>
                  <a:gd name="T59" fmla="*/ 847 h 928"/>
                  <a:gd name="T60" fmla="*/ 241 w 2008"/>
                  <a:gd name="T61" fmla="*/ 813 h 928"/>
                  <a:gd name="T62" fmla="*/ 180 w 2008"/>
                  <a:gd name="T63" fmla="*/ 754 h 928"/>
                  <a:gd name="T64" fmla="*/ 214 w 2008"/>
                  <a:gd name="T65" fmla="*/ 693 h 928"/>
                  <a:gd name="T66" fmla="*/ 311 w 2008"/>
                  <a:gd name="T67" fmla="*/ 566 h 928"/>
                  <a:gd name="T68" fmla="*/ 413 w 2008"/>
                  <a:gd name="T69" fmla="*/ 432 h 928"/>
                  <a:gd name="T70" fmla="*/ 478 w 2008"/>
                  <a:gd name="T71" fmla="*/ 353 h 928"/>
                  <a:gd name="T72" fmla="*/ 518 w 2008"/>
                  <a:gd name="T73" fmla="*/ 329 h 928"/>
                  <a:gd name="T74" fmla="*/ 598 w 2008"/>
                  <a:gd name="T75" fmla="*/ 293 h 928"/>
                  <a:gd name="T76" fmla="*/ 638 w 2008"/>
                  <a:gd name="T77" fmla="*/ 281 h 928"/>
                  <a:gd name="T78" fmla="*/ 691 w 2008"/>
                  <a:gd name="T79" fmla="*/ 268 h 928"/>
                  <a:gd name="T80" fmla="*/ 753 w 2008"/>
                  <a:gd name="T81" fmla="*/ 250 h 928"/>
                  <a:gd name="T82" fmla="*/ 809 w 2008"/>
                  <a:gd name="T83" fmla="*/ 235 h 928"/>
                  <a:gd name="T84" fmla="*/ 866 w 2008"/>
                  <a:gd name="T85" fmla="*/ 221 h 928"/>
                  <a:gd name="T86" fmla="*/ 889 w 2008"/>
                  <a:gd name="T87" fmla="*/ 216 h 928"/>
                  <a:gd name="T88" fmla="*/ 1160 w 2008"/>
                  <a:gd name="T89" fmla="*/ 158 h 928"/>
                  <a:gd name="T90" fmla="*/ 1196 w 2008"/>
                  <a:gd name="T91" fmla="*/ 153 h 928"/>
                  <a:gd name="T92" fmla="*/ 1246 w 2008"/>
                  <a:gd name="T93" fmla="*/ 151 h 928"/>
                  <a:gd name="T94" fmla="*/ 1287 w 2008"/>
                  <a:gd name="T95" fmla="*/ 150 h 928"/>
                  <a:gd name="T96" fmla="*/ 1358 w 2008"/>
                  <a:gd name="T97" fmla="*/ 143 h 928"/>
                  <a:gd name="T98" fmla="*/ 1434 w 2008"/>
                  <a:gd name="T99" fmla="*/ 137 h 928"/>
                  <a:gd name="T100" fmla="*/ 1487 w 2008"/>
                  <a:gd name="T101" fmla="*/ 136 h 928"/>
                  <a:gd name="T102" fmla="*/ 1555 w 2008"/>
                  <a:gd name="T103" fmla="*/ 144 h 928"/>
                  <a:gd name="T104" fmla="*/ 1620 w 2008"/>
                  <a:gd name="T105" fmla="*/ 160 h 928"/>
                  <a:gd name="T106" fmla="*/ 1690 w 2008"/>
                  <a:gd name="T107" fmla="*/ 183 h 928"/>
                  <a:gd name="T108" fmla="*/ 1775 w 2008"/>
                  <a:gd name="T109" fmla="*/ 212 h 928"/>
                  <a:gd name="T110" fmla="*/ 1868 w 2008"/>
                  <a:gd name="T111" fmla="*/ 232 h 928"/>
                  <a:gd name="T112" fmla="*/ 1936 w 2008"/>
                  <a:gd name="T113" fmla="*/ 238 h 928"/>
                  <a:gd name="T114" fmla="*/ 1912 w 2008"/>
                  <a:gd name="T115" fmla="*/ 477 h 928"/>
                  <a:gd name="T116" fmla="*/ 1940 w 2008"/>
                  <a:gd name="T117" fmla="*/ 511 h 928"/>
                  <a:gd name="T118" fmla="*/ 1962 w 2008"/>
                  <a:gd name="T119" fmla="*/ 513 h 928"/>
                  <a:gd name="T120" fmla="*/ 1973 w 2008"/>
                  <a:gd name="T121" fmla="*/ 156 h 9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2008" h="928">
                    <a:moveTo>
                      <a:pt x="1973" y="156"/>
                    </a:moveTo>
                    <a:lnTo>
                      <a:pt x="1978" y="144"/>
                    </a:lnTo>
                    <a:lnTo>
                      <a:pt x="1976" y="145"/>
                    </a:lnTo>
                    <a:lnTo>
                      <a:pt x="1970" y="148"/>
                    </a:lnTo>
                    <a:lnTo>
                      <a:pt x="1958" y="150"/>
                    </a:lnTo>
                    <a:lnTo>
                      <a:pt x="1944" y="152"/>
                    </a:lnTo>
                    <a:lnTo>
                      <a:pt x="1926" y="152"/>
                    </a:lnTo>
                    <a:lnTo>
                      <a:pt x="1904" y="150"/>
                    </a:lnTo>
                    <a:lnTo>
                      <a:pt x="1880" y="145"/>
                    </a:lnTo>
                    <a:lnTo>
                      <a:pt x="1851" y="135"/>
                    </a:lnTo>
                    <a:lnTo>
                      <a:pt x="1836" y="128"/>
                    </a:lnTo>
                    <a:lnTo>
                      <a:pt x="1821" y="121"/>
                    </a:lnTo>
                    <a:lnTo>
                      <a:pt x="1805" y="114"/>
                    </a:lnTo>
                    <a:lnTo>
                      <a:pt x="1790" y="107"/>
                    </a:lnTo>
                    <a:lnTo>
                      <a:pt x="1775" y="100"/>
                    </a:lnTo>
                    <a:lnTo>
                      <a:pt x="1759" y="92"/>
                    </a:lnTo>
                    <a:lnTo>
                      <a:pt x="1744" y="85"/>
                    </a:lnTo>
                    <a:lnTo>
                      <a:pt x="1730" y="78"/>
                    </a:lnTo>
                    <a:lnTo>
                      <a:pt x="1716" y="72"/>
                    </a:lnTo>
                    <a:lnTo>
                      <a:pt x="1703" y="65"/>
                    </a:lnTo>
                    <a:lnTo>
                      <a:pt x="1690" y="58"/>
                    </a:lnTo>
                    <a:lnTo>
                      <a:pt x="1677" y="52"/>
                    </a:lnTo>
                    <a:lnTo>
                      <a:pt x="1667" y="47"/>
                    </a:lnTo>
                    <a:lnTo>
                      <a:pt x="1656" y="43"/>
                    </a:lnTo>
                    <a:lnTo>
                      <a:pt x="1647" y="39"/>
                    </a:lnTo>
                    <a:lnTo>
                      <a:pt x="1639" y="36"/>
                    </a:lnTo>
                    <a:lnTo>
                      <a:pt x="1625" y="30"/>
                    </a:lnTo>
                    <a:lnTo>
                      <a:pt x="1612" y="25"/>
                    </a:lnTo>
                    <a:lnTo>
                      <a:pt x="1599" y="20"/>
                    </a:lnTo>
                    <a:lnTo>
                      <a:pt x="1586" y="15"/>
                    </a:lnTo>
                    <a:lnTo>
                      <a:pt x="1573" y="12"/>
                    </a:lnTo>
                    <a:lnTo>
                      <a:pt x="1561" y="8"/>
                    </a:lnTo>
                    <a:lnTo>
                      <a:pt x="1546" y="7"/>
                    </a:lnTo>
                    <a:lnTo>
                      <a:pt x="1531" y="6"/>
                    </a:lnTo>
                    <a:lnTo>
                      <a:pt x="1514" y="6"/>
                    </a:lnTo>
                    <a:lnTo>
                      <a:pt x="1496" y="6"/>
                    </a:lnTo>
                    <a:lnTo>
                      <a:pt x="1477" y="6"/>
                    </a:lnTo>
                    <a:lnTo>
                      <a:pt x="1457" y="6"/>
                    </a:lnTo>
                    <a:lnTo>
                      <a:pt x="1436" y="6"/>
                    </a:lnTo>
                    <a:lnTo>
                      <a:pt x="1417" y="6"/>
                    </a:lnTo>
                    <a:lnTo>
                      <a:pt x="1397" y="6"/>
                    </a:lnTo>
                    <a:lnTo>
                      <a:pt x="1378" y="6"/>
                    </a:lnTo>
                    <a:lnTo>
                      <a:pt x="1358" y="6"/>
                    </a:lnTo>
                    <a:lnTo>
                      <a:pt x="1336" y="6"/>
                    </a:lnTo>
                    <a:lnTo>
                      <a:pt x="1313" y="6"/>
                    </a:lnTo>
                    <a:lnTo>
                      <a:pt x="1290" y="6"/>
                    </a:lnTo>
                    <a:lnTo>
                      <a:pt x="1268" y="6"/>
                    </a:lnTo>
                    <a:lnTo>
                      <a:pt x="1250" y="6"/>
                    </a:lnTo>
                    <a:lnTo>
                      <a:pt x="1236" y="6"/>
                    </a:lnTo>
                    <a:lnTo>
                      <a:pt x="1228" y="6"/>
                    </a:lnTo>
                    <a:lnTo>
                      <a:pt x="1222" y="6"/>
                    </a:lnTo>
                    <a:lnTo>
                      <a:pt x="1215" y="5"/>
                    </a:lnTo>
                    <a:lnTo>
                      <a:pt x="1208" y="4"/>
                    </a:lnTo>
                    <a:lnTo>
                      <a:pt x="1200" y="2"/>
                    </a:lnTo>
                    <a:lnTo>
                      <a:pt x="1193" y="2"/>
                    </a:lnTo>
                    <a:lnTo>
                      <a:pt x="1188" y="1"/>
                    </a:lnTo>
                    <a:lnTo>
                      <a:pt x="1183" y="0"/>
                    </a:lnTo>
                    <a:lnTo>
                      <a:pt x="1182" y="0"/>
                    </a:lnTo>
                    <a:lnTo>
                      <a:pt x="1148" y="54"/>
                    </a:lnTo>
                    <a:lnTo>
                      <a:pt x="1035" y="208"/>
                    </a:lnTo>
                    <a:lnTo>
                      <a:pt x="857" y="35"/>
                    </a:lnTo>
                    <a:lnTo>
                      <a:pt x="784" y="68"/>
                    </a:lnTo>
                    <a:lnTo>
                      <a:pt x="782" y="68"/>
                    </a:lnTo>
                    <a:lnTo>
                      <a:pt x="777" y="70"/>
                    </a:lnTo>
                    <a:lnTo>
                      <a:pt x="768" y="73"/>
                    </a:lnTo>
                    <a:lnTo>
                      <a:pt x="757" y="76"/>
                    </a:lnTo>
                    <a:lnTo>
                      <a:pt x="744" y="80"/>
                    </a:lnTo>
                    <a:lnTo>
                      <a:pt x="729" y="83"/>
                    </a:lnTo>
                    <a:lnTo>
                      <a:pt x="712" y="88"/>
                    </a:lnTo>
                    <a:lnTo>
                      <a:pt x="696" y="92"/>
                    </a:lnTo>
                    <a:lnTo>
                      <a:pt x="678" y="98"/>
                    </a:lnTo>
                    <a:lnTo>
                      <a:pt x="661" y="103"/>
                    </a:lnTo>
                    <a:lnTo>
                      <a:pt x="644" y="107"/>
                    </a:lnTo>
                    <a:lnTo>
                      <a:pt x="629" y="112"/>
                    </a:lnTo>
                    <a:lnTo>
                      <a:pt x="614" y="117"/>
                    </a:lnTo>
                    <a:lnTo>
                      <a:pt x="602" y="120"/>
                    </a:lnTo>
                    <a:lnTo>
                      <a:pt x="593" y="122"/>
                    </a:lnTo>
                    <a:lnTo>
                      <a:pt x="586" y="125"/>
                    </a:lnTo>
                    <a:lnTo>
                      <a:pt x="579" y="127"/>
                    </a:lnTo>
                    <a:lnTo>
                      <a:pt x="570" y="129"/>
                    </a:lnTo>
                    <a:lnTo>
                      <a:pt x="560" y="133"/>
                    </a:lnTo>
                    <a:lnTo>
                      <a:pt x="546" y="137"/>
                    </a:lnTo>
                    <a:lnTo>
                      <a:pt x="532" y="142"/>
                    </a:lnTo>
                    <a:lnTo>
                      <a:pt x="516" y="146"/>
                    </a:lnTo>
                    <a:lnTo>
                      <a:pt x="500" y="151"/>
                    </a:lnTo>
                    <a:lnTo>
                      <a:pt x="484" y="157"/>
                    </a:lnTo>
                    <a:lnTo>
                      <a:pt x="466" y="163"/>
                    </a:lnTo>
                    <a:lnTo>
                      <a:pt x="450" y="168"/>
                    </a:lnTo>
                    <a:lnTo>
                      <a:pt x="434" y="174"/>
                    </a:lnTo>
                    <a:lnTo>
                      <a:pt x="419" y="181"/>
                    </a:lnTo>
                    <a:lnTo>
                      <a:pt x="406" y="187"/>
                    </a:lnTo>
                    <a:lnTo>
                      <a:pt x="395" y="194"/>
                    </a:lnTo>
                    <a:lnTo>
                      <a:pt x="385" y="201"/>
                    </a:lnTo>
                    <a:lnTo>
                      <a:pt x="378" y="206"/>
                    </a:lnTo>
                    <a:lnTo>
                      <a:pt x="368" y="218"/>
                    </a:lnTo>
                    <a:lnTo>
                      <a:pt x="352" y="238"/>
                    </a:lnTo>
                    <a:lnTo>
                      <a:pt x="332" y="266"/>
                    </a:lnTo>
                    <a:lnTo>
                      <a:pt x="305" y="301"/>
                    </a:lnTo>
                    <a:lnTo>
                      <a:pt x="276" y="340"/>
                    </a:lnTo>
                    <a:lnTo>
                      <a:pt x="244" y="384"/>
                    </a:lnTo>
                    <a:lnTo>
                      <a:pt x="211" y="429"/>
                    </a:lnTo>
                    <a:lnTo>
                      <a:pt x="177" y="475"/>
                    </a:lnTo>
                    <a:lnTo>
                      <a:pt x="144" y="521"/>
                    </a:lnTo>
                    <a:lnTo>
                      <a:pt x="112" y="566"/>
                    </a:lnTo>
                    <a:lnTo>
                      <a:pt x="82" y="608"/>
                    </a:lnTo>
                    <a:lnTo>
                      <a:pt x="54" y="645"/>
                    </a:lnTo>
                    <a:lnTo>
                      <a:pt x="32" y="674"/>
                    </a:lnTo>
                    <a:lnTo>
                      <a:pt x="15" y="699"/>
                    </a:lnTo>
                    <a:lnTo>
                      <a:pt x="3" y="714"/>
                    </a:lnTo>
                    <a:lnTo>
                      <a:pt x="0" y="719"/>
                    </a:lnTo>
                    <a:lnTo>
                      <a:pt x="129" y="809"/>
                    </a:lnTo>
                    <a:lnTo>
                      <a:pt x="274" y="928"/>
                    </a:lnTo>
                    <a:lnTo>
                      <a:pt x="311" y="890"/>
                    </a:lnTo>
                    <a:lnTo>
                      <a:pt x="310" y="889"/>
                    </a:lnTo>
                    <a:lnTo>
                      <a:pt x="306" y="884"/>
                    </a:lnTo>
                    <a:lnTo>
                      <a:pt x="302" y="877"/>
                    </a:lnTo>
                    <a:lnTo>
                      <a:pt x="296" y="869"/>
                    </a:lnTo>
                    <a:lnTo>
                      <a:pt x="289" y="861"/>
                    </a:lnTo>
                    <a:lnTo>
                      <a:pt x="283" y="854"/>
                    </a:lnTo>
                    <a:lnTo>
                      <a:pt x="277" y="847"/>
                    </a:lnTo>
                    <a:lnTo>
                      <a:pt x="274" y="844"/>
                    </a:lnTo>
                    <a:lnTo>
                      <a:pt x="267" y="838"/>
                    </a:lnTo>
                    <a:lnTo>
                      <a:pt x="256" y="827"/>
                    </a:lnTo>
                    <a:lnTo>
                      <a:pt x="241" y="813"/>
                    </a:lnTo>
                    <a:lnTo>
                      <a:pt x="224" y="796"/>
                    </a:lnTo>
                    <a:lnTo>
                      <a:pt x="207" y="779"/>
                    </a:lnTo>
                    <a:lnTo>
                      <a:pt x="192" y="766"/>
                    </a:lnTo>
                    <a:lnTo>
                      <a:pt x="180" y="754"/>
                    </a:lnTo>
                    <a:lnTo>
                      <a:pt x="173" y="748"/>
                    </a:lnTo>
                    <a:lnTo>
                      <a:pt x="182" y="736"/>
                    </a:lnTo>
                    <a:lnTo>
                      <a:pt x="196" y="717"/>
                    </a:lnTo>
                    <a:lnTo>
                      <a:pt x="214" y="693"/>
                    </a:lnTo>
                    <a:lnTo>
                      <a:pt x="235" y="665"/>
                    </a:lnTo>
                    <a:lnTo>
                      <a:pt x="259" y="634"/>
                    </a:lnTo>
                    <a:lnTo>
                      <a:pt x="284" y="601"/>
                    </a:lnTo>
                    <a:lnTo>
                      <a:pt x="311" y="566"/>
                    </a:lnTo>
                    <a:lnTo>
                      <a:pt x="337" y="530"/>
                    </a:lnTo>
                    <a:lnTo>
                      <a:pt x="364" y="497"/>
                    </a:lnTo>
                    <a:lnTo>
                      <a:pt x="390" y="464"/>
                    </a:lnTo>
                    <a:lnTo>
                      <a:pt x="413" y="432"/>
                    </a:lnTo>
                    <a:lnTo>
                      <a:pt x="435" y="406"/>
                    </a:lnTo>
                    <a:lnTo>
                      <a:pt x="454" y="383"/>
                    </a:lnTo>
                    <a:lnTo>
                      <a:pt x="468" y="364"/>
                    </a:lnTo>
                    <a:lnTo>
                      <a:pt x="478" y="353"/>
                    </a:lnTo>
                    <a:lnTo>
                      <a:pt x="482" y="348"/>
                    </a:lnTo>
                    <a:lnTo>
                      <a:pt x="489" y="345"/>
                    </a:lnTo>
                    <a:lnTo>
                      <a:pt x="502" y="338"/>
                    </a:lnTo>
                    <a:lnTo>
                      <a:pt x="518" y="329"/>
                    </a:lnTo>
                    <a:lnTo>
                      <a:pt x="539" y="318"/>
                    </a:lnTo>
                    <a:lnTo>
                      <a:pt x="560" y="309"/>
                    </a:lnTo>
                    <a:lnTo>
                      <a:pt x="579" y="300"/>
                    </a:lnTo>
                    <a:lnTo>
                      <a:pt x="598" y="293"/>
                    </a:lnTo>
                    <a:lnTo>
                      <a:pt x="612" y="288"/>
                    </a:lnTo>
                    <a:lnTo>
                      <a:pt x="618" y="287"/>
                    </a:lnTo>
                    <a:lnTo>
                      <a:pt x="628" y="285"/>
                    </a:lnTo>
                    <a:lnTo>
                      <a:pt x="638" y="281"/>
                    </a:lnTo>
                    <a:lnTo>
                      <a:pt x="650" y="279"/>
                    </a:lnTo>
                    <a:lnTo>
                      <a:pt x="662" y="274"/>
                    </a:lnTo>
                    <a:lnTo>
                      <a:pt x="676" y="271"/>
                    </a:lnTo>
                    <a:lnTo>
                      <a:pt x="691" y="268"/>
                    </a:lnTo>
                    <a:lnTo>
                      <a:pt x="706" y="263"/>
                    </a:lnTo>
                    <a:lnTo>
                      <a:pt x="722" y="258"/>
                    </a:lnTo>
                    <a:lnTo>
                      <a:pt x="737" y="254"/>
                    </a:lnTo>
                    <a:lnTo>
                      <a:pt x="753" y="250"/>
                    </a:lnTo>
                    <a:lnTo>
                      <a:pt x="768" y="246"/>
                    </a:lnTo>
                    <a:lnTo>
                      <a:pt x="782" y="242"/>
                    </a:lnTo>
                    <a:lnTo>
                      <a:pt x="796" y="239"/>
                    </a:lnTo>
                    <a:lnTo>
                      <a:pt x="809" y="235"/>
                    </a:lnTo>
                    <a:lnTo>
                      <a:pt x="820" y="233"/>
                    </a:lnTo>
                    <a:lnTo>
                      <a:pt x="838" y="228"/>
                    </a:lnTo>
                    <a:lnTo>
                      <a:pt x="855" y="225"/>
                    </a:lnTo>
                    <a:lnTo>
                      <a:pt x="866" y="221"/>
                    </a:lnTo>
                    <a:lnTo>
                      <a:pt x="876" y="219"/>
                    </a:lnTo>
                    <a:lnTo>
                      <a:pt x="882" y="218"/>
                    </a:lnTo>
                    <a:lnTo>
                      <a:pt x="887" y="217"/>
                    </a:lnTo>
                    <a:lnTo>
                      <a:pt x="889" y="216"/>
                    </a:lnTo>
                    <a:lnTo>
                      <a:pt x="890" y="216"/>
                    </a:lnTo>
                    <a:lnTo>
                      <a:pt x="942" y="217"/>
                    </a:lnTo>
                    <a:lnTo>
                      <a:pt x="1039" y="292"/>
                    </a:lnTo>
                    <a:lnTo>
                      <a:pt x="1160" y="158"/>
                    </a:lnTo>
                    <a:lnTo>
                      <a:pt x="1163" y="158"/>
                    </a:lnTo>
                    <a:lnTo>
                      <a:pt x="1170" y="157"/>
                    </a:lnTo>
                    <a:lnTo>
                      <a:pt x="1182" y="156"/>
                    </a:lnTo>
                    <a:lnTo>
                      <a:pt x="1196" y="153"/>
                    </a:lnTo>
                    <a:lnTo>
                      <a:pt x="1211" y="152"/>
                    </a:lnTo>
                    <a:lnTo>
                      <a:pt x="1224" y="151"/>
                    </a:lnTo>
                    <a:lnTo>
                      <a:pt x="1237" y="151"/>
                    </a:lnTo>
                    <a:lnTo>
                      <a:pt x="1246" y="151"/>
                    </a:lnTo>
                    <a:lnTo>
                      <a:pt x="1252" y="151"/>
                    </a:lnTo>
                    <a:lnTo>
                      <a:pt x="1260" y="151"/>
                    </a:lnTo>
                    <a:lnTo>
                      <a:pt x="1272" y="150"/>
                    </a:lnTo>
                    <a:lnTo>
                      <a:pt x="1287" y="150"/>
                    </a:lnTo>
                    <a:lnTo>
                      <a:pt x="1303" y="148"/>
                    </a:lnTo>
                    <a:lnTo>
                      <a:pt x="1320" y="146"/>
                    </a:lnTo>
                    <a:lnTo>
                      <a:pt x="1338" y="145"/>
                    </a:lnTo>
                    <a:lnTo>
                      <a:pt x="1358" y="143"/>
                    </a:lnTo>
                    <a:lnTo>
                      <a:pt x="1378" y="142"/>
                    </a:lnTo>
                    <a:lnTo>
                      <a:pt x="1397" y="141"/>
                    </a:lnTo>
                    <a:lnTo>
                      <a:pt x="1417" y="140"/>
                    </a:lnTo>
                    <a:lnTo>
                      <a:pt x="1434" y="137"/>
                    </a:lnTo>
                    <a:lnTo>
                      <a:pt x="1450" y="137"/>
                    </a:lnTo>
                    <a:lnTo>
                      <a:pt x="1465" y="136"/>
                    </a:lnTo>
                    <a:lnTo>
                      <a:pt x="1478" y="136"/>
                    </a:lnTo>
                    <a:lnTo>
                      <a:pt x="1487" y="136"/>
                    </a:lnTo>
                    <a:lnTo>
                      <a:pt x="1503" y="137"/>
                    </a:lnTo>
                    <a:lnTo>
                      <a:pt x="1521" y="140"/>
                    </a:lnTo>
                    <a:lnTo>
                      <a:pt x="1538" y="142"/>
                    </a:lnTo>
                    <a:lnTo>
                      <a:pt x="1555" y="144"/>
                    </a:lnTo>
                    <a:lnTo>
                      <a:pt x="1571" y="148"/>
                    </a:lnTo>
                    <a:lnTo>
                      <a:pt x="1588" y="151"/>
                    </a:lnTo>
                    <a:lnTo>
                      <a:pt x="1605" y="156"/>
                    </a:lnTo>
                    <a:lnTo>
                      <a:pt x="1620" y="160"/>
                    </a:lnTo>
                    <a:lnTo>
                      <a:pt x="1635" y="166"/>
                    </a:lnTo>
                    <a:lnTo>
                      <a:pt x="1652" y="171"/>
                    </a:lnTo>
                    <a:lnTo>
                      <a:pt x="1670" y="178"/>
                    </a:lnTo>
                    <a:lnTo>
                      <a:pt x="1690" y="183"/>
                    </a:lnTo>
                    <a:lnTo>
                      <a:pt x="1709" y="190"/>
                    </a:lnTo>
                    <a:lnTo>
                      <a:pt x="1731" y="197"/>
                    </a:lnTo>
                    <a:lnTo>
                      <a:pt x="1753" y="204"/>
                    </a:lnTo>
                    <a:lnTo>
                      <a:pt x="1775" y="212"/>
                    </a:lnTo>
                    <a:lnTo>
                      <a:pt x="1797" y="218"/>
                    </a:lnTo>
                    <a:lnTo>
                      <a:pt x="1820" y="224"/>
                    </a:lnTo>
                    <a:lnTo>
                      <a:pt x="1844" y="228"/>
                    </a:lnTo>
                    <a:lnTo>
                      <a:pt x="1868" y="232"/>
                    </a:lnTo>
                    <a:lnTo>
                      <a:pt x="1890" y="234"/>
                    </a:lnTo>
                    <a:lnTo>
                      <a:pt x="1910" y="235"/>
                    </a:lnTo>
                    <a:lnTo>
                      <a:pt x="1926" y="236"/>
                    </a:lnTo>
                    <a:lnTo>
                      <a:pt x="1936" y="238"/>
                    </a:lnTo>
                    <a:lnTo>
                      <a:pt x="1917" y="357"/>
                    </a:lnTo>
                    <a:lnTo>
                      <a:pt x="1915" y="379"/>
                    </a:lnTo>
                    <a:lnTo>
                      <a:pt x="1912" y="427"/>
                    </a:lnTo>
                    <a:lnTo>
                      <a:pt x="1912" y="477"/>
                    </a:lnTo>
                    <a:lnTo>
                      <a:pt x="1919" y="504"/>
                    </a:lnTo>
                    <a:lnTo>
                      <a:pt x="1925" y="507"/>
                    </a:lnTo>
                    <a:lnTo>
                      <a:pt x="1932" y="510"/>
                    </a:lnTo>
                    <a:lnTo>
                      <a:pt x="1940" y="511"/>
                    </a:lnTo>
                    <a:lnTo>
                      <a:pt x="1947" y="512"/>
                    </a:lnTo>
                    <a:lnTo>
                      <a:pt x="1953" y="513"/>
                    </a:lnTo>
                    <a:lnTo>
                      <a:pt x="1958" y="513"/>
                    </a:lnTo>
                    <a:lnTo>
                      <a:pt x="1962" y="513"/>
                    </a:lnTo>
                    <a:lnTo>
                      <a:pt x="1963" y="513"/>
                    </a:lnTo>
                    <a:lnTo>
                      <a:pt x="1972" y="329"/>
                    </a:lnTo>
                    <a:lnTo>
                      <a:pt x="2008" y="164"/>
                    </a:lnTo>
                    <a:lnTo>
                      <a:pt x="1973" y="15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3" name="Freeform 158"/>
              <p:cNvSpPr>
                <a:spLocks/>
              </p:cNvSpPr>
              <p:nvPr/>
            </p:nvSpPr>
            <p:spPr bwMode="auto">
              <a:xfrm>
                <a:off x="2918" y="1679"/>
                <a:ext cx="385" cy="83"/>
              </a:xfrm>
              <a:custGeom>
                <a:avLst/>
                <a:gdLst>
                  <a:gd name="T0" fmla="*/ 264 w 770"/>
                  <a:gd name="T1" fmla="*/ 0 h 166"/>
                  <a:gd name="T2" fmla="*/ 319 w 770"/>
                  <a:gd name="T3" fmla="*/ 4 h 166"/>
                  <a:gd name="T4" fmla="*/ 369 w 770"/>
                  <a:gd name="T5" fmla="*/ 11 h 166"/>
                  <a:gd name="T6" fmla="*/ 416 w 770"/>
                  <a:gd name="T7" fmla="*/ 22 h 166"/>
                  <a:gd name="T8" fmla="*/ 460 w 770"/>
                  <a:gd name="T9" fmla="*/ 38 h 166"/>
                  <a:gd name="T10" fmla="*/ 502 w 770"/>
                  <a:gd name="T11" fmla="*/ 57 h 166"/>
                  <a:gd name="T12" fmla="*/ 544 w 770"/>
                  <a:gd name="T13" fmla="*/ 78 h 166"/>
                  <a:gd name="T14" fmla="*/ 585 w 770"/>
                  <a:gd name="T15" fmla="*/ 101 h 166"/>
                  <a:gd name="T16" fmla="*/ 628 w 770"/>
                  <a:gd name="T17" fmla="*/ 120 h 166"/>
                  <a:gd name="T18" fmla="*/ 668 w 770"/>
                  <a:gd name="T19" fmla="*/ 134 h 166"/>
                  <a:gd name="T20" fmla="*/ 707 w 770"/>
                  <a:gd name="T21" fmla="*/ 146 h 166"/>
                  <a:gd name="T22" fmla="*/ 749 w 770"/>
                  <a:gd name="T23" fmla="*/ 154 h 166"/>
                  <a:gd name="T24" fmla="*/ 766 w 770"/>
                  <a:gd name="T25" fmla="*/ 162 h 166"/>
                  <a:gd name="T26" fmla="*/ 748 w 770"/>
                  <a:gd name="T27" fmla="*/ 165 h 166"/>
                  <a:gd name="T28" fmla="*/ 719 w 770"/>
                  <a:gd name="T29" fmla="*/ 164 h 166"/>
                  <a:gd name="T30" fmla="*/ 683 w 770"/>
                  <a:gd name="T31" fmla="*/ 159 h 166"/>
                  <a:gd name="T32" fmla="*/ 646 w 770"/>
                  <a:gd name="T33" fmla="*/ 154 h 166"/>
                  <a:gd name="T34" fmla="*/ 611 w 770"/>
                  <a:gd name="T35" fmla="*/ 145 h 166"/>
                  <a:gd name="T36" fmla="*/ 576 w 770"/>
                  <a:gd name="T37" fmla="*/ 133 h 166"/>
                  <a:gd name="T38" fmla="*/ 544 w 770"/>
                  <a:gd name="T39" fmla="*/ 119 h 166"/>
                  <a:gd name="T40" fmla="*/ 512 w 770"/>
                  <a:gd name="T41" fmla="*/ 103 h 166"/>
                  <a:gd name="T42" fmla="*/ 479 w 770"/>
                  <a:gd name="T43" fmla="*/ 87 h 166"/>
                  <a:gd name="T44" fmla="*/ 447 w 770"/>
                  <a:gd name="T45" fmla="*/ 72 h 166"/>
                  <a:gd name="T46" fmla="*/ 415 w 770"/>
                  <a:gd name="T47" fmla="*/ 57 h 166"/>
                  <a:gd name="T48" fmla="*/ 383 w 770"/>
                  <a:gd name="T49" fmla="*/ 45 h 166"/>
                  <a:gd name="T50" fmla="*/ 349 w 770"/>
                  <a:gd name="T51" fmla="*/ 38 h 166"/>
                  <a:gd name="T52" fmla="*/ 15 w 770"/>
                  <a:gd name="T53" fmla="*/ 37 h 166"/>
                  <a:gd name="T54" fmla="*/ 5 w 770"/>
                  <a:gd name="T55" fmla="*/ 28 h 166"/>
                  <a:gd name="T56" fmla="*/ 0 w 770"/>
                  <a:gd name="T57" fmla="*/ 13 h 166"/>
                  <a:gd name="T58" fmla="*/ 13 w 770"/>
                  <a:gd name="T59" fmla="*/ 10 h 166"/>
                  <a:gd name="T60" fmla="*/ 42 w 770"/>
                  <a:gd name="T61" fmla="*/ 7 h 166"/>
                  <a:gd name="T62" fmla="*/ 78 w 770"/>
                  <a:gd name="T63" fmla="*/ 5 h 166"/>
                  <a:gd name="T64" fmla="*/ 121 w 770"/>
                  <a:gd name="T65" fmla="*/ 3 h 166"/>
                  <a:gd name="T66" fmla="*/ 162 w 770"/>
                  <a:gd name="T67" fmla="*/ 2 h 166"/>
                  <a:gd name="T68" fmla="*/ 199 w 770"/>
                  <a:gd name="T69" fmla="*/ 2 h 166"/>
                  <a:gd name="T70" fmla="*/ 225 w 770"/>
                  <a:gd name="T71" fmla="*/ 0 h 166"/>
                  <a:gd name="T72" fmla="*/ 234 w 770"/>
                  <a:gd name="T73" fmla="*/ 0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770" h="166">
                    <a:moveTo>
                      <a:pt x="234" y="0"/>
                    </a:moveTo>
                    <a:lnTo>
                      <a:pt x="264" y="0"/>
                    </a:lnTo>
                    <a:lnTo>
                      <a:pt x="292" y="2"/>
                    </a:lnTo>
                    <a:lnTo>
                      <a:pt x="319" y="4"/>
                    </a:lnTo>
                    <a:lnTo>
                      <a:pt x="345" y="6"/>
                    </a:lnTo>
                    <a:lnTo>
                      <a:pt x="369" y="11"/>
                    </a:lnTo>
                    <a:lnTo>
                      <a:pt x="393" y="17"/>
                    </a:lnTo>
                    <a:lnTo>
                      <a:pt x="416" y="22"/>
                    </a:lnTo>
                    <a:lnTo>
                      <a:pt x="438" y="30"/>
                    </a:lnTo>
                    <a:lnTo>
                      <a:pt x="460" y="38"/>
                    </a:lnTo>
                    <a:lnTo>
                      <a:pt x="482" y="47"/>
                    </a:lnTo>
                    <a:lnTo>
                      <a:pt x="502" y="57"/>
                    </a:lnTo>
                    <a:lnTo>
                      <a:pt x="523" y="67"/>
                    </a:lnTo>
                    <a:lnTo>
                      <a:pt x="544" y="78"/>
                    </a:lnTo>
                    <a:lnTo>
                      <a:pt x="565" y="89"/>
                    </a:lnTo>
                    <a:lnTo>
                      <a:pt x="585" y="101"/>
                    </a:lnTo>
                    <a:lnTo>
                      <a:pt x="607" y="113"/>
                    </a:lnTo>
                    <a:lnTo>
                      <a:pt x="628" y="120"/>
                    </a:lnTo>
                    <a:lnTo>
                      <a:pt x="649" y="127"/>
                    </a:lnTo>
                    <a:lnTo>
                      <a:pt x="668" y="134"/>
                    </a:lnTo>
                    <a:lnTo>
                      <a:pt x="688" y="140"/>
                    </a:lnTo>
                    <a:lnTo>
                      <a:pt x="707" y="146"/>
                    </a:lnTo>
                    <a:lnTo>
                      <a:pt x="728" y="150"/>
                    </a:lnTo>
                    <a:lnTo>
                      <a:pt x="749" y="154"/>
                    </a:lnTo>
                    <a:lnTo>
                      <a:pt x="770" y="156"/>
                    </a:lnTo>
                    <a:lnTo>
                      <a:pt x="766" y="162"/>
                    </a:lnTo>
                    <a:lnTo>
                      <a:pt x="758" y="164"/>
                    </a:lnTo>
                    <a:lnTo>
                      <a:pt x="748" y="165"/>
                    </a:lnTo>
                    <a:lnTo>
                      <a:pt x="737" y="166"/>
                    </a:lnTo>
                    <a:lnTo>
                      <a:pt x="719" y="164"/>
                    </a:lnTo>
                    <a:lnTo>
                      <a:pt x="702" y="162"/>
                    </a:lnTo>
                    <a:lnTo>
                      <a:pt x="683" y="159"/>
                    </a:lnTo>
                    <a:lnTo>
                      <a:pt x="665" y="157"/>
                    </a:lnTo>
                    <a:lnTo>
                      <a:pt x="646" y="154"/>
                    </a:lnTo>
                    <a:lnTo>
                      <a:pt x="629" y="150"/>
                    </a:lnTo>
                    <a:lnTo>
                      <a:pt x="611" y="145"/>
                    </a:lnTo>
                    <a:lnTo>
                      <a:pt x="593" y="139"/>
                    </a:lnTo>
                    <a:lnTo>
                      <a:pt x="576" y="133"/>
                    </a:lnTo>
                    <a:lnTo>
                      <a:pt x="560" y="126"/>
                    </a:lnTo>
                    <a:lnTo>
                      <a:pt x="544" y="119"/>
                    </a:lnTo>
                    <a:lnTo>
                      <a:pt x="528" y="111"/>
                    </a:lnTo>
                    <a:lnTo>
                      <a:pt x="512" y="103"/>
                    </a:lnTo>
                    <a:lnTo>
                      <a:pt x="495" y="95"/>
                    </a:lnTo>
                    <a:lnTo>
                      <a:pt x="479" y="87"/>
                    </a:lnTo>
                    <a:lnTo>
                      <a:pt x="463" y="79"/>
                    </a:lnTo>
                    <a:lnTo>
                      <a:pt x="447" y="72"/>
                    </a:lnTo>
                    <a:lnTo>
                      <a:pt x="431" y="64"/>
                    </a:lnTo>
                    <a:lnTo>
                      <a:pt x="415" y="57"/>
                    </a:lnTo>
                    <a:lnTo>
                      <a:pt x="399" y="51"/>
                    </a:lnTo>
                    <a:lnTo>
                      <a:pt x="383" y="45"/>
                    </a:lnTo>
                    <a:lnTo>
                      <a:pt x="366" y="42"/>
                    </a:lnTo>
                    <a:lnTo>
                      <a:pt x="349" y="38"/>
                    </a:lnTo>
                    <a:lnTo>
                      <a:pt x="332" y="36"/>
                    </a:lnTo>
                    <a:lnTo>
                      <a:pt x="15" y="37"/>
                    </a:lnTo>
                    <a:lnTo>
                      <a:pt x="9" y="34"/>
                    </a:lnTo>
                    <a:lnTo>
                      <a:pt x="5" y="28"/>
                    </a:lnTo>
                    <a:lnTo>
                      <a:pt x="1" y="20"/>
                    </a:lnTo>
                    <a:lnTo>
                      <a:pt x="0" y="13"/>
                    </a:lnTo>
                    <a:lnTo>
                      <a:pt x="5" y="12"/>
                    </a:lnTo>
                    <a:lnTo>
                      <a:pt x="13" y="10"/>
                    </a:lnTo>
                    <a:lnTo>
                      <a:pt x="25" y="8"/>
                    </a:lnTo>
                    <a:lnTo>
                      <a:pt x="42" y="7"/>
                    </a:lnTo>
                    <a:lnTo>
                      <a:pt x="59" y="6"/>
                    </a:lnTo>
                    <a:lnTo>
                      <a:pt x="78" y="5"/>
                    </a:lnTo>
                    <a:lnTo>
                      <a:pt x="99" y="4"/>
                    </a:lnTo>
                    <a:lnTo>
                      <a:pt x="121" y="3"/>
                    </a:lnTo>
                    <a:lnTo>
                      <a:pt x="142" y="3"/>
                    </a:lnTo>
                    <a:lnTo>
                      <a:pt x="162" y="2"/>
                    </a:lnTo>
                    <a:lnTo>
                      <a:pt x="182" y="2"/>
                    </a:lnTo>
                    <a:lnTo>
                      <a:pt x="199" y="2"/>
                    </a:lnTo>
                    <a:lnTo>
                      <a:pt x="213" y="0"/>
                    </a:lnTo>
                    <a:lnTo>
                      <a:pt x="225" y="0"/>
                    </a:lnTo>
                    <a:lnTo>
                      <a:pt x="232" y="0"/>
                    </a:lnTo>
                    <a:lnTo>
                      <a:pt x="23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4" name="Freeform 159"/>
              <p:cNvSpPr>
                <a:spLocks/>
              </p:cNvSpPr>
              <p:nvPr/>
            </p:nvSpPr>
            <p:spPr bwMode="auto">
              <a:xfrm>
                <a:off x="2734" y="1712"/>
                <a:ext cx="551" cy="124"/>
              </a:xfrm>
              <a:custGeom>
                <a:avLst/>
                <a:gdLst>
                  <a:gd name="T0" fmla="*/ 237 w 1101"/>
                  <a:gd name="T1" fmla="*/ 208 h 248"/>
                  <a:gd name="T2" fmla="*/ 285 w 1101"/>
                  <a:gd name="T3" fmla="*/ 158 h 248"/>
                  <a:gd name="T4" fmla="*/ 339 w 1101"/>
                  <a:gd name="T5" fmla="*/ 90 h 248"/>
                  <a:gd name="T6" fmla="*/ 381 w 1101"/>
                  <a:gd name="T7" fmla="*/ 26 h 248"/>
                  <a:gd name="T8" fmla="*/ 395 w 1101"/>
                  <a:gd name="T9" fmla="*/ 0 h 248"/>
                  <a:gd name="T10" fmla="*/ 399 w 1101"/>
                  <a:gd name="T11" fmla="*/ 5 h 248"/>
                  <a:gd name="T12" fmla="*/ 400 w 1101"/>
                  <a:gd name="T13" fmla="*/ 30 h 248"/>
                  <a:gd name="T14" fmla="*/ 385 w 1101"/>
                  <a:gd name="T15" fmla="*/ 73 h 248"/>
                  <a:gd name="T16" fmla="*/ 391 w 1101"/>
                  <a:gd name="T17" fmla="*/ 95 h 248"/>
                  <a:gd name="T18" fmla="*/ 429 w 1101"/>
                  <a:gd name="T19" fmla="*/ 96 h 248"/>
                  <a:gd name="T20" fmla="*/ 475 w 1101"/>
                  <a:gd name="T21" fmla="*/ 95 h 248"/>
                  <a:gd name="T22" fmla="*/ 524 w 1101"/>
                  <a:gd name="T23" fmla="*/ 91 h 248"/>
                  <a:gd name="T24" fmla="*/ 571 w 1101"/>
                  <a:gd name="T25" fmla="*/ 87 h 248"/>
                  <a:gd name="T26" fmla="*/ 615 w 1101"/>
                  <a:gd name="T27" fmla="*/ 82 h 248"/>
                  <a:gd name="T28" fmla="*/ 652 w 1101"/>
                  <a:gd name="T29" fmla="*/ 79 h 248"/>
                  <a:gd name="T30" fmla="*/ 676 w 1101"/>
                  <a:gd name="T31" fmla="*/ 76 h 248"/>
                  <a:gd name="T32" fmla="*/ 701 w 1101"/>
                  <a:gd name="T33" fmla="*/ 76 h 248"/>
                  <a:gd name="T34" fmla="*/ 739 w 1101"/>
                  <a:gd name="T35" fmla="*/ 79 h 248"/>
                  <a:gd name="T36" fmla="*/ 775 w 1101"/>
                  <a:gd name="T37" fmla="*/ 84 h 248"/>
                  <a:gd name="T38" fmla="*/ 811 w 1101"/>
                  <a:gd name="T39" fmla="*/ 95 h 248"/>
                  <a:gd name="T40" fmla="*/ 965 w 1101"/>
                  <a:gd name="T41" fmla="*/ 149 h 248"/>
                  <a:gd name="T42" fmla="*/ 998 w 1101"/>
                  <a:gd name="T43" fmla="*/ 162 h 248"/>
                  <a:gd name="T44" fmla="*/ 1032 w 1101"/>
                  <a:gd name="T45" fmla="*/ 167 h 248"/>
                  <a:gd name="T46" fmla="*/ 1066 w 1101"/>
                  <a:gd name="T47" fmla="*/ 170 h 248"/>
                  <a:gd name="T48" fmla="*/ 1101 w 1101"/>
                  <a:gd name="T49" fmla="*/ 171 h 248"/>
                  <a:gd name="T50" fmla="*/ 1087 w 1101"/>
                  <a:gd name="T51" fmla="*/ 175 h 248"/>
                  <a:gd name="T52" fmla="*/ 1050 w 1101"/>
                  <a:gd name="T53" fmla="*/ 179 h 248"/>
                  <a:gd name="T54" fmla="*/ 1005 w 1101"/>
                  <a:gd name="T55" fmla="*/ 179 h 248"/>
                  <a:gd name="T56" fmla="*/ 966 w 1101"/>
                  <a:gd name="T57" fmla="*/ 174 h 248"/>
                  <a:gd name="T58" fmla="*/ 821 w 1101"/>
                  <a:gd name="T59" fmla="*/ 128 h 248"/>
                  <a:gd name="T60" fmla="*/ 783 w 1101"/>
                  <a:gd name="T61" fmla="*/ 119 h 248"/>
                  <a:gd name="T62" fmla="*/ 745 w 1101"/>
                  <a:gd name="T63" fmla="*/ 111 h 248"/>
                  <a:gd name="T64" fmla="*/ 706 w 1101"/>
                  <a:gd name="T65" fmla="*/ 106 h 248"/>
                  <a:gd name="T66" fmla="*/ 670 w 1101"/>
                  <a:gd name="T67" fmla="*/ 105 h 248"/>
                  <a:gd name="T68" fmla="*/ 629 w 1101"/>
                  <a:gd name="T69" fmla="*/ 105 h 248"/>
                  <a:gd name="T70" fmla="*/ 579 w 1101"/>
                  <a:gd name="T71" fmla="*/ 106 h 248"/>
                  <a:gd name="T72" fmla="*/ 525 w 1101"/>
                  <a:gd name="T73" fmla="*/ 107 h 248"/>
                  <a:gd name="T74" fmla="*/ 471 w 1101"/>
                  <a:gd name="T75" fmla="*/ 110 h 248"/>
                  <a:gd name="T76" fmla="*/ 423 w 1101"/>
                  <a:gd name="T77" fmla="*/ 112 h 248"/>
                  <a:gd name="T78" fmla="*/ 387 w 1101"/>
                  <a:gd name="T79" fmla="*/ 114 h 248"/>
                  <a:gd name="T80" fmla="*/ 366 w 1101"/>
                  <a:gd name="T81" fmla="*/ 116 h 248"/>
                  <a:gd name="T82" fmla="*/ 349 w 1101"/>
                  <a:gd name="T83" fmla="*/ 136 h 248"/>
                  <a:gd name="T84" fmla="*/ 308 w 1101"/>
                  <a:gd name="T85" fmla="*/ 182 h 248"/>
                  <a:gd name="T86" fmla="*/ 263 w 1101"/>
                  <a:gd name="T87" fmla="*/ 222 h 248"/>
                  <a:gd name="T88" fmla="*/ 229 w 1101"/>
                  <a:gd name="T89" fmla="*/ 246 h 248"/>
                  <a:gd name="T90" fmla="*/ 216 w 1101"/>
                  <a:gd name="T91" fmla="*/ 246 h 248"/>
                  <a:gd name="T92" fmla="*/ 200 w 1101"/>
                  <a:gd name="T93" fmla="*/ 233 h 248"/>
                  <a:gd name="T94" fmla="*/ 171 w 1101"/>
                  <a:gd name="T95" fmla="*/ 209 h 248"/>
                  <a:gd name="T96" fmla="*/ 134 w 1101"/>
                  <a:gd name="T97" fmla="*/ 178 h 248"/>
                  <a:gd name="T98" fmla="*/ 95 w 1101"/>
                  <a:gd name="T99" fmla="*/ 143 h 248"/>
                  <a:gd name="T100" fmla="*/ 57 w 1101"/>
                  <a:gd name="T101" fmla="*/ 107 h 248"/>
                  <a:gd name="T102" fmla="*/ 26 w 1101"/>
                  <a:gd name="T103" fmla="*/ 74 h 248"/>
                  <a:gd name="T104" fmla="*/ 4 w 1101"/>
                  <a:gd name="T105" fmla="*/ 48 h 248"/>
                  <a:gd name="T106" fmla="*/ 8 w 1101"/>
                  <a:gd name="T107" fmla="*/ 36 h 248"/>
                  <a:gd name="T108" fmla="*/ 15 w 1101"/>
                  <a:gd name="T109" fmla="*/ 43 h 248"/>
                  <a:gd name="T110" fmla="*/ 35 w 1101"/>
                  <a:gd name="T111" fmla="*/ 60 h 248"/>
                  <a:gd name="T112" fmla="*/ 64 w 1101"/>
                  <a:gd name="T113" fmla="*/ 87 h 248"/>
                  <a:gd name="T114" fmla="*/ 97 w 1101"/>
                  <a:gd name="T115" fmla="*/ 117 h 248"/>
                  <a:gd name="T116" fmla="*/ 134 w 1101"/>
                  <a:gd name="T117" fmla="*/ 149 h 248"/>
                  <a:gd name="T118" fmla="*/ 169 w 1101"/>
                  <a:gd name="T119" fmla="*/ 178 h 248"/>
                  <a:gd name="T120" fmla="*/ 199 w 1101"/>
                  <a:gd name="T121" fmla="*/ 202 h 248"/>
                  <a:gd name="T122" fmla="*/ 221 w 1101"/>
                  <a:gd name="T123" fmla="*/ 217 h 2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101" h="248">
                    <a:moveTo>
                      <a:pt x="221" y="217"/>
                    </a:moveTo>
                    <a:lnTo>
                      <a:pt x="237" y="208"/>
                    </a:lnTo>
                    <a:lnTo>
                      <a:pt x="259" y="187"/>
                    </a:lnTo>
                    <a:lnTo>
                      <a:pt x="285" y="158"/>
                    </a:lnTo>
                    <a:lnTo>
                      <a:pt x="313" y="126"/>
                    </a:lnTo>
                    <a:lnTo>
                      <a:pt x="339" y="90"/>
                    </a:lnTo>
                    <a:lnTo>
                      <a:pt x="362" y="56"/>
                    </a:lnTo>
                    <a:lnTo>
                      <a:pt x="381" y="26"/>
                    </a:lnTo>
                    <a:lnTo>
                      <a:pt x="391" y="1"/>
                    </a:lnTo>
                    <a:lnTo>
                      <a:pt x="395" y="0"/>
                    </a:lnTo>
                    <a:lnTo>
                      <a:pt x="398" y="3"/>
                    </a:lnTo>
                    <a:lnTo>
                      <a:pt x="399" y="5"/>
                    </a:lnTo>
                    <a:lnTo>
                      <a:pt x="402" y="8"/>
                    </a:lnTo>
                    <a:lnTo>
                      <a:pt x="400" y="30"/>
                    </a:lnTo>
                    <a:lnTo>
                      <a:pt x="394" y="51"/>
                    </a:lnTo>
                    <a:lnTo>
                      <a:pt x="385" y="73"/>
                    </a:lnTo>
                    <a:lnTo>
                      <a:pt x="376" y="94"/>
                    </a:lnTo>
                    <a:lnTo>
                      <a:pt x="391" y="95"/>
                    </a:lnTo>
                    <a:lnTo>
                      <a:pt x="410" y="96"/>
                    </a:lnTo>
                    <a:lnTo>
                      <a:pt x="429" y="96"/>
                    </a:lnTo>
                    <a:lnTo>
                      <a:pt x="451" y="95"/>
                    </a:lnTo>
                    <a:lnTo>
                      <a:pt x="475" y="95"/>
                    </a:lnTo>
                    <a:lnTo>
                      <a:pt x="498" y="92"/>
                    </a:lnTo>
                    <a:lnTo>
                      <a:pt x="524" y="91"/>
                    </a:lnTo>
                    <a:lnTo>
                      <a:pt x="548" y="89"/>
                    </a:lnTo>
                    <a:lnTo>
                      <a:pt x="571" y="87"/>
                    </a:lnTo>
                    <a:lnTo>
                      <a:pt x="594" y="84"/>
                    </a:lnTo>
                    <a:lnTo>
                      <a:pt x="615" y="82"/>
                    </a:lnTo>
                    <a:lnTo>
                      <a:pt x="634" y="81"/>
                    </a:lnTo>
                    <a:lnTo>
                      <a:pt x="652" y="79"/>
                    </a:lnTo>
                    <a:lnTo>
                      <a:pt x="665" y="78"/>
                    </a:lnTo>
                    <a:lnTo>
                      <a:pt x="676" y="76"/>
                    </a:lnTo>
                    <a:lnTo>
                      <a:pt x="683" y="76"/>
                    </a:lnTo>
                    <a:lnTo>
                      <a:pt x="701" y="76"/>
                    </a:lnTo>
                    <a:lnTo>
                      <a:pt x="721" y="76"/>
                    </a:lnTo>
                    <a:lnTo>
                      <a:pt x="739" y="79"/>
                    </a:lnTo>
                    <a:lnTo>
                      <a:pt x="758" y="81"/>
                    </a:lnTo>
                    <a:lnTo>
                      <a:pt x="775" y="84"/>
                    </a:lnTo>
                    <a:lnTo>
                      <a:pt x="793" y="89"/>
                    </a:lnTo>
                    <a:lnTo>
                      <a:pt x="811" y="95"/>
                    </a:lnTo>
                    <a:lnTo>
                      <a:pt x="828" y="103"/>
                    </a:lnTo>
                    <a:lnTo>
                      <a:pt x="965" y="149"/>
                    </a:lnTo>
                    <a:lnTo>
                      <a:pt x="981" y="156"/>
                    </a:lnTo>
                    <a:lnTo>
                      <a:pt x="998" y="162"/>
                    </a:lnTo>
                    <a:lnTo>
                      <a:pt x="1014" y="165"/>
                    </a:lnTo>
                    <a:lnTo>
                      <a:pt x="1032" y="167"/>
                    </a:lnTo>
                    <a:lnTo>
                      <a:pt x="1049" y="170"/>
                    </a:lnTo>
                    <a:lnTo>
                      <a:pt x="1066" y="170"/>
                    </a:lnTo>
                    <a:lnTo>
                      <a:pt x="1084" y="171"/>
                    </a:lnTo>
                    <a:lnTo>
                      <a:pt x="1101" y="171"/>
                    </a:lnTo>
                    <a:lnTo>
                      <a:pt x="1097" y="173"/>
                    </a:lnTo>
                    <a:lnTo>
                      <a:pt x="1087" y="175"/>
                    </a:lnTo>
                    <a:lnTo>
                      <a:pt x="1071" y="178"/>
                    </a:lnTo>
                    <a:lnTo>
                      <a:pt x="1050" y="179"/>
                    </a:lnTo>
                    <a:lnTo>
                      <a:pt x="1028" y="180"/>
                    </a:lnTo>
                    <a:lnTo>
                      <a:pt x="1005" y="179"/>
                    </a:lnTo>
                    <a:lnTo>
                      <a:pt x="983" y="178"/>
                    </a:lnTo>
                    <a:lnTo>
                      <a:pt x="966" y="174"/>
                    </a:lnTo>
                    <a:lnTo>
                      <a:pt x="839" y="135"/>
                    </a:lnTo>
                    <a:lnTo>
                      <a:pt x="821" y="128"/>
                    </a:lnTo>
                    <a:lnTo>
                      <a:pt x="801" y="124"/>
                    </a:lnTo>
                    <a:lnTo>
                      <a:pt x="783" y="119"/>
                    </a:lnTo>
                    <a:lnTo>
                      <a:pt x="763" y="114"/>
                    </a:lnTo>
                    <a:lnTo>
                      <a:pt x="745" y="111"/>
                    </a:lnTo>
                    <a:lnTo>
                      <a:pt x="725" y="109"/>
                    </a:lnTo>
                    <a:lnTo>
                      <a:pt x="706" y="106"/>
                    </a:lnTo>
                    <a:lnTo>
                      <a:pt x="686" y="105"/>
                    </a:lnTo>
                    <a:lnTo>
                      <a:pt x="670" y="105"/>
                    </a:lnTo>
                    <a:lnTo>
                      <a:pt x="652" y="105"/>
                    </a:lnTo>
                    <a:lnTo>
                      <a:pt x="629" y="105"/>
                    </a:lnTo>
                    <a:lnTo>
                      <a:pt x="604" y="105"/>
                    </a:lnTo>
                    <a:lnTo>
                      <a:pt x="579" y="106"/>
                    </a:lnTo>
                    <a:lnTo>
                      <a:pt x="551" y="107"/>
                    </a:lnTo>
                    <a:lnTo>
                      <a:pt x="525" y="107"/>
                    </a:lnTo>
                    <a:lnTo>
                      <a:pt x="497" y="109"/>
                    </a:lnTo>
                    <a:lnTo>
                      <a:pt x="471" y="110"/>
                    </a:lnTo>
                    <a:lnTo>
                      <a:pt x="447" y="111"/>
                    </a:lnTo>
                    <a:lnTo>
                      <a:pt x="423" y="112"/>
                    </a:lnTo>
                    <a:lnTo>
                      <a:pt x="404" y="113"/>
                    </a:lnTo>
                    <a:lnTo>
                      <a:pt x="387" y="114"/>
                    </a:lnTo>
                    <a:lnTo>
                      <a:pt x="374" y="114"/>
                    </a:lnTo>
                    <a:lnTo>
                      <a:pt x="366" y="116"/>
                    </a:lnTo>
                    <a:lnTo>
                      <a:pt x="364" y="116"/>
                    </a:lnTo>
                    <a:lnTo>
                      <a:pt x="349" y="136"/>
                    </a:lnTo>
                    <a:lnTo>
                      <a:pt x="330" y="159"/>
                    </a:lnTo>
                    <a:lnTo>
                      <a:pt x="308" y="182"/>
                    </a:lnTo>
                    <a:lnTo>
                      <a:pt x="286" y="203"/>
                    </a:lnTo>
                    <a:lnTo>
                      <a:pt x="263" y="222"/>
                    </a:lnTo>
                    <a:lnTo>
                      <a:pt x="244" y="237"/>
                    </a:lnTo>
                    <a:lnTo>
                      <a:pt x="229" y="246"/>
                    </a:lnTo>
                    <a:lnTo>
                      <a:pt x="218" y="248"/>
                    </a:lnTo>
                    <a:lnTo>
                      <a:pt x="216" y="246"/>
                    </a:lnTo>
                    <a:lnTo>
                      <a:pt x="209" y="241"/>
                    </a:lnTo>
                    <a:lnTo>
                      <a:pt x="200" y="233"/>
                    </a:lnTo>
                    <a:lnTo>
                      <a:pt x="186" y="222"/>
                    </a:lnTo>
                    <a:lnTo>
                      <a:pt x="171" y="209"/>
                    </a:lnTo>
                    <a:lnTo>
                      <a:pt x="154" y="194"/>
                    </a:lnTo>
                    <a:lnTo>
                      <a:pt x="134" y="178"/>
                    </a:lnTo>
                    <a:lnTo>
                      <a:pt x="115" y="161"/>
                    </a:lnTo>
                    <a:lnTo>
                      <a:pt x="95" y="143"/>
                    </a:lnTo>
                    <a:lnTo>
                      <a:pt x="76" y="125"/>
                    </a:lnTo>
                    <a:lnTo>
                      <a:pt x="57" y="107"/>
                    </a:lnTo>
                    <a:lnTo>
                      <a:pt x="41" y="90"/>
                    </a:lnTo>
                    <a:lnTo>
                      <a:pt x="26" y="74"/>
                    </a:lnTo>
                    <a:lnTo>
                      <a:pt x="13" y="60"/>
                    </a:lnTo>
                    <a:lnTo>
                      <a:pt x="4" y="48"/>
                    </a:lnTo>
                    <a:lnTo>
                      <a:pt x="0" y="37"/>
                    </a:lnTo>
                    <a:lnTo>
                      <a:pt x="8" y="36"/>
                    </a:lnTo>
                    <a:lnTo>
                      <a:pt x="10" y="38"/>
                    </a:lnTo>
                    <a:lnTo>
                      <a:pt x="15" y="43"/>
                    </a:lnTo>
                    <a:lnTo>
                      <a:pt x="24" y="51"/>
                    </a:lnTo>
                    <a:lnTo>
                      <a:pt x="35" y="60"/>
                    </a:lnTo>
                    <a:lnTo>
                      <a:pt x="48" y="73"/>
                    </a:lnTo>
                    <a:lnTo>
                      <a:pt x="64" y="87"/>
                    </a:lnTo>
                    <a:lnTo>
                      <a:pt x="80" y="102"/>
                    </a:lnTo>
                    <a:lnTo>
                      <a:pt x="97" y="117"/>
                    </a:lnTo>
                    <a:lnTo>
                      <a:pt x="116" y="133"/>
                    </a:lnTo>
                    <a:lnTo>
                      <a:pt x="134" y="149"/>
                    </a:lnTo>
                    <a:lnTo>
                      <a:pt x="152" y="164"/>
                    </a:lnTo>
                    <a:lnTo>
                      <a:pt x="169" y="178"/>
                    </a:lnTo>
                    <a:lnTo>
                      <a:pt x="185" y="190"/>
                    </a:lnTo>
                    <a:lnTo>
                      <a:pt x="199" y="202"/>
                    </a:lnTo>
                    <a:lnTo>
                      <a:pt x="212" y="211"/>
                    </a:lnTo>
                    <a:lnTo>
                      <a:pt x="221" y="21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5" name="Freeform 160"/>
              <p:cNvSpPr>
                <a:spLocks/>
              </p:cNvSpPr>
              <p:nvPr/>
            </p:nvSpPr>
            <p:spPr bwMode="auto">
              <a:xfrm>
                <a:off x="2420" y="1788"/>
                <a:ext cx="353" cy="252"/>
              </a:xfrm>
              <a:custGeom>
                <a:avLst/>
                <a:gdLst>
                  <a:gd name="T0" fmla="*/ 698 w 707"/>
                  <a:gd name="T1" fmla="*/ 27 h 505"/>
                  <a:gd name="T2" fmla="*/ 664 w 707"/>
                  <a:gd name="T3" fmla="*/ 36 h 505"/>
                  <a:gd name="T4" fmla="*/ 615 w 707"/>
                  <a:gd name="T5" fmla="*/ 49 h 505"/>
                  <a:gd name="T6" fmla="*/ 556 w 707"/>
                  <a:gd name="T7" fmla="*/ 61 h 505"/>
                  <a:gd name="T8" fmla="*/ 493 w 707"/>
                  <a:gd name="T9" fmla="*/ 78 h 505"/>
                  <a:gd name="T10" fmla="*/ 430 w 707"/>
                  <a:gd name="T11" fmla="*/ 95 h 505"/>
                  <a:gd name="T12" fmla="*/ 375 w 707"/>
                  <a:gd name="T13" fmla="*/ 113 h 505"/>
                  <a:gd name="T14" fmla="*/ 331 w 707"/>
                  <a:gd name="T15" fmla="*/ 134 h 505"/>
                  <a:gd name="T16" fmla="*/ 314 w 707"/>
                  <a:gd name="T17" fmla="*/ 149 h 505"/>
                  <a:gd name="T18" fmla="*/ 293 w 707"/>
                  <a:gd name="T19" fmla="*/ 173 h 505"/>
                  <a:gd name="T20" fmla="*/ 258 w 707"/>
                  <a:gd name="T21" fmla="*/ 216 h 505"/>
                  <a:gd name="T22" fmla="*/ 213 w 707"/>
                  <a:gd name="T23" fmla="*/ 271 h 505"/>
                  <a:gd name="T24" fmla="*/ 162 w 707"/>
                  <a:gd name="T25" fmla="*/ 331 h 505"/>
                  <a:gd name="T26" fmla="*/ 111 w 707"/>
                  <a:gd name="T27" fmla="*/ 392 h 505"/>
                  <a:gd name="T28" fmla="*/ 66 w 707"/>
                  <a:gd name="T29" fmla="*/ 446 h 505"/>
                  <a:gd name="T30" fmla="*/ 31 w 707"/>
                  <a:gd name="T31" fmla="*/ 489 h 505"/>
                  <a:gd name="T32" fmla="*/ 13 w 707"/>
                  <a:gd name="T33" fmla="*/ 505 h 505"/>
                  <a:gd name="T34" fmla="*/ 4 w 707"/>
                  <a:gd name="T35" fmla="*/ 499 h 505"/>
                  <a:gd name="T36" fmla="*/ 2 w 707"/>
                  <a:gd name="T37" fmla="*/ 494 h 505"/>
                  <a:gd name="T38" fmla="*/ 17 w 707"/>
                  <a:gd name="T39" fmla="*/ 469 h 505"/>
                  <a:gd name="T40" fmla="*/ 44 w 707"/>
                  <a:gd name="T41" fmla="*/ 433 h 505"/>
                  <a:gd name="T42" fmla="*/ 79 w 707"/>
                  <a:gd name="T43" fmla="*/ 389 h 505"/>
                  <a:gd name="T44" fmla="*/ 116 w 707"/>
                  <a:gd name="T45" fmla="*/ 342 h 505"/>
                  <a:gd name="T46" fmla="*/ 149 w 707"/>
                  <a:gd name="T47" fmla="*/ 299 h 505"/>
                  <a:gd name="T48" fmla="*/ 177 w 707"/>
                  <a:gd name="T49" fmla="*/ 264 h 505"/>
                  <a:gd name="T50" fmla="*/ 193 w 707"/>
                  <a:gd name="T51" fmla="*/ 244 h 505"/>
                  <a:gd name="T52" fmla="*/ 211 w 707"/>
                  <a:gd name="T53" fmla="*/ 220 h 505"/>
                  <a:gd name="T54" fmla="*/ 239 w 707"/>
                  <a:gd name="T55" fmla="*/ 185 h 505"/>
                  <a:gd name="T56" fmla="*/ 264 w 707"/>
                  <a:gd name="T57" fmla="*/ 157 h 505"/>
                  <a:gd name="T58" fmla="*/ 288 w 707"/>
                  <a:gd name="T59" fmla="*/ 135 h 505"/>
                  <a:gd name="T60" fmla="*/ 313 w 707"/>
                  <a:gd name="T61" fmla="*/ 118 h 505"/>
                  <a:gd name="T62" fmla="*/ 342 w 707"/>
                  <a:gd name="T63" fmla="*/ 104 h 505"/>
                  <a:gd name="T64" fmla="*/ 376 w 707"/>
                  <a:gd name="T65" fmla="*/ 90 h 505"/>
                  <a:gd name="T66" fmla="*/ 419 w 707"/>
                  <a:gd name="T67" fmla="*/ 76 h 505"/>
                  <a:gd name="T68" fmla="*/ 459 w 707"/>
                  <a:gd name="T69" fmla="*/ 65 h 505"/>
                  <a:gd name="T70" fmla="*/ 491 w 707"/>
                  <a:gd name="T71" fmla="*/ 57 h 505"/>
                  <a:gd name="T72" fmla="*/ 524 w 707"/>
                  <a:gd name="T73" fmla="*/ 49 h 505"/>
                  <a:gd name="T74" fmla="*/ 556 w 707"/>
                  <a:gd name="T75" fmla="*/ 41 h 505"/>
                  <a:gd name="T76" fmla="*/ 588 w 707"/>
                  <a:gd name="T77" fmla="*/ 31 h 505"/>
                  <a:gd name="T78" fmla="*/ 620 w 707"/>
                  <a:gd name="T79" fmla="*/ 23 h 505"/>
                  <a:gd name="T80" fmla="*/ 652 w 707"/>
                  <a:gd name="T81" fmla="*/ 14 h 505"/>
                  <a:gd name="T82" fmla="*/ 682 w 707"/>
                  <a:gd name="T83" fmla="*/ 5 h 505"/>
                  <a:gd name="T84" fmla="*/ 696 w 707"/>
                  <a:gd name="T85" fmla="*/ 5 h 505"/>
                  <a:gd name="T86" fmla="*/ 703 w 707"/>
                  <a:gd name="T87" fmla="*/ 18 h 5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707" h="505">
                    <a:moveTo>
                      <a:pt x="707" y="22"/>
                    </a:moveTo>
                    <a:lnTo>
                      <a:pt x="698" y="27"/>
                    </a:lnTo>
                    <a:lnTo>
                      <a:pt x="683" y="31"/>
                    </a:lnTo>
                    <a:lnTo>
                      <a:pt x="664" y="36"/>
                    </a:lnTo>
                    <a:lnTo>
                      <a:pt x="641" y="42"/>
                    </a:lnTo>
                    <a:lnTo>
                      <a:pt x="615" y="49"/>
                    </a:lnTo>
                    <a:lnTo>
                      <a:pt x="586" y="54"/>
                    </a:lnTo>
                    <a:lnTo>
                      <a:pt x="556" y="61"/>
                    </a:lnTo>
                    <a:lnTo>
                      <a:pt x="525" y="69"/>
                    </a:lnTo>
                    <a:lnTo>
                      <a:pt x="493" y="78"/>
                    </a:lnTo>
                    <a:lnTo>
                      <a:pt x="461" y="86"/>
                    </a:lnTo>
                    <a:lnTo>
                      <a:pt x="430" y="95"/>
                    </a:lnTo>
                    <a:lnTo>
                      <a:pt x="402" y="104"/>
                    </a:lnTo>
                    <a:lnTo>
                      <a:pt x="375" y="113"/>
                    </a:lnTo>
                    <a:lnTo>
                      <a:pt x="352" y="124"/>
                    </a:lnTo>
                    <a:lnTo>
                      <a:pt x="331" y="134"/>
                    </a:lnTo>
                    <a:lnTo>
                      <a:pt x="316" y="146"/>
                    </a:lnTo>
                    <a:lnTo>
                      <a:pt x="314" y="149"/>
                    </a:lnTo>
                    <a:lnTo>
                      <a:pt x="306" y="158"/>
                    </a:lnTo>
                    <a:lnTo>
                      <a:pt x="293" y="173"/>
                    </a:lnTo>
                    <a:lnTo>
                      <a:pt x="277" y="193"/>
                    </a:lnTo>
                    <a:lnTo>
                      <a:pt x="258" y="216"/>
                    </a:lnTo>
                    <a:lnTo>
                      <a:pt x="236" y="242"/>
                    </a:lnTo>
                    <a:lnTo>
                      <a:pt x="213" y="271"/>
                    </a:lnTo>
                    <a:lnTo>
                      <a:pt x="187" y="301"/>
                    </a:lnTo>
                    <a:lnTo>
                      <a:pt x="162" y="331"/>
                    </a:lnTo>
                    <a:lnTo>
                      <a:pt x="137" y="362"/>
                    </a:lnTo>
                    <a:lnTo>
                      <a:pt x="111" y="392"/>
                    </a:lnTo>
                    <a:lnTo>
                      <a:pt x="88" y="421"/>
                    </a:lnTo>
                    <a:lnTo>
                      <a:pt x="66" y="446"/>
                    </a:lnTo>
                    <a:lnTo>
                      <a:pt x="47" y="469"/>
                    </a:lnTo>
                    <a:lnTo>
                      <a:pt x="31" y="489"/>
                    </a:lnTo>
                    <a:lnTo>
                      <a:pt x="19" y="503"/>
                    </a:lnTo>
                    <a:lnTo>
                      <a:pt x="13" y="505"/>
                    </a:lnTo>
                    <a:lnTo>
                      <a:pt x="9" y="503"/>
                    </a:lnTo>
                    <a:lnTo>
                      <a:pt x="4" y="499"/>
                    </a:lnTo>
                    <a:lnTo>
                      <a:pt x="0" y="498"/>
                    </a:lnTo>
                    <a:lnTo>
                      <a:pt x="2" y="494"/>
                    </a:lnTo>
                    <a:lnTo>
                      <a:pt x="8" y="483"/>
                    </a:lnTo>
                    <a:lnTo>
                      <a:pt x="17" y="469"/>
                    </a:lnTo>
                    <a:lnTo>
                      <a:pt x="29" y="453"/>
                    </a:lnTo>
                    <a:lnTo>
                      <a:pt x="44" y="433"/>
                    </a:lnTo>
                    <a:lnTo>
                      <a:pt x="61" y="412"/>
                    </a:lnTo>
                    <a:lnTo>
                      <a:pt x="79" y="389"/>
                    </a:lnTo>
                    <a:lnTo>
                      <a:pt x="97" y="365"/>
                    </a:lnTo>
                    <a:lnTo>
                      <a:pt x="116" y="342"/>
                    </a:lnTo>
                    <a:lnTo>
                      <a:pt x="133" y="320"/>
                    </a:lnTo>
                    <a:lnTo>
                      <a:pt x="149" y="299"/>
                    </a:lnTo>
                    <a:lnTo>
                      <a:pt x="164" y="279"/>
                    </a:lnTo>
                    <a:lnTo>
                      <a:pt x="177" y="264"/>
                    </a:lnTo>
                    <a:lnTo>
                      <a:pt x="187" y="252"/>
                    </a:lnTo>
                    <a:lnTo>
                      <a:pt x="193" y="244"/>
                    </a:lnTo>
                    <a:lnTo>
                      <a:pt x="195" y="241"/>
                    </a:lnTo>
                    <a:lnTo>
                      <a:pt x="211" y="220"/>
                    </a:lnTo>
                    <a:lnTo>
                      <a:pt x="226" y="201"/>
                    </a:lnTo>
                    <a:lnTo>
                      <a:pt x="239" y="185"/>
                    </a:lnTo>
                    <a:lnTo>
                      <a:pt x="252" y="170"/>
                    </a:lnTo>
                    <a:lnTo>
                      <a:pt x="264" y="157"/>
                    </a:lnTo>
                    <a:lnTo>
                      <a:pt x="276" y="146"/>
                    </a:lnTo>
                    <a:lnTo>
                      <a:pt x="288" y="135"/>
                    </a:lnTo>
                    <a:lnTo>
                      <a:pt x="300" y="126"/>
                    </a:lnTo>
                    <a:lnTo>
                      <a:pt x="313" y="118"/>
                    </a:lnTo>
                    <a:lnTo>
                      <a:pt x="327" y="111"/>
                    </a:lnTo>
                    <a:lnTo>
                      <a:pt x="342" y="104"/>
                    </a:lnTo>
                    <a:lnTo>
                      <a:pt x="358" y="97"/>
                    </a:lnTo>
                    <a:lnTo>
                      <a:pt x="376" y="90"/>
                    </a:lnTo>
                    <a:lnTo>
                      <a:pt x="396" y="83"/>
                    </a:lnTo>
                    <a:lnTo>
                      <a:pt x="419" y="76"/>
                    </a:lnTo>
                    <a:lnTo>
                      <a:pt x="444" y="69"/>
                    </a:lnTo>
                    <a:lnTo>
                      <a:pt x="459" y="65"/>
                    </a:lnTo>
                    <a:lnTo>
                      <a:pt x="475" y="61"/>
                    </a:lnTo>
                    <a:lnTo>
                      <a:pt x="491" y="57"/>
                    </a:lnTo>
                    <a:lnTo>
                      <a:pt x="508" y="52"/>
                    </a:lnTo>
                    <a:lnTo>
                      <a:pt x="524" y="49"/>
                    </a:lnTo>
                    <a:lnTo>
                      <a:pt x="540" y="44"/>
                    </a:lnTo>
                    <a:lnTo>
                      <a:pt x="556" y="41"/>
                    </a:lnTo>
                    <a:lnTo>
                      <a:pt x="572" y="36"/>
                    </a:lnTo>
                    <a:lnTo>
                      <a:pt x="588" y="31"/>
                    </a:lnTo>
                    <a:lnTo>
                      <a:pt x="604" y="28"/>
                    </a:lnTo>
                    <a:lnTo>
                      <a:pt x="620" y="23"/>
                    </a:lnTo>
                    <a:lnTo>
                      <a:pt x="637" y="19"/>
                    </a:lnTo>
                    <a:lnTo>
                      <a:pt x="652" y="14"/>
                    </a:lnTo>
                    <a:lnTo>
                      <a:pt x="667" y="10"/>
                    </a:lnTo>
                    <a:lnTo>
                      <a:pt x="682" y="5"/>
                    </a:lnTo>
                    <a:lnTo>
                      <a:pt x="695" y="0"/>
                    </a:lnTo>
                    <a:lnTo>
                      <a:pt x="696" y="5"/>
                    </a:lnTo>
                    <a:lnTo>
                      <a:pt x="700" y="12"/>
                    </a:lnTo>
                    <a:lnTo>
                      <a:pt x="703" y="18"/>
                    </a:lnTo>
                    <a:lnTo>
                      <a:pt x="707" y="2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6" name="Freeform 161"/>
              <p:cNvSpPr>
                <a:spLocks/>
              </p:cNvSpPr>
              <p:nvPr/>
            </p:nvSpPr>
            <p:spPr bwMode="auto">
              <a:xfrm>
                <a:off x="3286" y="1755"/>
                <a:ext cx="51" cy="176"/>
              </a:xfrm>
              <a:custGeom>
                <a:avLst/>
                <a:gdLst>
                  <a:gd name="T0" fmla="*/ 102 w 102"/>
                  <a:gd name="T1" fmla="*/ 21 h 352"/>
                  <a:gd name="T2" fmla="*/ 99 w 102"/>
                  <a:gd name="T3" fmla="*/ 33 h 352"/>
                  <a:gd name="T4" fmla="*/ 95 w 102"/>
                  <a:gd name="T5" fmla="*/ 63 h 352"/>
                  <a:gd name="T6" fmla="*/ 88 w 102"/>
                  <a:gd name="T7" fmla="*/ 108 h 352"/>
                  <a:gd name="T8" fmla="*/ 81 w 102"/>
                  <a:gd name="T9" fmla="*/ 160 h 352"/>
                  <a:gd name="T10" fmla="*/ 74 w 102"/>
                  <a:gd name="T11" fmla="*/ 216 h 352"/>
                  <a:gd name="T12" fmla="*/ 68 w 102"/>
                  <a:gd name="T13" fmla="*/ 269 h 352"/>
                  <a:gd name="T14" fmla="*/ 66 w 102"/>
                  <a:gd name="T15" fmla="*/ 315 h 352"/>
                  <a:gd name="T16" fmla="*/ 67 w 102"/>
                  <a:gd name="T17" fmla="*/ 349 h 352"/>
                  <a:gd name="T18" fmla="*/ 65 w 102"/>
                  <a:gd name="T19" fmla="*/ 352 h 352"/>
                  <a:gd name="T20" fmla="*/ 61 w 102"/>
                  <a:gd name="T21" fmla="*/ 352 h 352"/>
                  <a:gd name="T22" fmla="*/ 58 w 102"/>
                  <a:gd name="T23" fmla="*/ 352 h 352"/>
                  <a:gd name="T24" fmla="*/ 54 w 102"/>
                  <a:gd name="T25" fmla="*/ 352 h 352"/>
                  <a:gd name="T26" fmla="*/ 49 w 102"/>
                  <a:gd name="T27" fmla="*/ 312 h 352"/>
                  <a:gd name="T28" fmla="*/ 47 w 102"/>
                  <a:gd name="T29" fmla="*/ 272 h 352"/>
                  <a:gd name="T30" fmla="*/ 49 w 102"/>
                  <a:gd name="T31" fmla="*/ 231 h 352"/>
                  <a:gd name="T32" fmla="*/ 52 w 102"/>
                  <a:gd name="T33" fmla="*/ 192 h 352"/>
                  <a:gd name="T34" fmla="*/ 57 w 102"/>
                  <a:gd name="T35" fmla="*/ 153 h 352"/>
                  <a:gd name="T36" fmla="*/ 64 w 102"/>
                  <a:gd name="T37" fmla="*/ 114 h 352"/>
                  <a:gd name="T38" fmla="*/ 69 w 102"/>
                  <a:gd name="T39" fmla="*/ 76 h 352"/>
                  <a:gd name="T40" fmla="*/ 76 w 102"/>
                  <a:gd name="T41" fmla="*/ 36 h 352"/>
                  <a:gd name="T42" fmla="*/ 73 w 102"/>
                  <a:gd name="T43" fmla="*/ 34 h 352"/>
                  <a:gd name="T44" fmla="*/ 70 w 102"/>
                  <a:gd name="T45" fmla="*/ 34 h 352"/>
                  <a:gd name="T46" fmla="*/ 67 w 102"/>
                  <a:gd name="T47" fmla="*/ 35 h 352"/>
                  <a:gd name="T48" fmla="*/ 64 w 102"/>
                  <a:gd name="T49" fmla="*/ 35 h 352"/>
                  <a:gd name="T50" fmla="*/ 52 w 102"/>
                  <a:gd name="T51" fmla="*/ 71 h 352"/>
                  <a:gd name="T52" fmla="*/ 43 w 102"/>
                  <a:gd name="T53" fmla="*/ 108 h 352"/>
                  <a:gd name="T54" fmla="*/ 35 w 102"/>
                  <a:gd name="T55" fmla="*/ 145 h 352"/>
                  <a:gd name="T56" fmla="*/ 29 w 102"/>
                  <a:gd name="T57" fmla="*/ 182 h 352"/>
                  <a:gd name="T58" fmla="*/ 26 w 102"/>
                  <a:gd name="T59" fmla="*/ 219 h 352"/>
                  <a:gd name="T60" fmla="*/ 23 w 102"/>
                  <a:gd name="T61" fmla="*/ 255 h 352"/>
                  <a:gd name="T62" fmla="*/ 21 w 102"/>
                  <a:gd name="T63" fmla="*/ 294 h 352"/>
                  <a:gd name="T64" fmla="*/ 21 w 102"/>
                  <a:gd name="T65" fmla="*/ 332 h 352"/>
                  <a:gd name="T66" fmla="*/ 17 w 102"/>
                  <a:gd name="T67" fmla="*/ 332 h 352"/>
                  <a:gd name="T68" fmla="*/ 15 w 102"/>
                  <a:gd name="T69" fmla="*/ 330 h 352"/>
                  <a:gd name="T70" fmla="*/ 13 w 102"/>
                  <a:gd name="T71" fmla="*/ 329 h 352"/>
                  <a:gd name="T72" fmla="*/ 11 w 102"/>
                  <a:gd name="T73" fmla="*/ 328 h 352"/>
                  <a:gd name="T74" fmla="*/ 4 w 102"/>
                  <a:gd name="T75" fmla="*/ 284 h 352"/>
                  <a:gd name="T76" fmla="*/ 0 w 102"/>
                  <a:gd name="T77" fmla="*/ 242 h 352"/>
                  <a:gd name="T78" fmla="*/ 0 w 102"/>
                  <a:gd name="T79" fmla="*/ 199 h 352"/>
                  <a:gd name="T80" fmla="*/ 4 w 102"/>
                  <a:gd name="T81" fmla="*/ 158 h 352"/>
                  <a:gd name="T82" fmla="*/ 12 w 102"/>
                  <a:gd name="T83" fmla="*/ 117 h 352"/>
                  <a:gd name="T84" fmla="*/ 23 w 102"/>
                  <a:gd name="T85" fmla="*/ 77 h 352"/>
                  <a:gd name="T86" fmla="*/ 38 w 102"/>
                  <a:gd name="T87" fmla="*/ 38 h 352"/>
                  <a:gd name="T88" fmla="*/ 59 w 102"/>
                  <a:gd name="T89" fmla="*/ 0 h 352"/>
                  <a:gd name="T90" fmla="*/ 65 w 102"/>
                  <a:gd name="T91" fmla="*/ 3 h 352"/>
                  <a:gd name="T92" fmla="*/ 72 w 102"/>
                  <a:gd name="T93" fmla="*/ 4 h 352"/>
                  <a:gd name="T94" fmla="*/ 79 w 102"/>
                  <a:gd name="T95" fmla="*/ 5 h 352"/>
                  <a:gd name="T96" fmla="*/ 85 w 102"/>
                  <a:gd name="T97" fmla="*/ 6 h 352"/>
                  <a:gd name="T98" fmla="*/ 92 w 102"/>
                  <a:gd name="T99" fmla="*/ 8 h 352"/>
                  <a:gd name="T100" fmla="*/ 97 w 102"/>
                  <a:gd name="T101" fmla="*/ 11 h 352"/>
                  <a:gd name="T102" fmla="*/ 100 w 102"/>
                  <a:gd name="T103" fmla="*/ 15 h 352"/>
                  <a:gd name="T104" fmla="*/ 102 w 102"/>
                  <a:gd name="T105" fmla="*/ 21 h 3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102" h="352">
                    <a:moveTo>
                      <a:pt x="102" y="21"/>
                    </a:moveTo>
                    <a:lnTo>
                      <a:pt x="99" y="33"/>
                    </a:lnTo>
                    <a:lnTo>
                      <a:pt x="95" y="63"/>
                    </a:lnTo>
                    <a:lnTo>
                      <a:pt x="88" y="108"/>
                    </a:lnTo>
                    <a:lnTo>
                      <a:pt x="81" y="160"/>
                    </a:lnTo>
                    <a:lnTo>
                      <a:pt x="74" y="216"/>
                    </a:lnTo>
                    <a:lnTo>
                      <a:pt x="68" y="269"/>
                    </a:lnTo>
                    <a:lnTo>
                      <a:pt x="66" y="315"/>
                    </a:lnTo>
                    <a:lnTo>
                      <a:pt x="67" y="349"/>
                    </a:lnTo>
                    <a:lnTo>
                      <a:pt x="65" y="352"/>
                    </a:lnTo>
                    <a:lnTo>
                      <a:pt x="61" y="352"/>
                    </a:lnTo>
                    <a:lnTo>
                      <a:pt x="58" y="352"/>
                    </a:lnTo>
                    <a:lnTo>
                      <a:pt x="54" y="352"/>
                    </a:lnTo>
                    <a:lnTo>
                      <a:pt x="49" y="312"/>
                    </a:lnTo>
                    <a:lnTo>
                      <a:pt x="47" y="272"/>
                    </a:lnTo>
                    <a:lnTo>
                      <a:pt x="49" y="231"/>
                    </a:lnTo>
                    <a:lnTo>
                      <a:pt x="52" y="192"/>
                    </a:lnTo>
                    <a:lnTo>
                      <a:pt x="57" y="153"/>
                    </a:lnTo>
                    <a:lnTo>
                      <a:pt x="64" y="114"/>
                    </a:lnTo>
                    <a:lnTo>
                      <a:pt x="69" y="76"/>
                    </a:lnTo>
                    <a:lnTo>
                      <a:pt x="76" y="36"/>
                    </a:lnTo>
                    <a:lnTo>
                      <a:pt x="73" y="34"/>
                    </a:lnTo>
                    <a:lnTo>
                      <a:pt x="70" y="34"/>
                    </a:lnTo>
                    <a:lnTo>
                      <a:pt x="67" y="35"/>
                    </a:lnTo>
                    <a:lnTo>
                      <a:pt x="64" y="35"/>
                    </a:lnTo>
                    <a:lnTo>
                      <a:pt x="52" y="71"/>
                    </a:lnTo>
                    <a:lnTo>
                      <a:pt x="43" y="108"/>
                    </a:lnTo>
                    <a:lnTo>
                      <a:pt x="35" y="145"/>
                    </a:lnTo>
                    <a:lnTo>
                      <a:pt x="29" y="182"/>
                    </a:lnTo>
                    <a:lnTo>
                      <a:pt x="26" y="219"/>
                    </a:lnTo>
                    <a:lnTo>
                      <a:pt x="23" y="255"/>
                    </a:lnTo>
                    <a:lnTo>
                      <a:pt x="21" y="294"/>
                    </a:lnTo>
                    <a:lnTo>
                      <a:pt x="21" y="332"/>
                    </a:lnTo>
                    <a:lnTo>
                      <a:pt x="17" y="332"/>
                    </a:lnTo>
                    <a:lnTo>
                      <a:pt x="15" y="330"/>
                    </a:lnTo>
                    <a:lnTo>
                      <a:pt x="13" y="329"/>
                    </a:lnTo>
                    <a:lnTo>
                      <a:pt x="11" y="328"/>
                    </a:lnTo>
                    <a:lnTo>
                      <a:pt x="4" y="284"/>
                    </a:lnTo>
                    <a:lnTo>
                      <a:pt x="0" y="242"/>
                    </a:lnTo>
                    <a:lnTo>
                      <a:pt x="0" y="199"/>
                    </a:lnTo>
                    <a:lnTo>
                      <a:pt x="4" y="158"/>
                    </a:lnTo>
                    <a:lnTo>
                      <a:pt x="12" y="117"/>
                    </a:lnTo>
                    <a:lnTo>
                      <a:pt x="23" y="77"/>
                    </a:lnTo>
                    <a:lnTo>
                      <a:pt x="38" y="38"/>
                    </a:lnTo>
                    <a:lnTo>
                      <a:pt x="59" y="0"/>
                    </a:lnTo>
                    <a:lnTo>
                      <a:pt x="65" y="3"/>
                    </a:lnTo>
                    <a:lnTo>
                      <a:pt x="72" y="4"/>
                    </a:lnTo>
                    <a:lnTo>
                      <a:pt x="79" y="5"/>
                    </a:lnTo>
                    <a:lnTo>
                      <a:pt x="85" y="6"/>
                    </a:lnTo>
                    <a:lnTo>
                      <a:pt x="92" y="8"/>
                    </a:lnTo>
                    <a:lnTo>
                      <a:pt x="97" y="11"/>
                    </a:lnTo>
                    <a:lnTo>
                      <a:pt x="100" y="15"/>
                    </a:lnTo>
                    <a:lnTo>
                      <a:pt x="102" y="21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7" name="Freeform 162"/>
              <p:cNvSpPr>
                <a:spLocks/>
              </p:cNvSpPr>
              <p:nvPr/>
            </p:nvSpPr>
            <p:spPr bwMode="auto">
              <a:xfrm>
                <a:off x="3099" y="1833"/>
                <a:ext cx="214" cy="400"/>
              </a:xfrm>
              <a:custGeom>
                <a:avLst/>
                <a:gdLst>
                  <a:gd name="T0" fmla="*/ 46 w 427"/>
                  <a:gd name="T1" fmla="*/ 7 h 801"/>
                  <a:gd name="T2" fmla="*/ 38 w 427"/>
                  <a:gd name="T3" fmla="*/ 19 h 801"/>
                  <a:gd name="T4" fmla="*/ 25 w 427"/>
                  <a:gd name="T5" fmla="*/ 49 h 801"/>
                  <a:gd name="T6" fmla="*/ 21 w 427"/>
                  <a:gd name="T7" fmla="*/ 94 h 801"/>
                  <a:gd name="T8" fmla="*/ 32 w 427"/>
                  <a:gd name="T9" fmla="*/ 139 h 801"/>
                  <a:gd name="T10" fmla="*/ 46 w 427"/>
                  <a:gd name="T11" fmla="*/ 185 h 801"/>
                  <a:gd name="T12" fmla="*/ 73 w 427"/>
                  <a:gd name="T13" fmla="*/ 194 h 801"/>
                  <a:gd name="T14" fmla="*/ 117 w 427"/>
                  <a:gd name="T15" fmla="*/ 177 h 801"/>
                  <a:gd name="T16" fmla="*/ 164 w 427"/>
                  <a:gd name="T17" fmla="*/ 169 h 801"/>
                  <a:gd name="T18" fmla="*/ 210 w 427"/>
                  <a:gd name="T19" fmla="*/ 169 h 801"/>
                  <a:gd name="T20" fmla="*/ 256 w 427"/>
                  <a:gd name="T21" fmla="*/ 174 h 801"/>
                  <a:gd name="T22" fmla="*/ 303 w 427"/>
                  <a:gd name="T23" fmla="*/ 185 h 801"/>
                  <a:gd name="T24" fmla="*/ 349 w 427"/>
                  <a:gd name="T25" fmla="*/ 196 h 801"/>
                  <a:gd name="T26" fmla="*/ 394 w 427"/>
                  <a:gd name="T27" fmla="*/ 208 h 801"/>
                  <a:gd name="T28" fmla="*/ 427 w 427"/>
                  <a:gd name="T29" fmla="*/ 223 h 801"/>
                  <a:gd name="T30" fmla="*/ 380 w 427"/>
                  <a:gd name="T31" fmla="*/ 224 h 801"/>
                  <a:gd name="T32" fmla="*/ 335 w 427"/>
                  <a:gd name="T33" fmla="*/ 217 h 801"/>
                  <a:gd name="T34" fmla="*/ 290 w 427"/>
                  <a:gd name="T35" fmla="*/ 205 h 801"/>
                  <a:gd name="T36" fmla="*/ 245 w 427"/>
                  <a:gd name="T37" fmla="*/ 197 h 801"/>
                  <a:gd name="T38" fmla="*/ 221 w 427"/>
                  <a:gd name="T39" fmla="*/ 196 h 801"/>
                  <a:gd name="T40" fmla="*/ 197 w 427"/>
                  <a:gd name="T41" fmla="*/ 196 h 801"/>
                  <a:gd name="T42" fmla="*/ 172 w 427"/>
                  <a:gd name="T43" fmla="*/ 200 h 801"/>
                  <a:gd name="T44" fmla="*/ 147 w 427"/>
                  <a:gd name="T45" fmla="*/ 205 h 801"/>
                  <a:gd name="T46" fmla="*/ 123 w 427"/>
                  <a:gd name="T47" fmla="*/ 212 h 801"/>
                  <a:gd name="T48" fmla="*/ 100 w 427"/>
                  <a:gd name="T49" fmla="*/ 222 h 801"/>
                  <a:gd name="T50" fmla="*/ 79 w 427"/>
                  <a:gd name="T51" fmla="*/ 233 h 801"/>
                  <a:gd name="T52" fmla="*/ 60 w 427"/>
                  <a:gd name="T53" fmla="*/ 246 h 801"/>
                  <a:gd name="T54" fmla="*/ 93 w 427"/>
                  <a:gd name="T55" fmla="*/ 486 h 801"/>
                  <a:gd name="T56" fmla="*/ 98 w 427"/>
                  <a:gd name="T57" fmla="*/ 585 h 801"/>
                  <a:gd name="T58" fmla="*/ 111 w 427"/>
                  <a:gd name="T59" fmla="*/ 653 h 801"/>
                  <a:gd name="T60" fmla="*/ 146 w 427"/>
                  <a:gd name="T61" fmla="*/ 688 h 801"/>
                  <a:gd name="T62" fmla="*/ 185 w 427"/>
                  <a:gd name="T63" fmla="*/ 722 h 801"/>
                  <a:gd name="T64" fmla="*/ 229 w 427"/>
                  <a:gd name="T65" fmla="*/ 752 h 801"/>
                  <a:gd name="T66" fmla="*/ 252 w 427"/>
                  <a:gd name="T67" fmla="*/ 774 h 801"/>
                  <a:gd name="T68" fmla="*/ 249 w 427"/>
                  <a:gd name="T69" fmla="*/ 792 h 801"/>
                  <a:gd name="T70" fmla="*/ 223 w 427"/>
                  <a:gd name="T71" fmla="*/ 790 h 801"/>
                  <a:gd name="T72" fmla="*/ 172 w 427"/>
                  <a:gd name="T73" fmla="*/ 751 h 801"/>
                  <a:gd name="T74" fmla="*/ 124 w 427"/>
                  <a:gd name="T75" fmla="*/ 706 h 801"/>
                  <a:gd name="T76" fmla="*/ 96 w 427"/>
                  <a:gd name="T77" fmla="*/ 675 h 801"/>
                  <a:gd name="T78" fmla="*/ 94 w 427"/>
                  <a:gd name="T79" fmla="*/ 699 h 801"/>
                  <a:gd name="T80" fmla="*/ 107 w 427"/>
                  <a:gd name="T81" fmla="*/ 756 h 801"/>
                  <a:gd name="T82" fmla="*/ 93 w 427"/>
                  <a:gd name="T83" fmla="*/ 744 h 801"/>
                  <a:gd name="T84" fmla="*/ 74 w 427"/>
                  <a:gd name="T85" fmla="*/ 693 h 801"/>
                  <a:gd name="T86" fmla="*/ 64 w 427"/>
                  <a:gd name="T87" fmla="*/ 639 h 801"/>
                  <a:gd name="T88" fmla="*/ 61 w 427"/>
                  <a:gd name="T89" fmla="*/ 582 h 801"/>
                  <a:gd name="T90" fmla="*/ 52 w 427"/>
                  <a:gd name="T91" fmla="*/ 418 h 801"/>
                  <a:gd name="T92" fmla="*/ 6 w 427"/>
                  <a:gd name="T93" fmla="*/ 160 h 801"/>
                  <a:gd name="T94" fmla="*/ 0 w 427"/>
                  <a:gd name="T95" fmla="*/ 110 h 801"/>
                  <a:gd name="T96" fmla="*/ 3 w 427"/>
                  <a:gd name="T97" fmla="*/ 60 h 801"/>
                  <a:gd name="T98" fmla="*/ 24 w 427"/>
                  <a:gd name="T99" fmla="*/ 17 h 8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427" h="801">
                    <a:moveTo>
                      <a:pt x="44" y="0"/>
                    </a:moveTo>
                    <a:lnTo>
                      <a:pt x="46" y="7"/>
                    </a:lnTo>
                    <a:lnTo>
                      <a:pt x="43" y="13"/>
                    </a:lnTo>
                    <a:lnTo>
                      <a:pt x="38" y="19"/>
                    </a:lnTo>
                    <a:lnTo>
                      <a:pt x="36" y="27"/>
                    </a:lnTo>
                    <a:lnTo>
                      <a:pt x="25" y="49"/>
                    </a:lnTo>
                    <a:lnTo>
                      <a:pt x="21" y="71"/>
                    </a:lnTo>
                    <a:lnTo>
                      <a:pt x="21" y="94"/>
                    </a:lnTo>
                    <a:lnTo>
                      <a:pt x="25" y="115"/>
                    </a:lnTo>
                    <a:lnTo>
                      <a:pt x="32" y="139"/>
                    </a:lnTo>
                    <a:lnTo>
                      <a:pt x="39" y="160"/>
                    </a:lnTo>
                    <a:lnTo>
                      <a:pt x="46" y="185"/>
                    </a:lnTo>
                    <a:lnTo>
                      <a:pt x="51" y="208"/>
                    </a:lnTo>
                    <a:lnTo>
                      <a:pt x="73" y="194"/>
                    </a:lnTo>
                    <a:lnTo>
                      <a:pt x="94" y="184"/>
                    </a:lnTo>
                    <a:lnTo>
                      <a:pt x="117" y="177"/>
                    </a:lnTo>
                    <a:lnTo>
                      <a:pt x="140" y="172"/>
                    </a:lnTo>
                    <a:lnTo>
                      <a:pt x="164" y="169"/>
                    </a:lnTo>
                    <a:lnTo>
                      <a:pt x="187" y="167"/>
                    </a:lnTo>
                    <a:lnTo>
                      <a:pt x="210" y="169"/>
                    </a:lnTo>
                    <a:lnTo>
                      <a:pt x="233" y="171"/>
                    </a:lnTo>
                    <a:lnTo>
                      <a:pt x="256" y="174"/>
                    </a:lnTo>
                    <a:lnTo>
                      <a:pt x="280" y="179"/>
                    </a:lnTo>
                    <a:lnTo>
                      <a:pt x="303" y="185"/>
                    </a:lnTo>
                    <a:lnTo>
                      <a:pt x="326" y="190"/>
                    </a:lnTo>
                    <a:lnTo>
                      <a:pt x="349" y="196"/>
                    </a:lnTo>
                    <a:lnTo>
                      <a:pt x="371" y="202"/>
                    </a:lnTo>
                    <a:lnTo>
                      <a:pt x="394" y="208"/>
                    </a:lnTo>
                    <a:lnTo>
                      <a:pt x="416" y="212"/>
                    </a:lnTo>
                    <a:lnTo>
                      <a:pt x="427" y="223"/>
                    </a:lnTo>
                    <a:lnTo>
                      <a:pt x="403" y="225"/>
                    </a:lnTo>
                    <a:lnTo>
                      <a:pt x="380" y="224"/>
                    </a:lnTo>
                    <a:lnTo>
                      <a:pt x="357" y="222"/>
                    </a:lnTo>
                    <a:lnTo>
                      <a:pt x="335" y="217"/>
                    </a:lnTo>
                    <a:lnTo>
                      <a:pt x="313" y="211"/>
                    </a:lnTo>
                    <a:lnTo>
                      <a:pt x="290" y="205"/>
                    </a:lnTo>
                    <a:lnTo>
                      <a:pt x="268" y="201"/>
                    </a:lnTo>
                    <a:lnTo>
                      <a:pt x="245" y="197"/>
                    </a:lnTo>
                    <a:lnTo>
                      <a:pt x="234" y="196"/>
                    </a:lnTo>
                    <a:lnTo>
                      <a:pt x="221" y="196"/>
                    </a:lnTo>
                    <a:lnTo>
                      <a:pt x="210" y="196"/>
                    </a:lnTo>
                    <a:lnTo>
                      <a:pt x="197" y="196"/>
                    </a:lnTo>
                    <a:lnTo>
                      <a:pt x="184" y="197"/>
                    </a:lnTo>
                    <a:lnTo>
                      <a:pt x="172" y="200"/>
                    </a:lnTo>
                    <a:lnTo>
                      <a:pt x="160" y="202"/>
                    </a:lnTo>
                    <a:lnTo>
                      <a:pt x="147" y="205"/>
                    </a:lnTo>
                    <a:lnTo>
                      <a:pt x="135" y="209"/>
                    </a:lnTo>
                    <a:lnTo>
                      <a:pt x="123" y="212"/>
                    </a:lnTo>
                    <a:lnTo>
                      <a:pt x="112" y="217"/>
                    </a:lnTo>
                    <a:lnTo>
                      <a:pt x="100" y="222"/>
                    </a:lnTo>
                    <a:lnTo>
                      <a:pt x="90" y="227"/>
                    </a:lnTo>
                    <a:lnTo>
                      <a:pt x="79" y="233"/>
                    </a:lnTo>
                    <a:lnTo>
                      <a:pt x="69" y="239"/>
                    </a:lnTo>
                    <a:lnTo>
                      <a:pt x="60" y="246"/>
                    </a:lnTo>
                    <a:lnTo>
                      <a:pt x="90" y="435"/>
                    </a:lnTo>
                    <a:lnTo>
                      <a:pt x="93" y="486"/>
                    </a:lnTo>
                    <a:lnTo>
                      <a:pt x="97" y="535"/>
                    </a:lnTo>
                    <a:lnTo>
                      <a:pt x="98" y="585"/>
                    </a:lnTo>
                    <a:lnTo>
                      <a:pt x="93" y="634"/>
                    </a:lnTo>
                    <a:lnTo>
                      <a:pt x="111" y="653"/>
                    </a:lnTo>
                    <a:lnTo>
                      <a:pt x="128" y="671"/>
                    </a:lnTo>
                    <a:lnTo>
                      <a:pt x="146" y="688"/>
                    </a:lnTo>
                    <a:lnTo>
                      <a:pt x="166" y="706"/>
                    </a:lnTo>
                    <a:lnTo>
                      <a:pt x="185" y="722"/>
                    </a:lnTo>
                    <a:lnTo>
                      <a:pt x="207" y="737"/>
                    </a:lnTo>
                    <a:lnTo>
                      <a:pt x="229" y="752"/>
                    </a:lnTo>
                    <a:lnTo>
                      <a:pt x="252" y="765"/>
                    </a:lnTo>
                    <a:lnTo>
                      <a:pt x="252" y="774"/>
                    </a:lnTo>
                    <a:lnTo>
                      <a:pt x="251" y="783"/>
                    </a:lnTo>
                    <a:lnTo>
                      <a:pt x="249" y="792"/>
                    </a:lnTo>
                    <a:lnTo>
                      <a:pt x="248" y="801"/>
                    </a:lnTo>
                    <a:lnTo>
                      <a:pt x="223" y="790"/>
                    </a:lnTo>
                    <a:lnTo>
                      <a:pt x="198" y="771"/>
                    </a:lnTo>
                    <a:lnTo>
                      <a:pt x="172" y="751"/>
                    </a:lnTo>
                    <a:lnTo>
                      <a:pt x="147" y="728"/>
                    </a:lnTo>
                    <a:lnTo>
                      <a:pt x="124" y="706"/>
                    </a:lnTo>
                    <a:lnTo>
                      <a:pt x="107" y="687"/>
                    </a:lnTo>
                    <a:lnTo>
                      <a:pt x="96" y="675"/>
                    </a:lnTo>
                    <a:lnTo>
                      <a:pt x="91" y="670"/>
                    </a:lnTo>
                    <a:lnTo>
                      <a:pt x="94" y="699"/>
                    </a:lnTo>
                    <a:lnTo>
                      <a:pt x="101" y="731"/>
                    </a:lnTo>
                    <a:lnTo>
                      <a:pt x="107" y="756"/>
                    </a:lnTo>
                    <a:lnTo>
                      <a:pt x="108" y="768"/>
                    </a:lnTo>
                    <a:lnTo>
                      <a:pt x="93" y="744"/>
                    </a:lnTo>
                    <a:lnTo>
                      <a:pt x="82" y="720"/>
                    </a:lnTo>
                    <a:lnTo>
                      <a:pt x="74" y="693"/>
                    </a:lnTo>
                    <a:lnTo>
                      <a:pt x="68" y="667"/>
                    </a:lnTo>
                    <a:lnTo>
                      <a:pt x="64" y="639"/>
                    </a:lnTo>
                    <a:lnTo>
                      <a:pt x="62" y="610"/>
                    </a:lnTo>
                    <a:lnTo>
                      <a:pt x="61" y="582"/>
                    </a:lnTo>
                    <a:lnTo>
                      <a:pt x="61" y="555"/>
                    </a:lnTo>
                    <a:lnTo>
                      <a:pt x="52" y="418"/>
                    </a:lnTo>
                    <a:lnTo>
                      <a:pt x="9" y="186"/>
                    </a:lnTo>
                    <a:lnTo>
                      <a:pt x="6" y="160"/>
                    </a:lnTo>
                    <a:lnTo>
                      <a:pt x="2" y="135"/>
                    </a:lnTo>
                    <a:lnTo>
                      <a:pt x="0" y="110"/>
                    </a:lnTo>
                    <a:lnTo>
                      <a:pt x="0" y="84"/>
                    </a:lnTo>
                    <a:lnTo>
                      <a:pt x="3" y="60"/>
                    </a:lnTo>
                    <a:lnTo>
                      <a:pt x="11" y="37"/>
                    </a:lnTo>
                    <a:lnTo>
                      <a:pt x="24" y="17"/>
                    </a:lnTo>
                    <a:lnTo>
                      <a:pt x="4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8" name="Freeform 163"/>
              <p:cNvSpPr>
                <a:spLocks/>
              </p:cNvSpPr>
              <p:nvPr/>
            </p:nvSpPr>
            <p:spPr bwMode="auto">
              <a:xfrm>
                <a:off x="2525" y="1985"/>
                <a:ext cx="727" cy="449"/>
              </a:xfrm>
              <a:custGeom>
                <a:avLst/>
                <a:gdLst>
                  <a:gd name="T0" fmla="*/ 268 w 1453"/>
                  <a:gd name="T1" fmla="*/ 325 h 897"/>
                  <a:gd name="T2" fmla="*/ 341 w 1453"/>
                  <a:gd name="T3" fmla="*/ 488 h 897"/>
                  <a:gd name="T4" fmla="*/ 435 w 1453"/>
                  <a:gd name="T5" fmla="*/ 570 h 897"/>
                  <a:gd name="T6" fmla="*/ 469 w 1453"/>
                  <a:gd name="T7" fmla="*/ 629 h 897"/>
                  <a:gd name="T8" fmla="*/ 461 w 1453"/>
                  <a:gd name="T9" fmla="*/ 660 h 897"/>
                  <a:gd name="T10" fmla="*/ 445 w 1453"/>
                  <a:gd name="T11" fmla="*/ 631 h 897"/>
                  <a:gd name="T12" fmla="*/ 415 w 1453"/>
                  <a:gd name="T13" fmla="*/ 608 h 897"/>
                  <a:gd name="T14" fmla="*/ 385 w 1453"/>
                  <a:gd name="T15" fmla="*/ 588 h 897"/>
                  <a:gd name="T16" fmla="*/ 376 w 1453"/>
                  <a:gd name="T17" fmla="*/ 621 h 897"/>
                  <a:gd name="T18" fmla="*/ 401 w 1453"/>
                  <a:gd name="T19" fmla="*/ 815 h 897"/>
                  <a:gd name="T20" fmla="*/ 461 w 1453"/>
                  <a:gd name="T21" fmla="*/ 860 h 897"/>
                  <a:gd name="T22" fmla="*/ 560 w 1453"/>
                  <a:gd name="T23" fmla="*/ 831 h 897"/>
                  <a:gd name="T24" fmla="*/ 655 w 1453"/>
                  <a:gd name="T25" fmla="*/ 788 h 897"/>
                  <a:gd name="T26" fmla="*/ 754 w 1453"/>
                  <a:gd name="T27" fmla="*/ 749 h 897"/>
                  <a:gd name="T28" fmla="*/ 1239 w 1453"/>
                  <a:gd name="T29" fmla="*/ 643 h 897"/>
                  <a:gd name="T30" fmla="*/ 1295 w 1453"/>
                  <a:gd name="T31" fmla="*/ 620 h 897"/>
                  <a:gd name="T32" fmla="*/ 1349 w 1453"/>
                  <a:gd name="T33" fmla="*/ 591 h 897"/>
                  <a:gd name="T34" fmla="*/ 1398 w 1453"/>
                  <a:gd name="T35" fmla="*/ 558 h 897"/>
                  <a:gd name="T36" fmla="*/ 1443 w 1453"/>
                  <a:gd name="T37" fmla="*/ 521 h 897"/>
                  <a:gd name="T38" fmla="*/ 1453 w 1453"/>
                  <a:gd name="T39" fmla="*/ 532 h 897"/>
                  <a:gd name="T40" fmla="*/ 1378 w 1453"/>
                  <a:gd name="T41" fmla="*/ 606 h 897"/>
                  <a:gd name="T42" fmla="*/ 1286 w 1453"/>
                  <a:gd name="T43" fmla="*/ 658 h 897"/>
                  <a:gd name="T44" fmla="*/ 1254 w 1453"/>
                  <a:gd name="T45" fmla="*/ 668 h 897"/>
                  <a:gd name="T46" fmla="*/ 1167 w 1453"/>
                  <a:gd name="T47" fmla="*/ 694 h 897"/>
                  <a:gd name="T48" fmla="*/ 1044 w 1453"/>
                  <a:gd name="T49" fmla="*/ 721 h 897"/>
                  <a:gd name="T50" fmla="*/ 899 w 1453"/>
                  <a:gd name="T51" fmla="*/ 743 h 897"/>
                  <a:gd name="T52" fmla="*/ 690 w 1453"/>
                  <a:gd name="T53" fmla="*/ 797 h 897"/>
                  <a:gd name="T54" fmla="*/ 625 w 1453"/>
                  <a:gd name="T55" fmla="*/ 835 h 897"/>
                  <a:gd name="T56" fmla="*/ 573 w 1453"/>
                  <a:gd name="T57" fmla="*/ 855 h 897"/>
                  <a:gd name="T58" fmla="*/ 527 w 1453"/>
                  <a:gd name="T59" fmla="*/ 871 h 897"/>
                  <a:gd name="T60" fmla="*/ 478 w 1453"/>
                  <a:gd name="T61" fmla="*/ 885 h 897"/>
                  <a:gd name="T62" fmla="*/ 430 w 1453"/>
                  <a:gd name="T63" fmla="*/ 894 h 897"/>
                  <a:gd name="T64" fmla="*/ 400 w 1453"/>
                  <a:gd name="T65" fmla="*/ 895 h 897"/>
                  <a:gd name="T66" fmla="*/ 377 w 1453"/>
                  <a:gd name="T67" fmla="*/ 885 h 897"/>
                  <a:gd name="T68" fmla="*/ 308 w 1453"/>
                  <a:gd name="T69" fmla="*/ 505 h 897"/>
                  <a:gd name="T70" fmla="*/ 279 w 1453"/>
                  <a:gd name="T71" fmla="*/ 441 h 897"/>
                  <a:gd name="T72" fmla="*/ 213 w 1453"/>
                  <a:gd name="T73" fmla="*/ 261 h 897"/>
                  <a:gd name="T74" fmla="*/ 167 w 1453"/>
                  <a:gd name="T75" fmla="*/ 189 h 897"/>
                  <a:gd name="T76" fmla="*/ 110 w 1453"/>
                  <a:gd name="T77" fmla="*/ 154 h 897"/>
                  <a:gd name="T78" fmla="*/ 82 w 1453"/>
                  <a:gd name="T79" fmla="*/ 152 h 897"/>
                  <a:gd name="T80" fmla="*/ 59 w 1453"/>
                  <a:gd name="T81" fmla="*/ 151 h 897"/>
                  <a:gd name="T82" fmla="*/ 75 w 1453"/>
                  <a:gd name="T83" fmla="*/ 138 h 897"/>
                  <a:gd name="T84" fmla="*/ 106 w 1453"/>
                  <a:gd name="T85" fmla="*/ 136 h 897"/>
                  <a:gd name="T86" fmla="*/ 124 w 1453"/>
                  <a:gd name="T87" fmla="*/ 120 h 897"/>
                  <a:gd name="T88" fmla="*/ 81 w 1453"/>
                  <a:gd name="T89" fmla="*/ 64 h 897"/>
                  <a:gd name="T90" fmla="*/ 37 w 1453"/>
                  <a:gd name="T91" fmla="*/ 24 h 897"/>
                  <a:gd name="T92" fmla="*/ 12 w 1453"/>
                  <a:gd name="T93" fmla="*/ 14 h 897"/>
                  <a:gd name="T94" fmla="*/ 10 w 1453"/>
                  <a:gd name="T95" fmla="*/ 0 h 897"/>
                  <a:gd name="T96" fmla="*/ 107 w 1453"/>
                  <a:gd name="T97" fmla="*/ 44 h 897"/>
                  <a:gd name="T98" fmla="*/ 177 w 1453"/>
                  <a:gd name="T99" fmla="*/ 125 h 8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1453" h="897">
                    <a:moveTo>
                      <a:pt x="177" y="125"/>
                    </a:moveTo>
                    <a:lnTo>
                      <a:pt x="231" y="244"/>
                    </a:lnTo>
                    <a:lnTo>
                      <a:pt x="251" y="283"/>
                    </a:lnTo>
                    <a:lnTo>
                      <a:pt x="268" y="325"/>
                    </a:lnTo>
                    <a:lnTo>
                      <a:pt x="283" y="367"/>
                    </a:lnTo>
                    <a:lnTo>
                      <a:pt x="299" y="410"/>
                    </a:lnTo>
                    <a:lnTo>
                      <a:pt x="317" y="452"/>
                    </a:lnTo>
                    <a:lnTo>
                      <a:pt x="341" y="488"/>
                    </a:lnTo>
                    <a:lnTo>
                      <a:pt x="371" y="521"/>
                    </a:lnTo>
                    <a:lnTo>
                      <a:pt x="410" y="547"/>
                    </a:lnTo>
                    <a:lnTo>
                      <a:pt x="422" y="559"/>
                    </a:lnTo>
                    <a:lnTo>
                      <a:pt x="435" y="570"/>
                    </a:lnTo>
                    <a:lnTo>
                      <a:pt x="446" y="584"/>
                    </a:lnTo>
                    <a:lnTo>
                      <a:pt x="457" y="598"/>
                    </a:lnTo>
                    <a:lnTo>
                      <a:pt x="465" y="613"/>
                    </a:lnTo>
                    <a:lnTo>
                      <a:pt x="469" y="629"/>
                    </a:lnTo>
                    <a:lnTo>
                      <a:pt x="469" y="646"/>
                    </a:lnTo>
                    <a:lnTo>
                      <a:pt x="465" y="665"/>
                    </a:lnTo>
                    <a:lnTo>
                      <a:pt x="463" y="665"/>
                    </a:lnTo>
                    <a:lnTo>
                      <a:pt x="461" y="660"/>
                    </a:lnTo>
                    <a:lnTo>
                      <a:pt x="459" y="654"/>
                    </a:lnTo>
                    <a:lnTo>
                      <a:pt x="455" y="648"/>
                    </a:lnTo>
                    <a:lnTo>
                      <a:pt x="451" y="640"/>
                    </a:lnTo>
                    <a:lnTo>
                      <a:pt x="445" y="631"/>
                    </a:lnTo>
                    <a:lnTo>
                      <a:pt x="438" y="625"/>
                    </a:lnTo>
                    <a:lnTo>
                      <a:pt x="430" y="620"/>
                    </a:lnTo>
                    <a:lnTo>
                      <a:pt x="423" y="614"/>
                    </a:lnTo>
                    <a:lnTo>
                      <a:pt x="415" y="608"/>
                    </a:lnTo>
                    <a:lnTo>
                      <a:pt x="408" y="604"/>
                    </a:lnTo>
                    <a:lnTo>
                      <a:pt x="400" y="598"/>
                    </a:lnTo>
                    <a:lnTo>
                      <a:pt x="393" y="593"/>
                    </a:lnTo>
                    <a:lnTo>
                      <a:pt x="385" y="588"/>
                    </a:lnTo>
                    <a:lnTo>
                      <a:pt x="378" y="583"/>
                    </a:lnTo>
                    <a:lnTo>
                      <a:pt x="370" y="577"/>
                    </a:lnTo>
                    <a:lnTo>
                      <a:pt x="371" y="589"/>
                    </a:lnTo>
                    <a:lnTo>
                      <a:pt x="376" y="621"/>
                    </a:lnTo>
                    <a:lnTo>
                      <a:pt x="382" y="666"/>
                    </a:lnTo>
                    <a:lnTo>
                      <a:pt x="389" y="717"/>
                    </a:lnTo>
                    <a:lnTo>
                      <a:pt x="395" y="769"/>
                    </a:lnTo>
                    <a:lnTo>
                      <a:pt x="401" y="815"/>
                    </a:lnTo>
                    <a:lnTo>
                      <a:pt x="405" y="848"/>
                    </a:lnTo>
                    <a:lnTo>
                      <a:pt x="406" y="863"/>
                    </a:lnTo>
                    <a:lnTo>
                      <a:pt x="434" y="863"/>
                    </a:lnTo>
                    <a:lnTo>
                      <a:pt x="461" y="860"/>
                    </a:lnTo>
                    <a:lnTo>
                      <a:pt x="486" y="855"/>
                    </a:lnTo>
                    <a:lnTo>
                      <a:pt x="512" y="848"/>
                    </a:lnTo>
                    <a:lnTo>
                      <a:pt x="536" y="840"/>
                    </a:lnTo>
                    <a:lnTo>
                      <a:pt x="560" y="831"/>
                    </a:lnTo>
                    <a:lnTo>
                      <a:pt x="584" y="822"/>
                    </a:lnTo>
                    <a:lnTo>
                      <a:pt x="609" y="810"/>
                    </a:lnTo>
                    <a:lnTo>
                      <a:pt x="632" y="800"/>
                    </a:lnTo>
                    <a:lnTo>
                      <a:pt x="655" y="788"/>
                    </a:lnTo>
                    <a:lnTo>
                      <a:pt x="679" y="778"/>
                    </a:lnTo>
                    <a:lnTo>
                      <a:pt x="703" y="767"/>
                    </a:lnTo>
                    <a:lnTo>
                      <a:pt x="728" y="757"/>
                    </a:lnTo>
                    <a:lnTo>
                      <a:pt x="754" y="749"/>
                    </a:lnTo>
                    <a:lnTo>
                      <a:pt x="779" y="742"/>
                    </a:lnTo>
                    <a:lnTo>
                      <a:pt x="807" y="736"/>
                    </a:lnTo>
                    <a:lnTo>
                      <a:pt x="938" y="709"/>
                    </a:lnTo>
                    <a:lnTo>
                      <a:pt x="1239" y="643"/>
                    </a:lnTo>
                    <a:lnTo>
                      <a:pt x="1254" y="638"/>
                    </a:lnTo>
                    <a:lnTo>
                      <a:pt x="1268" y="633"/>
                    </a:lnTo>
                    <a:lnTo>
                      <a:pt x="1281" y="627"/>
                    </a:lnTo>
                    <a:lnTo>
                      <a:pt x="1295" y="620"/>
                    </a:lnTo>
                    <a:lnTo>
                      <a:pt x="1309" y="613"/>
                    </a:lnTo>
                    <a:lnTo>
                      <a:pt x="1323" y="606"/>
                    </a:lnTo>
                    <a:lnTo>
                      <a:pt x="1336" y="599"/>
                    </a:lnTo>
                    <a:lnTo>
                      <a:pt x="1349" y="591"/>
                    </a:lnTo>
                    <a:lnTo>
                      <a:pt x="1362" y="583"/>
                    </a:lnTo>
                    <a:lnTo>
                      <a:pt x="1374" y="575"/>
                    </a:lnTo>
                    <a:lnTo>
                      <a:pt x="1386" y="567"/>
                    </a:lnTo>
                    <a:lnTo>
                      <a:pt x="1398" y="558"/>
                    </a:lnTo>
                    <a:lnTo>
                      <a:pt x="1409" y="550"/>
                    </a:lnTo>
                    <a:lnTo>
                      <a:pt x="1421" y="540"/>
                    </a:lnTo>
                    <a:lnTo>
                      <a:pt x="1432" y="530"/>
                    </a:lnTo>
                    <a:lnTo>
                      <a:pt x="1443" y="521"/>
                    </a:lnTo>
                    <a:lnTo>
                      <a:pt x="1445" y="524"/>
                    </a:lnTo>
                    <a:lnTo>
                      <a:pt x="1450" y="527"/>
                    </a:lnTo>
                    <a:lnTo>
                      <a:pt x="1453" y="528"/>
                    </a:lnTo>
                    <a:lnTo>
                      <a:pt x="1453" y="532"/>
                    </a:lnTo>
                    <a:lnTo>
                      <a:pt x="1436" y="552"/>
                    </a:lnTo>
                    <a:lnTo>
                      <a:pt x="1419" y="571"/>
                    </a:lnTo>
                    <a:lnTo>
                      <a:pt x="1399" y="589"/>
                    </a:lnTo>
                    <a:lnTo>
                      <a:pt x="1378" y="606"/>
                    </a:lnTo>
                    <a:lnTo>
                      <a:pt x="1356" y="621"/>
                    </a:lnTo>
                    <a:lnTo>
                      <a:pt x="1334" y="635"/>
                    </a:lnTo>
                    <a:lnTo>
                      <a:pt x="1310" y="648"/>
                    </a:lnTo>
                    <a:lnTo>
                      <a:pt x="1286" y="658"/>
                    </a:lnTo>
                    <a:lnTo>
                      <a:pt x="1284" y="659"/>
                    </a:lnTo>
                    <a:lnTo>
                      <a:pt x="1278" y="660"/>
                    </a:lnTo>
                    <a:lnTo>
                      <a:pt x="1268" y="664"/>
                    </a:lnTo>
                    <a:lnTo>
                      <a:pt x="1254" y="668"/>
                    </a:lnTo>
                    <a:lnTo>
                      <a:pt x="1236" y="674"/>
                    </a:lnTo>
                    <a:lnTo>
                      <a:pt x="1217" y="680"/>
                    </a:lnTo>
                    <a:lnTo>
                      <a:pt x="1194" y="687"/>
                    </a:lnTo>
                    <a:lnTo>
                      <a:pt x="1167" y="694"/>
                    </a:lnTo>
                    <a:lnTo>
                      <a:pt x="1140" y="701"/>
                    </a:lnTo>
                    <a:lnTo>
                      <a:pt x="1110" y="708"/>
                    </a:lnTo>
                    <a:lnTo>
                      <a:pt x="1078" y="714"/>
                    </a:lnTo>
                    <a:lnTo>
                      <a:pt x="1044" y="721"/>
                    </a:lnTo>
                    <a:lnTo>
                      <a:pt x="1010" y="728"/>
                    </a:lnTo>
                    <a:lnTo>
                      <a:pt x="973" y="734"/>
                    </a:lnTo>
                    <a:lnTo>
                      <a:pt x="936" y="739"/>
                    </a:lnTo>
                    <a:lnTo>
                      <a:pt x="899" y="743"/>
                    </a:lnTo>
                    <a:lnTo>
                      <a:pt x="746" y="780"/>
                    </a:lnTo>
                    <a:lnTo>
                      <a:pt x="725" y="784"/>
                    </a:lnTo>
                    <a:lnTo>
                      <a:pt x="708" y="789"/>
                    </a:lnTo>
                    <a:lnTo>
                      <a:pt x="690" y="797"/>
                    </a:lnTo>
                    <a:lnTo>
                      <a:pt x="675" y="808"/>
                    </a:lnTo>
                    <a:lnTo>
                      <a:pt x="659" y="818"/>
                    </a:lnTo>
                    <a:lnTo>
                      <a:pt x="643" y="827"/>
                    </a:lnTo>
                    <a:lnTo>
                      <a:pt x="625" y="835"/>
                    </a:lnTo>
                    <a:lnTo>
                      <a:pt x="605" y="840"/>
                    </a:lnTo>
                    <a:lnTo>
                      <a:pt x="595" y="846"/>
                    </a:lnTo>
                    <a:lnTo>
                      <a:pt x="583" y="850"/>
                    </a:lnTo>
                    <a:lnTo>
                      <a:pt x="573" y="855"/>
                    </a:lnTo>
                    <a:lnTo>
                      <a:pt x="561" y="860"/>
                    </a:lnTo>
                    <a:lnTo>
                      <a:pt x="550" y="864"/>
                    </a:lnTo>
                    <a:lnTo>
                      <a:pt x="538" y="868"/>
                    </a:lnTo>
                    <a:lnTo>
                      <a:pt x="527" y="871"/>
                    </a:lnTo>
                    <a:lnTo>
                      <a:pt x="515" y="875"/>
                    </a:lnTo>
                    <a:lnTo>
                      <a:pt x="503" y="878"/>
                    </a:lnTo>
                    <a:lnTo>
                      <a:pt x="491" y="882"/>
                    </a:lnTo>
                    <a:lnTo>
                      <a:pt x="478" y="885"/>
                    </a:lnTo>
                    <a:lnTo>
                      <a:pt x="467" y="887"/>
                    </a:lnTo>
                    <a:lnTo>
                      <a:pt x="454" y="890"/>
                    </a:lnTo>
                    <a:lnTo>
                      <a:pt x="442" y="892"/>
                    </a:lnTo>
                    <a:lnTo>
                      <a:pt x="430" y="894"/>
                    </a:lnTo>
                    <a:lnTo>
                      <a:pt x="417" y="897"/>
                    </a:lnTo>
                    <a:lnTo>
                      <a:pt x="412" y="897"/>
                    </a:lnTo>
                    <a:lnTo>
                      <a:pt x="406" y="895"/>
                    </a:lnTo>
                    <a:lnTo>
                      <a:pt x="400" y="895"/>
                    </a:lnTo>
                    <a:lnTo>
                      <a:pt x="393" y="893"/>
                    </a:lnTo>
                    <a:lnTo>
                      <a:pt x="387" y="892"/>
                    </a:lnTo>
                    <a:lnTo>
                      <a:pt x="382" y="890"/>
                    </a:lnTo>
                    <a:lnTo>
                      <a:pt x="377" y="885"/>
                    </a:lnTo>
                    <a:lnTo>
                      <a:pt x="372" y="880"/>
                    </a:lnTo>
                    <a:lnTo>
                      <a:pt x="328" y="533"/>
                    </a:lnTo>
                    <a:lnTo>
                      <a:pt x="317" y="520"/>
                    </a:lnTo>
                    <a:lnTo>
                      <a:pt x="308" y="505"/>
                    </a:lnTo>
                    <a:lnTo>
                      <a:pt x="300" y="490"/>
                    </a:lnTo>
                    <a:lnTo>
                      <a:pt x="292" y="474"/>
                    </a:lnTo>
                    <a:lnTo>
                      <a:pt x="286" y="457"/>
                    </a:lnTo>
                    <a:lnTo>
                      <a:pt x="279" y="441"/>
                    </a:lnTo>
                    <a:lnTo>
                      <a:pt x="273" y="424"/>
                    </a:lnTo>
                    <a:lnTo>
                      <a:pt x="266" y="408"/>
                    </a:lnTo>
                    <a:lnTo>
                      <a:pt x="223" y="280"/>
                    </a:lnTo>
                    <a:lnTo>
                      <a:pt x="213" y="261"/>
                    </a:lnTo>
                    <a:lnTo>
                      <a:pt x="203" y="242"/>
                    </a:lnTo>
                    <a:lnTo>
                      <a:pt x="193" y="223"/>
                    </a:lnTo>
                    <a:lnTo>
                      <a:pt x="180" y="205"/>
                    </a:lnTo>
                    <a:lnTo>
                      <a:pt x="167" y="189"/>
                    </a:lnTo>
                    <a:lnTo>
                      <a:pt x="152" y="175"/>
                    </a:lnTo>
                    <a:lnTo>
                      <a:pt x="136" y="163"/>
                    </a:lnTo>
                    <a:lnTo>
                      <a:pt x="117" y="154"/>
                    </a:lnTo>
                    <a:lnTo>
                      <a:pt x="110" y="154"/>
                    </a:lnTo>
                    <a:lnTo>
                      <a:pt x="103" y="153"/>
                    </a:lnTo>
                    <a:lnTo>
                      <a:pt x="96" y="153"/>
                    </a:lnTo>
                    <a:lnTo>
                      <a:pt x="89" y="152"/>
                    </a:lnTo>
                    <a:lnTo>
                      <a:pt x="82" y="152"/>
                    </a:lnTo>
                    <a:lnTo>
                      <a:pt x="75" y="153"/>
                    </a:lnTo>
                    <a:lnTo>
                      <a:pt x="68" y="154"/>
                    </a:lnTo>
                    <a:lnTo>
                      <a:pt x="61" y="156"/>
                    </a:lnTo>
                    <a:lnTo>
                      <a:pt x="59" y="151"/>
                    </a:lnTo>
                    <a:lnTo>
                      <a:pt x="60" y="147"/>
                    </a:lnTo>
                    <a:lnTo>
                      <a:pt x="64" y="144"/>
                    </a:lnTo>
                    <a:lnTo>
                      <a:pt x="67" y="140"/>
                    </a:lnTo>
                    <a:lnTo>
                      <a:pt x="75" y="138"/>
                    </a:lnTo>
                    <a:lnTo>
                      <a:pt x="83" y="136"/>
                    </a:lnTo>
                    <a:lnTo>
                      <a:pt x="91" y="135"/>
                    </a:lnTo>
                    <a:lnTo>
                      <a:pt x="98" y="135"/>
                    </a:lnTo>
                    <a:lnTo>
                      <a:pt x="106" y="136"/>
                    </a:lnTo>
                    <a:lnTo>
                      <a:pt x="114" y="136"/>
                    </a:lnTo>
                    <a:lnTo>
                      <a:pt x="121" y="136"/>
                    </a:lnTo>
                    <a:lnTo>
                      <a:pt x="129" y="136"/>
                    </a:lnTo>
                    <a:lnTo>
                      <a:pt x="124" y="120"/>
                    </a:lnTo>
                    <a:lnTo>
                      <a:pt x="114" y="105"/>
                    </a:lnTo>
                    <a:lnTo>
                      <a:pt x="105" y="90"/>
                    </a:lnTo>
                    <a:lnTo>
                      <a:pt x="94" y="77"/>
                    </a:lnTo>
                    <a:lnTo>
                      <a:pt x="81" y="64"/>
                    </a:lnTo>
                    <a:lnTo>
                      <a:pt x="68" y="52"/>
                    </a:lnTo>
                    <a:lnTo>
                      <a:pt x="54" y="39"/>
                    </a:lnTo>
                    <a:lnTo>
                      <a:pt x="42" y="26"/>
                    </a:lnTo>
                    <a:lnTo>
                      <a:pt x="37" y="24"/>
                    </a:lnTo>
                    <a:lnTo>
                      <a:pt x="31" y="22"/>
                    </a:lnTo>
                    <a:lnTo>
                      <a:pt x="25" y="19"/>
                    </a:lnTo>
                    <a:lnTo>
                      <a:pt x="19" y="16"/>
                    </a:lnTo>
                    <a:lnTo>
                      <a:pt x="12" y="14"/>
                    </a:lnTo>
                    <a:lnTo>
                      <a:pt x="7" y="11"/>
                    </a:lnTo>
                    <a:lnTo>
                      <a:pt x="3" y="9"/>
                    </a:lnTo>
                    <a:lnTo>
                      <a:pt x="0" y="8"/>
                    </a:lnTo>
                    <a:lnTo>
                      <a:pt x="10" y="0"/>
                    </a:lnTo>
                    <a:lnTo>
                      <a:pt x="36" y="5"/>
                    </a:lnTo>
                    <a:lnTo>
                      <a:pt x="60" y="16"/>
                    </a:lnTo>
                    <a:lnTo>
                      <a:pt x="84" y="29"/>
                    </a:lnTo>
                    <a:lnTo>
                      <a:pt x="107" y="44"/>
                    </a:lnTo>
                    <a:lnTo>
                      <a:pt x="128" y="62"/>
                    </a:lnTo>
                    <a:lnTo>
                      <a:pt x="147" y="82"/>
                    </a:lnTo>
                    <a:lnTo>
                      <a:pt x="163" y="103"/>
                    </a:lnTo>
                    <a:lnTo>
                      <a:pt x="177" y="12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9" name="Freeform 164"/>
              <p:cNvSpPr>
                <a:spLocks/>
              </p:cNvSpPr>
              <p:nvPr/>
            </p:nvSpPr>
            <p:spPr bwMode="auto">
              <a:xfrm>
                <a:off x="2364" y="2028"/>
                <a:ext cx="110" cy="89"/>
              </a:xfrm>
              <a:custGeom>
                <a:avLst/>
                <a:gdLst>
                  <a:gd name="T0" fmla="*/ 3 w 220"/>
                  <a:gd name="T1" fmla="*/ 0 h 178"/>
                  <a:gd name="T2" fmla="*/ 14 w 220"/>
                  <a:gd name="T3" fmla="*/ 5 h 178"/>
                  <a:gd name="T4" fmla="*/ 27 w 220"/>
                  <a:gd name="T5" fmla="*/ 12 h 178"/>
                  <a:gd name="T6" fmla="*/ 42 w 220"/>
                  <a:gd name="T7" fmla="*/ 21 h 178"/>
                  <a:gd name="T8" fmla="*/ 59 w 220"/>
                  <a:gd name="T9" fmla="*/ 31 h 178"/>
                  <a:gd name="T10" fmla="*/ 77 w 220"/>
                  <a:gd name="T11" fmla="*/ 43 h 178"/>
                  <a:gd name="T12" fmla="*/ 94 w 220"/>
                  <a:gd name="T13" fmla="*/ 55 h 178"/>
                  <a:gd name="T14" fmla="*/ 113 w 220"/>
                  <a:gd name="T15" fmla="*/ 68 h 178"/>
                  <a:gd name="T16" fmla="*/ 131 w 220"/>
                  <a:gd name="T17" fmla="*/ 82 h 178"/>
                  <a:gd name="T18" fmla="*/ 150 w 220"/>
                  <a:gd name="T19" fmla="*/ 96 h 178"/>
                  <a:gd name="T20" fmla="*/ 166 w 220"/>
                  <a:gd name="T21" fmla="*/ 110 h 178"/>
                  <a:gd name="T22" fmla="*/ 181 w 220"/>
                  <a:gd name="T23" fmla="*/ 122 h 178"/>
                  <a:gd name="T24" fmla="*/ 194 w 220"/>
                  <a:gd name="T25" fmla="*/ 135 h 178"/>
                  <a:gd name="T26" fmla="*/ 205 w 220"/>
                  <a:gd name="T27" fmla="*/ 148 h 178"/>
                  <a:gd name="T28" fmla="*/ 213 w 220"/>
                  <a:gd name="T29" fmla="*/ 158 h 178"/>
                  <a:gd name="T30" fmla="*/ 219 w 220"/>
                  <a:gd name="T31" fmla="*/ 167 h 178"/>
                  <a:gd name="T32" fmla="*/ 220 w 220"/>
                  <a:gd name="T33" fmla="*/ 175 h 178"/>
                  <a:gd name="T34" fmla="*/ 213 w 220"/>
                  <a:gd name="T35" fmla="*/ 178 h 178"/>
                  <a:gd name="T36" fmla="*/ 200 w 220"/>
                  <a:gd name="T37" fmla="*/ 166 h 178"/>
                  <a:gd name="T38" fmla="*/ 188 w 220"/>
                  <a:gd name="T39" fmla="*/ 156 h 178"/>
                  <a:gd name="T40" fmla="*/ 175 w 220"/>
                  <a:gd name="T41" fmla="*/ 144 h 178"/>
                  <a:gd name="T42" fmla="*/ 162 w 220"/>
                  <a:gd name="T43" fmla="*/ 134 h 178"/>
                  <a:gd name="T44" fmla="*/ 150 w 220"/>
                  <a:gd name="T45" fmla="*/ 122 h 178"/>
                  <a:gd name="T46" fmla="*/ 137 w 220"/>
                  <a:gd name="T47" fmla="*/ 112 h 178"/>
                  <a:gd name="T48" fmla="*/ 123 w 220"/>
                  <a:gd name="T49" fmla="*/ 101 h 178"/>
                  <a:gd name="T50" fmla="*/ 110 w 220"/>
                  <a:gd name="T51" fmla="*/ 90 h 178"/>
                  <a:gd name="T52" fmla="*/ 97 w 220"/>
                  <a:gd name="T53" fmla="*/ 80 h 178"/>
                  <a:gd name="T54" fmla="*/ 84 w 220"/>
                  <a:gd name="T55" fmla="*/ 69 h 178"/>
                  <a:gd name="T56" fmla="*/ 70 w 220"/>
                  <a:gd name="T57" fmla="*/ 59 h 178"/>
                  <a:gd name="T58" fmla="*/ 56 w 220"/>
                  <a:gd name="T59" fmla="*/ 48 h 178"/>
                  <a:gd name="T60" fmla="*/ 42 w 220"/>
                  <a:gd name="T61" fmla="*/ 39 h 178"/>
                  <a:gd name="T62" fmla="*/ 29 w 220"/>
                  <a:gd name="T63" fmla="*/ 29 h 178"/>
                  <a:gd name="T64" fmla="*/ 14 w 220"/>
                  <a:gd name="T65" fmla="*/ 18 h 178"/>
                  <a:gd name="T66" fmla="*/ 0 w 220"/>
                  <a:gd name="T67" fmla="*/ 9 h 178"/>
                  <a:gd name="T68" fmla="*/ 3 w 220"/>
                  <a:gd name="T69" fmla="*/ 0 h 1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220" h="178">
                    <a:moveTo>
                      <a:pt x="3" y="0"/>
                    </a:moveTo>
                    <a:lnTo>
                      <a:pt x="14" y="5"/>
                    </a:lnTo>
                    <a:lnTo>
                      <a:pt x="27" y="12"/>
                    </a:lnTo>
                    <a:lnTo>
                      <a:pt x="42" y="21"/>
                    </a:lnTo>
                    <a:lnTo>
                      <a:pt x="59" y="31"/>
                    </a:lnTo>
                    <a:lnTo>
                      <a:pt x="77" y="43"/>
                    </a:lnTo>
                    <a:lnTo>
                      <a:pt x="94" y="55"/>
                    </a:lnTo>
                    <a:lnTo>
                      <a:pt x="113" y="68"/>
                    </a:lnTo>
                    <a:lnTo>
                      <a:pt x="131" y="82"/>
                    </a:lnTo>
                    <a:lnTo>
                      <a:pt x="150" y="96"/>
                    </a:lnTo>
                    <a:lnTo>
                      <a:pt x="166" y="110"/>
                    </a:lnTo>
                    <a:lnTo>
                      <a:pt x="181" y="122"/>
                    </a:lnTo>
                    <a:lnTo>
                      <a:pt x="194" y="135"/>
                    </a:lnTo>
                    <a:lnTo>
                      <a:pt x="205" y="148"/>
                    </a:lnTo>
                    <a:lnTo>
                      <a:pt x="213" y="158"/>
                    </a:lnTo>
                    <a:lnTo>
                      <a:pt x="219" y="167"/>
                    </a:lnTo>
                    <a:lnTo>
                      <a:pt x="220" y="175"/>
                    </a:lnTo>
                    <a:lnTo>
                      <a:pt x="213" y="178"/>
                    </a:lnTo>
                    <a:lnTo>
                      <a:pt x="200" y="166"/>
                    </a:lnTo>
                    <a:lnTo>
                      <a:pt x="188" y="156"/>
                    </a:lnTo>
                    <a:lnTo>
                      <a:pt x="175" y="144"/>
                    </a:lnTo>
                    <a:lnTo>
                      <a:pt x="162" y="134"/>
                    </a:lnTo>
                    <a:lnTo>
                      <a:pt x="150" y="122"/>
                    </a:lnTo>
                    <a:lnTo>
                      <a:pt x="137" y="112"/>
                    </a:lnTo>
                    <a:lnTo>
                      <a:pt x="123" y="101"/>
                    </a:lnTo>
                    <a:lnTo>
                      <a:pt x="110" y="90"/>
                    </a:lnTo>
                    <a:lnTo>
                      <a:pt x="97" y="80"/>
                    </a:lnTo>
                    <a:lnTo>
                      <a:pt x="84" y="69"/>
                    </a:lnTo>
                    <a:lnTo>
                      <a:pt x="70" y="59"/>
                    </a:lnTo>
                    <a:lnTo>
                      <a:pt x="56" y="48"/>
                    </a:lnTo>
                    <a:lnTo>
                      <a:pt x="42" y="39"/>
                    </a:lnTo>
                    <a:lnTo>
                      <a:pt x="29" y="29"/>
                    </a:lnTo>
                    <a:lnTo>
                      <a:pt x="14" y="18"/>
                    </a:lnTo>
                    <a:lnTo>
                      <a:pt x="0" y="9"/>
                    </a:lnTo>
                    <a:lnTo>
                      <a:pt x="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0" name="Freeform 165"/>
              <p:cNvSpPr>
                <a:spLocks/>
              </p:cNvSpPr>
              <p:nvPr/>
            </p:nvSpPr>
            <p:spPr bwMode="auto">
              <a:xfrm>
                <a:off x="2737" y="2249"/>
                <a:ext cx="484" cy="155"/>
              </a:xfrm>
              <a:custGeom>
                <a:avLst/>
                <a:gdLst>
                  <a:gd name="T0" fmla="*/ 954 w 969"/>
                  <a:gd name="T1" fmla="*/ 26 h 310"/>
                  <a:gd name="T2" fmla="*/ 922 w 969"/>
                  <a:gd name="T3" fmla="*/ 43 h 310"/>
                  <a:gd name="T4" fmla="*/ 887 w 969"/>
                  <a:gd name="T5" fmla="*/ 59 h 310"/>
                  <a:gd name="T6" fmla="*/ 852 w 969"/>
                  <a:gd name="T7" fmla="*/ 73 h 310"/>
                  <a:gd name="T8" fmla="*/ 557 w 969"/>
                  <a:gd name="T9" fmla="*/ 154 h 310"/>
                  <a:gd name="T10" fmla="*/ 378 w 969"/>
                  <a:gd name="T11" fmla="*/ 183 h 310"/>
                  <a:gd name="T12" fmla="*/ 343 w 969"/>
                  <a:gd name="T13" fmla="*/ 192 h 310"/>
                  <a:gd name="T14" fmla="*/ 309 w 969"/>
                  <a:gd name="T15" fmla="*/ 202 h 310"/>
                  <a:gd name="T16" fmla="*/ 273 w 969"/>
                  <a:gd name="T17" fmla="*/ 214 h 310"/>
                  <a:gd name="T18" fmla="*/ 254 w 969"/>
                  <a:gd name="T19" fmla="*/ 221 h 310"/>
                  <a:gd name="T20" fmla="*/ 235 w 969"/>
                  <a:gd name="T21" fmla="*/ 229 h 310"/>
                  <a:gd name="T22" fmla="*/ 204 w 969"/>
                  <a:gd name="T23" fmla="*/ 243 h 310"/>
                  <a:gd name="T24" fmla="*/ 165 w 969"/>
                  <a:gd name="T25" fmla="*/ 260 h 310"/>
                  <a:gd name="T26" fmla="*/ 121 w 969"/>
                  <a:gd name="T27" fmla="*/ 277 h 310"/>
                  <a:gd name="T28" fmla="*/ 77 w 969"/>
                  <a:gd name="T29" fmla="*/ 293 h 310"/>
                  <a:gd name="T30" fmla="*/ 39 w 969"/>
                  <a:gd name="T31" fmla="*/ 305 h 310"/>
                  <a:gd name="T32" fmla="*/ 11 w 969"/>
                  <a:gd name="T33" fmla="*/ 310 h 310"/>
                  <a:gd name="T34" fmla="*/ 0 w 969"/>
                  <a:gd name="T35" fmla="*/ 306 h 310"/>
                  <a:gd name="T36" fmla="*/ 1 w 969"/>
                  <a:gd name="T37" fmla="*/ 302 h 310"/>
                  <a:gd name="T38" fmla="*/ 11 w 969"/>
                  <a:gd name="T39" fmla="*/ 298 h 310"/>
                  <a:gd name="T40" fmla="*/ 37 w 969"/>
                  <a:gd name="T41" fmla="*/ 290 h 310"/>
                  <a:gd name="T42" fmla="*/ 73 w 969"/>
                  <a:gd name="T43" fmla="*/ 276 h 310"/>
                  <a:gd name="T44" fmla="*/ 113 w 969"/>
                  <a:gd name="T45" fmla="*/ 260 h 310"/>
                  <a:gd name="T46" fmla="*/ 153 w 969"/>
                  <a:gd name="T47" fmla="*/ 243 h 310"/>
                  <a:gd name="T48" fmla="*/ 190 w 969"/>
                  <a:gd name="T49" fmla="*/ 227 h 310"/>
                  <a:gd name="T50" fmla="*/ 219 w 969"/>
                  <a:gd name="T51" fmla="*/ 214 h 310"/>
                  <a:gd name="T52" fmla="*/ 235 w 969"/>
                  <a:gd name="T53" fmla="*/ 207 h 310"/>
                  <a:gd name="T54" fmla="*/ 256 w 969"/>
                  <a:gd name="T55" fmla="*/ 200 h 310"/>
                  <a:gd name="T56" fmla="*/ 292 w 969"/>
                  <a:gd name="T57" fmla="*/ 189 h 310"/>
                  <a:gd name="T58" fmla="*/ 327 w 969"/>
                  <a:gd name="T59" fmla="*/ 178 h 310"/>
                  <a:gd name="T60" fmla="*/ 364 w 969"/>
                  <a:gd name="T61" fmla="*/ 168 h 310"/>
                  <a:gd name="T62" fmla="*/ 400 w 969"/>
                  <a:gd name="T63" fmla="*/ 159 h 310"/>
                  <a:gd name="T64" fmla="*/ 437 w 969"/>
                  <a:gd name="T65" fmla="*/ 152 h 310"/>
                  <a:gd name="T66" fmla="*/ 474 w 969"/>
                  <a:gd name="T67" fmla="*/ 146 h 310"/>
                  <a:gd name="T68" fmla="*/ 512 w 969"/>
                  <a:gd name="T69" fmla="*/ 140 h 310"/>
                  <a:gd name="T70" fmla="*/ 832 w 969"/>
                  <a:gd name="T71" fmla="*/ 66 h 310"/>
                  <a:gd name="T72" fmla="*/ 864 w 969"/>
                  <a:gd name="T73" fmla="*/ 51 h 310"/>
                  <a:gd name="T74" fmla="*/ 898 w 969"/>
                  <a:gd name="T75" fmla="*/ 36 h 310"/>
                  <a:gd name="T76" fmla="*/ 930 w 969"/>
                  <a:gd name="T77" fmla="*/ 20 h 310"/>
                  <a:gd name="T78" fmla="*/ 958 w 969"/>
                  <a:gd name="T79" fmla="*/ 0 h 310"/>
                  <a:gd name="T80" fmla="*/ 963 w 969"/>
                  <a:gd name="T81" fmla="*/ 5 h 310"/>
                  <a:gd name="T82" fmla="*/ 969 w 969"/>
                  <a:gd name="T83" fmla="*/ 16 h 3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969" h="310">
                    <a:moveTo>
                      <a:pt x="969" y="16"/>
                    </a:moveTo>
                    <a:lnTo>
                      <a:pt x="954" y="26"/>
                    </a:lnTo>
                    <a:lnTo>
                      <a:pt x="939" y="35"/>
                    </a:lnTo>
                    <a:lnTo>
                      <a:pt x="922" y="43"/>
                    </a:lnTo>
                    <a:lnTo>
                      <a:pt x="906" y="51"/>
                    </a:lnTo>
                    <a:lnTo>
                      <a:pt x="887" y="59"/>
                    </a:lnTo>
                    <a:lnTo>
                      <a:pt x="870" y="66"/>
                    </a:lnTo>
                    <a:lnTo>
                      <a:pt x="852" y="73"/>
                    </a:lnTo>
                    <a:lnTo>
                      <a:pt x="834" y="80"/>
                    </a:lnTo>
                    <a:lnTo>
                      <a:pt x="557" y="154"/>
                    </a:lnTo>
                    <a:lnTo>
                      <a:pt x="396" y="179"/>
                    </a:lnTo>
                    <a:lnTo>
                      <a:pt x="378" y="183"/>
                    </a:lnTo>
                    <a:lnTo>
                      <a:pt x="361" y="187"/>
                    </a:lnTo>
                    <a:lnTo>
                      <a:pt x="343" y="192"/>
                    </a:lnTo>
                    <a:lnTo>
                      <a:pt x="326" y="198"/>
                    </a:lnTo>
                    <a:lnTo>
                      <a:pt x="309" y="202"/>
                    </a:lnTo>
                    <a:lnTo>
                      <a:pt x="290" y="208"/>
                    </a:lnTo>
                    <a:lnTo>
                      <a:pt x="273" y="214"/>
                    </a:lnTo>
                    <a:lnTo>
                      <a:pt x="256" y="220"/>
                    </a:lnTo>
                    <a:lnTo>
                      <a:pt x="254" y="221"/>
                    </a:lnTo>
                    <a:lnTo>
                      <a:pt x="247" y="224"/>
                    </a:lnTo>
                    <a:lnTo>
                      <a:pt x="235" y="229"/>
                    </a:lnTo>
                    <a:lnTo>
                      <a:pt x="221" y="236"/>
                    </a:lnTo>
                    <a:lnTo>
                      <a:pt x="204" y="243"/>
                    </a:lnTo>
                    <a:lnTo>
                      <a:pt x="186" y="251"/>
                    </a:lnTo>
                    <a:lnTo>
                      <a:pt x="165" y="260"/>
                    </a:lnTo>
                    <a:lnTo>
                      <a:pt x="143" y="269"/>
                    </a:lnTo>
                    <a:lnTo>
                      <a:pt x="121" y="277"/>
                    </a:lnTo>
                    <a:lnTo>
                      <a:pt x="98" y="285"/>
                    </a:lnTo>
                    <a:lnTo>
                      <a:pt x="77" y="293"/>
                    </a:lnTo>
                    <a:lnTo>
                      <a:pt x="57" y="300"/>
                    </a:lnTo>
                    <a:lnTo>
                      <a:pt x="39" y="305"/>
                    </a:lnTo>
                    <a:lnTo>
                      <a:pt x="23" y="308"/>
                    </a:lnTo>
                    <a:lnTo>
                      <a:pt x="11" y="310"/>
                    </a:lnTo>
                    <a:lnTo>
                      <a:pt x="1" y="308"/>
                    </a:lnTo>
                    <a:lnTo>
                      <a:pt x="0" y="306"/>
                    </a:lnTo>
                    <a:lnTo>
                      <a:pt x="0" y="304"/>
                    </a:lnTo>
                    <a:lnTo>
                      <a:pt x="1" y="302"/>
                    </a:lnTo>
                    <a:lnTo>
                      <a:pt x="2" y="299"/>
                    </a:lnTo>
                    <a:lnTo>
                      <a:pt x="11" y="298"/>
                    </a:lnTo>
                    <a:lnTo>
                      <a:pt x="23" y="295"/>
                    </a:lnTo>
                    <a:lnTo>
                      <a:pt x="37" y="290"/>
                    </a:lnTo>
                    <a:lnTo>
                      <a:pt x="54" y="283"/>
                    </a:lnTo>
                    <a:lnTo>
                      <a:pt x="73" y="276"/>
                    </a:lnTo>
                    <a:lnTo>
                      <a:pt x="92" y="268"/>
                    </a:lnTo>
                    <a:lnTo>
                      <a:pt x="113" y="260"/>
                    </a:lnTo>
                    <a:lnTo>
                      <a:pt x="134" y="252"/>
                    </a:lnTo>
                    <a:lnTo>
                      <a:pt x="153" y="243"/>
                    </a:lnTo>
                    <a:lnTo>
                      <a:pt x="173" y="235"/>
                    </a:lnTo>
                    <a:lnTo>
                      <a:pt x="190" y="227"/>
                    </a:lnTo>
                    <a:lnTo>
                      <a:pt x="205" y="220"/>
                    </a:lnTo>
                    <a:lnTo>
                      <a:pt x="219" y="214"/>
                    </a:lnTo>
                    <a:lnTo>
                      <a:pt x="229" y="209"/>
                    </a:lnTo>
                    <a:lnTo>
                      <a:pt x="235" y="207"/>
                    </a:lnTo>
                    <a:lnTo>
                      <a:pt x="237" y="206"/>
                    </a:lnTo>
                    <a:lnTo>
                      <a:pt x="256" y="200"/>
                    </a:lnTo>
                    <a:lnTo>
                      <a:pt x="273" y="194"/>
                    </a:lnTo>
                    <a:lnTo>
                      <a:pt x="292" y="189"/>
                    </a:lnTo>
                    <a:lnTo>
                      <a:pt x="309" y="183"/>
                    </a:lnTo>
                    <a:lnTo>
                      <a:pt x="327" y="178"/>
                    </a:lnTo>
                    <a:lnTo>
                      <a:pt x="346" y="172"/>
                    </a:lnTo>
                    <a:lnTo>
                      <a:pt x="364" y="168"/>
                    </a:lnTo>
                    <a:lnTo>
                      <a:pt x="383" y="163"/>
                    </a:lnTo>
                    <a:lnTo>
                      <a:pt x="400" y="159"/>
                    </a:lnTo>
                    <a:lnTo>
                      <a:pt x="418" y="155"/>
                    </a:lnTo>
                    <a:lnTo>
                      <a:pt x="437" y="152"/>
                    </a:lnTo>
                    <a:lnTo>
                      <a:pt x="455" y="148"/>
                    </a:lnTo>
                    <a:lnTo>
                      <a:pt x="474" y="146"/>
                    </a:lnTo>
                    <a:lnTo>
                      <a:pt x="493" y="142"/>
                    </a:lnTo>
                    <a:lnTo>
                      <a:pt x="512" y="140"/>
                    </a:lnTo>
                    <a:lnTo>
                      <a:pt x="530" y="139"/>
                    </a:lnTo>
                    <a:lnTo>
                      <a:pt x="832" y="66"/>
                    </a:lnTo>
                    <a:lnTo>
                      <a:pt x="848" y="58"/>
                    </a:lnTo>
                    <a:lnTo>
                      <a:pt x="864" y="51"/>
                    </a:lnTo>
                    <a:lnTo>
                      <a:pt x="881" y="44"/>
                    </a:lnTo>
                    <a:lnTo>
                      <a:pt x="898" y="36"/>
                    </a:lnTo>
                    <a:lnTo>
                      <a:pt x="914" y="30"/>
                    </a:lnTo>
                    <a:lnTo>
                      <a:pt x="930" y="20"/>
                    </a:lnTo>
                    <a:lnTo>
                      <a:pt x="944" y="11"/>
                    </a:lnTo>
                    <a:lnTo>
                      <a:pt x="958" y="0"/>
                    </a:lnTo>
                    <a:lnTo>
                      <a:pt x="960" y="1"/>
                    </a:lnTo>
                    <a:lnTo>
                      <a:pt x="963" y="5"/>
                    </a:lnTo>
                    <a:lnTo>
                      <a:pt x="967" y="10"/>
                    </a:lnTo>
                    <a:lnTo>
                      <a:pt x="969" y="16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1" name="Freeform 170"/>
              <p:cNvSpPr>
                <a:spLocks/>
              </p:cNvSpPr>
              <p:nvPr/>
            </p:nvSpPr>
            <p:spPr bwMode="auto">
              <a:xfrm>
                <a:off x="2317" y="1669"/>
                <a:ext cx="598" cy="490"/>
              </a:xfrm>
              <a:custGeom>
                <a:avLst/>
                <a:gdLst>
                  <a:gd name="T0" fmla="*/ 1132 w 1195"/>
                  <a:gd name="T1" fmla="*/ 21 h 981"/>
                  <a:gd name="T2" fmla="*/ 1036 w 1195"/>
                  <a:gd name="T3" fmla="*/ 29 h 981"/>
                  <a:gd name="T4" fmla="*/ 943 w 1195"/>
                  <a:gd name="T5" fmla="*/ 49 h 981"/>
                  <a:gd name="T6" fmla="*/ 922 w 1195"/>
                  <a:gd name="T7" fmla="*/ 82 h 981"/>
                  <a:gd name="T8" fmla="*/ 976 w 1195"/>
                  <a:gd name="T9" fmla="*/ 71 h 981"/>
                  <a:gd name="T10" fmla="*/ 1043 w 1195"/>
                  <a:gd name="T11" fmla="*/ 60 h 981"/>
                  <a:gd name="T12" fmla="*/ 1109 w 1195"/>
                  <a:gd name="T13" fmla="*/ 61 h 981"/>
                  <a:gd name="T14" fmla="*/ 1131 w 1195"/>
                  <a:gd name="T15" fmla="*/ 76 h 981"/>
                  <a:gd name="T16" fmla="*/ 1081 w 1195"/>
                  <a:gd name="T17" fmla="*/ 81 h 981"/>
                  <a:gd name="T18" fmla="*/ 1022 w 1195"/>
                  <a:gd name="T19" fmla="*/ 86 h 981"/>
                  <a:gd name="T20" fmla="*/ 964 w 1195"/>
                  <a:gd name="T21" fmla="*/ 99 h 981"/>
                  <a:gd name="T22" fmla="*/ 970 w 1195"/>
                  <a:gd name="T23" fmla="*/ 152 h 981"/>
                  <a:gd name="T24" fmla="*/ 1033 w 1195"/>
                  <a:gd name="T25" fmla="*/ 217 h 981"/>
                  <a:gd name="T26" fmla="*/ 1112 w 1195"/>
                  <a:gd name="T27" fmla="*/ 153 h 981"/>
                  <a:gd name="T28" fmla="*/ 1165 w 1195"/>
                  <a:gd name="T29" fmla="*/ 95 h 981"/>
                  <a:gd name="T30" fmla="*/ 1186 w 1195"/>
                  <a:gd name="T31" fmla="*/ 69 h 981"/>
                  <a:gd name="T32" fmla="*/ 1181 w 1195"/>
                  <a:gd name="T33" fmla="*/ 102 h 981"/>
                  <a:gd name="T34" fmla="*/ 1110 w 1195"/>
                  <a:gd name="T35" fmla="*/ 191 h 981"/>
                  <a:gd name="T36" fmla="*/ 1073 w 1195"/>
                  <a:gd name="T37" fmla="*/ 244 h 981"/>
                  <a:gd name="T38" fmla="*/ 1036 w 1195"/>
                  <a:gd name="T39" fmla="*/ 244 h 981"/>
                  <a:gd name="T40" fmla="*/ 954 w 1195"/>
                  <a:gd name="T41" fmla="*/ 174 h 981"/>
                  <a:gd name="T42" fmla="*/ 889 w 1195"/>
                  <a:gd name="T43" fmla="*/ 100 h 981"/>
                  <a:gd name="T44" fmla="*/ 863 w 1195"/>
                  <a:gd name="T45" fmla="*/ 100 h 981"/>
                  <a:gd name="T46" fmla="*/ 776 w 1195"/>
                  <a:gd name="T47" fmla="*/ 128 h 981"/>
                  <a:gd name="T48" fmla="*/ 641 w 1195"/>
                  <a:gd name="T49" fmla="*/ 168 h 981"/>
                  <a:gd name="T50" fmla="*/ 510 w 1195"/>
                  <a:gd name="T51" fmla="*/ 223 h 981"/>
                  <a:gd name="T52" fmla="*/ 381 w 1195"/>
                  <a:gd name="T53" fmla="*/ 311 h 981"/>
                  <a:gd name="T54" fmla="*/ 219 w 1195"/>
                  <a:gd name="T55" fmla="*/ 504 h 981"/>
                  <a:gd name="T56" fmla="*/ 88 w 1195"/>
                  <a:gd name="T57" fmla="*/ 695 h 981"/>
                  <a:gd name="T58" fmla="*/ 64 w 1195"/>
                  <a:gd name="T59" fmla="*/ 766 h 981"/>
                  <a:gd name="T60" fmla="*/ 166 w 1195"/>
                  <a:gd name="T61" fmla="*/ 828 h 981"/>
                  <a:gd name="T62" fmla="*/ 260 w 1195"/>
                  <a:gd name="T63" fmla="*/ 901 h 981"/>
                  <a:gd name="T64" fmla="*/ 306 w 1195"/>
                  <a:gd name="T65" fmla="*/ 939 h 981"/>
                  <a:gd name="T66" fmla="*/ 356 w 1195"/>
                  <a:gd name="T67" fmla="*/ 882 h 981"/>
                  <a:gd name="T68" fmla="*/ 431 w 1195"/>
                  <a:gd name="T69" fmla="*/ 836 h 981"/>
                  <a:gd name="T70" fmla="*/ 542 w 1195"/>
                  <a:gd name="T71" fmla="*/ 816 h 981"/>
                  <a:gd name="T72" fmla="*/ 528 w 1195"/>
                  <a:gd name="T73" fmla="*/ 836 h 981"/>
                  <a:gd name="T74" fmla="*/ 435 w 1195"/>
                  <a:gd name="T75" fmla="*/ 879 h 981"/>
                  <a:gd name="T76" fmla="*/ 332 w 1195"/>
                  <a:gd name="T77" fmla="*/ 946 h 981"/>
                  <a:gd name="T78" fmla="*/ 265 w 1195"/>
                  <a:gd name="T79" fmla="*/ 950 h 981"/>
                  <a:gd name="T80" fmla="*/ 174 w 1195"/>
                  <a:gd name="T81" fmla="*/ 872 h 981"/>
                  <a:gd name="T82" fmla="*/ 65 w 1195"/>
                  <a:gd name="T83" fmla="*/ 792 h 981"/>
                  <a:gd name="T84" fmla="*/ 40 w 1195"/>
                  <a:gd name="T85" fmla="*/ 696 h 981"/>
                  <a:gd name="T86" fmla="*/ 174 w 1195"/>
                  <a:gd name="T87" fmla="*/ 512 h 981"/>
                  <a:gd name="T88" fmla="*/ 314 w 1195"/>
                  <a:gd name="T89" fmla="*/ 338 h 981"/>
                  <a:gd name="T90" fmla="*/ 400 w 1195"/>
                  <a:gd name="T91" fmla="*/ 241 h 981"/>
                  <a:gd name="T92" fmla="*/ 543 w 1195"/>
                  <a:gd name="T93" fmla="*/ 175 h 981"/>
                  <a:gd name="T94" fmla="*/ 710 w 1195"/>
                  <a:gd name="T95" fmla="*/ 122 h 981"/>
                  <a:gd name="T96" fmla="*/ 791 w 1195"/>
                  <a:gd name="T97" fmla="*/ 101 h 981"/>
                  <a:gd name="T98" fmla="*/ 831 w 1195"/>
                  <a:gd name="T99" fmla="*/ 85 h 981"/>
                  <a:gd name="T100" fmla="*/ 922 w 1195"/>
                  <a:gd name="T101" fmla="*/ 36 h 981"/>
                  <a:gd name="T102" fmla="*/ 1065 w 1195"/>
                  <a:gd name="T103" fmla="*/ 1 h 981"/>
                  <a:gd name="T104" fmla="*/ 1156 w 1195"/>
                  <a:gd name="T105" fmla="*/ 8 h 9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1195" h="981">
                    <a:moveTo>
                      <a:pt x="1180" y="16"/>
                    </a:moveTo>
                    <a:lnTo>
                      <a:pt x="1172" y="17"/>
                    </a:lnTo>
                    <a:lnTo>
                      <a:pt x="1162" y="18"/>
                    </a:lnTo>
                    <a:lnTo>
                      <a:pt x="1148" y="19"/>
                    </a:lnTo>
                    <a:lnTo>
                      <a:pt x="1132" y="21"/>
                    </a:lnTo>
                    <a:lnTo>
                      <a:pt x="1114" y="22"/>
                    </a:lnTo>
                    <a:lnTo>
                      <a:pt x="1096" y="23"/>
                    </a:lnTo>
                    <a:lnTo>
                      <a:pt x="1076" y="25"/>
                    </a:lnTo>
                    <a:lnTo>
                      <a:pt x="1057" y="26"/>
                    </a:lnTo>
                    <a:lnTo>
                      <a:pt x="1036" y="29"/>
                    </a:lnTo>
                    <a:lnTo>
                      <a:pt x="1015" y="32"/>
                    </a:lnTo>
                    <a:lnTo>
                      <a:pt x="996" y="36"/>
                    </a:lnTo>
                    <a:lnTo>
                      <a:pt x="976" y="39"/>
                    </a:lnTo>
                    <a:lnTo>
                      <a:pt x="959" y="44"/>
                    </a:lnTo>
                    <a:lnTo>
                      <a:pt x="943" y="49"/>
                    </a:lnTo>
                    <a:lnTo>
                      <a:pt x="928" y="56"/>
                    </a:lnTo>
                    <a:lnTo>
                      <a:pt x="916" y="63"/>
                    </a:lnTo>
                    <a:lnTo>
                      <a:pt x="916" y="70"/>
                    </a:lnTo>
                    <a:lnTo>
                      <a:pt x="919" y="76"/>
                    </a:lnTo>
                    <a:lnTo>
                      <a:pt x="922" y="82"/>
                    </a:lnTo>
                    <a:lnTo>
                      <a:pt x="924" y="87"/>
                    </a:lnTo>
                    <a:lnTo>
                      <a:pt x="937" y="83"/>
                    </a:lnTo>
                    <a:lnTo>
                      <a:pt x="950" y="78"/>
                    </a:lnTo>
                    <a:lnTo>
                      <a:pt x="962" y="75"/>
                    </a:lnTo>
                    <a:lnTo>
                      <a:pt x="976" y="71"/>
                    </a:lnTo>
                    <a:lnTo>
                      <a:pt x="989" y="68"/>
                    </a:lnTo>
                    <a:lnTo>
                      <a:pt x="1003" y="66"/>
                    </a:lnTo>
                    <a:lnTo>
                      <a:pt x="1017" y="63"/>
                    </a:lnTo>
                    <a:lnTo>
                      <a:pt x="1029" y="62"/>
                    </a:lnTo>
                    <a:lnTo>
                      <a:pt x="1043" y="60"/>
                    </a:lnTo>
                    <a:lnTo>
                      <a:pt x="1057" y="60"/>
                    </a:lnTo>
                    <a:lnTo>
                      <a:pt x="1070" y="59"/>
                    </a:lnTo>
                    <a:lnTo>
                      <a:pt x="1083" y="59"/>
                    </a:lnTo>
                    <a:lnTo>
                      <a:pt x="1096" y="60"/>
                    </a:lnTo>
                    <a:lnTo>
                      <a:pt x="1109" y="61"/>
                    </a:lnTo>
                    <a:lnTo>
                      <a:pt x="1121" y="62"/>
                    </a:lnTo>
                    <a:lnTo>
                      <a:pt x="1134" y="64"/>
                    </a:lnTo>
                    <a:lnTo>
                      <a:pt x="1135" y="69"/>
                    </a:lnTo>
                    <a:lnTo>
                      <a:pt x="1134" y="72"/>
                    </a:lnTo>
                    <a:lnTo>
                      <a:pt x="1131" y="76"/>
                    </a:lnTo>
                    <a:lnTo>
                      <a:pt x="1128" y="77"/>
                    </a:lnTo>
                    <a:lnTo>
                      <a:pt x="1117" y="78"/>
                    </a:lnTo>
                    <a:lnTo>
                      <a:pt x="1105" y="79"/>
                    </a:lnTo>
                    <a:lnTo>
                      <a:pt x="1093" y="79"/>
                    </a:lnTo>
                    <a:lnTo>
                      <a:pt x="1081" y="81"/>
                    </a:lnTo>
                    <a:lnTo>
                      <a:pt x="1070" y="82"/>
                    </a:lnTo>
                    <a:lnTo>
                      <a:pt x="1058" y="82"/>
                    </a:lnTo>
                    <a:lnTo>
                      <a:pt x="1045" y="83"/>
                    </a:lnTo>
                    <a:lnTo>
                      <a:pt x="1034" y="84"/>
                    </a:lnTo>
                    <a:lnTo>
                      <a:pt x="1022" y="86"/>
                    </a:lnTo>
                    <a:lnTo>
                      <a:pt x="1011" y="87"/>
                    </a:lnTo>
                    <a:lnTo>
                      <a:pt x="998" y="90"/>
                    </a:lnTo>
                    <a:lnTo>
                      <a:pt x="987" y="92"/>
                    </a:lnTo>
                    <a:lnTo>
                      <a:pt x="975" y="95"/>
                    </a:lnTo>
                    <a:lnTo>
                      <a:pt x="964" y="99"/>
                    </a:lnTo>
                    <a:lnTo>
                      <a:pt x="952" y="104"/>
                    </a:lnTo>
                    <a:lnTo>
                      <a:pt x="941" y="108"/>
                    </a:lnTo>
                    <a:lnTo>
                      <a:pt x="951" y="122"/>
                    </a:lnTo>
                    <a:lnTo>
                      <a:pt x="961" y="137"/>
                    </a:lnTo>
                    <a:lnTo>
                      <a:pt x="970" y="152"/>
                    </a:lnTo>
                    <a:lnTo>
                      <a:pt x="982" y="166"/>
                    </a:lnTo>
                    <a:lnTo>
                      <a:pt x="992" y="181"/>
                    </a:lnTo>
                    <a:lnTo>
                      <a:pt x="1005" y="193"/>
                    </a:lnTo>
                    <a:lnTo>
                      <a:pt x="1018" y="206"/>
                    </a:lnTo>
                    <a:lnTo>
                      <a:pt x="1033" y="217"/>
                    </a:lnTo>
                    <a:lnTo>
                      <a:pt x="1049" y="205"/>
                    </a:lnTo>
                    <a:lnTo>
                      <a:pt x="1065" y="193"/>
                    </a:lnTo>
                    <a:lnTo>
                      <a:pt x="1081" y="181"/>
                    </a:lnTo>
                    <a:lnTo>
                      <a:pt x="1097" y="167"/>
                    </a:lnTo>
                    <a:lnTo>
                      <a:pt x="1112" y="153"/>
                    </a:lnTo>
                    <a:lnTo>
                      <a:pt x="1127" y="139"/>
                    </a:lnTo>
                    <a:lnTo>
                      <a:pt x="1142" y="123"/>
                    </a:lnTo>
                    <a:lnTo>
                      <a:pt x="1156" y="107"/>
                    </a:lnTo>
                    <a:lnTo>
                      <a:pt x="1161" y="101"/>
                    </a:lnTo>
                    <a:lnTo>
                      <a:pt x="1165" y="95"/>
                    </a:lnTo>
                    <a:lnTo>
                      <a:pt x="1169" y="90"/>
                    </a:lnTo>
                    <a:lnTo>
                      <a:pt x="1173" y="84"/>
                    </a:lnTo>
                    <a:lnTo>
                      <a:pt x="1177" y="78"/>
                    </a:lnTo>
                    <a:lnTo>
                      <a:pt x="1181" y="74"/>
                    </a:lnTo>
                    <a:lnTo>
                      <a:pt x="1186" y="69"/>
                    </a:lnTo>
                    <a:lnTo>
                      <a:pt x="1191" y="64"/>
                    </a:lnTo>
                    <a:lnTo>
                      <a:pt x="1195" y="74"/>
                    </a:lnTo>
                    <a:lnTo>
                      <a:pt x="1192" y="83"/>
                    </a:lnTo>
                    <a:lnTo>
                      <a:pt x="1186" y="93"/>
                    </a:lnTo>
                    <a:lnTo>
                      <a:pt x="1181" y="102"/>
                    </a:lnTo>
                    <a:lnTo>
                      <a:pt x="1169" y="122"/>
                    </a:lnTo>
                    <a:lnTo>
                      <a:pt x="1155" y="140"/>
                    </a:lnTo>
                    <a:lnTo>
                      <a:pt x="1140" y="158"/>
                    </a:lnTo>
                    <a:lnTo>
                      <a:pt x="1125" y="175"/>
                    </a:lnTo>
                    <a:lnTo>
                      <a:pt x="1110" y="191"/>
                    </a:lnTo>
                    <a:lnTo>
                      <a:pt x="1094" y="206"/>
                    </a:lnTo>
                    <a:lnTo>
                      <a:pt x="1078" y="222"/>
                    </a:lnTo>
                    <a:lnTo>
                      <a:pt x="1060" y="237"/>
                    </a:lnTo>
                    <a:lnTo>
                      <a:pt x="1066" y="241"/>
                    </a:lnTo>
                    <a:lnTo>
                      <a:pt x="1073" y="244"/>
                    </a:lnTo>
                    <a:lnTo>
                      <a:pt x="1078" y="249"/>
                    </a:lnTo>
                    <a:lnTo>
                      <a:pt x="1078" y="255"/>
                    </a:lnTo>
                    <a:lnTo>
                      <a:pt x="1065" y="255"/>
                    </a:lnTo>
                    <a:lnTo>
                      <a:pt x="1051" y="251"/>
                    </a:lnTo>
                    <a:lnTo>
                      <a:pt x="1036" y="244"/>
                    </a:lnTo>
                    <a:lnTo>
                      <a:pt x="1020" y="234"/>
                    </a:lnTo>
                    <a:lnTo>
                      <a:pt x="1004" y="221"/>
                    </a:lnTo>
                    <a:lnTo>
                      <a:pt x="987" y="206"/>
                    </a:lnTo>
                    <a:lnTo>
                      <a:pt x="970" y="190"/>
                    </a:lnTo>
                    <a:lnTo>
                      <a:pt x="954" y="174"/>
                    </a:lnTo>
                    <a:lnTo>
                      <a:pt x="938" y="157"/>
                    </a:lnTo>
                    <a:lnTo>
                      <a:pt x="924" y="140"/>
                    </a:lnTo>
                    <a:lnTo>
                      <a:pt x="911" y="125"/>
                    </a:lnTo>
                    <a:lnTo>
                      <a:pt x="899" y="112"/>
                    </a:lnTo>
                    <a:lnTo>
                      <a:pt x="889" y="100"/>
                    </a:lnTo>
                    <a:lnTo>
                      <a:pt x="882" y="91"/>
                    </a:lnTo>
                    <a:lnTo>
                      <a:pt x="876" y="85"/>
                    </a:lnTo>
                    <a:lnTo>
                      <a:pt x="874" y="84"/>
                    </a:lnTo>
                    <a:lnTo>
                      <a:pt x="871" y="91"/>
                    </a:lnTo>
                    <a:lnTo>
                      <a:pt x="863" y="100"/>
                    </a:lnTo>
                    <a:lnTo>
                      <a:pt x="854" y="107"/>
                    </a:lnTo>
                    <a:lnTo>
                      <a:pt x="851" y="110"/>
                    </a:lnTo>
                    <a:lnTo>
                      <a:pt x="826" y="115"/>
                    </a:lnTo>
                    <a:lnTo>
                      <a:pt x="801" y="121"/>
                    </a:lnTo>
                    <a:lnTo>
                      <a:pt x="776" y="128"/>
                    </a:lnTo>
                    <a:lnTo>
                      <a:pt x="749" y="135"/>
                    </a:lnTo>
                    <a:lnTo>
                      <a:pt x="723" y="142"/>
                    </a:lnTo>
                    <a:lnTo>
                      <a:pt x="695" y="150"/>
                    </a:lnTo>
                    <a:lnTo>
                      <a:pt x="669" y="159"/>
                    </a:lnTo>
                    <a:lnTo>
                      <a:pt x="641" y="168"/>
                    </a:lnTo>
                    <a:lnTo>
                      <a:pt x="614" y="177"/>
                    </a:lnTo>
                    <a:lnTo>
                      <a:pt x="587" y="188"/>
                    </a:lnTo>
                    <a:lnTo>
                      <a:pt x="560" y="199"/>
                    </a:lnTo>
                    <a:lnTo>
                      <a:pt x="535" y="211"/>
                    </a:lnTo>
                    <a:lnTo>
                      <a:pt x="510" y="223"/>
                    </a:lnTo>
                    <a:lnTo>
                      <a:pt x="485" y="236"/>
                    </a:lnTo>
                    <a:lnTo>
                      <a:pt x="461" y="249"/>
                    </a:lnTo>
                    <a:lnTo>
                      <a:pt x="439" y="263"/>
                    </a:lnTo>
                    <a:lnTo>
                      <a:pt x="411" y="283"/>
                    </a:lnTo>
                    <a:lnTo>
                      <a:pt x="381" y="311"/>
                    </a:lnTo>
                    <a:lnTo>
                      <a:pt x="350" y="343"/>
                    </a:lnTo>
                    <a:lnTo>
                      <a:pt x="317" y="380"/>
                    </a:lnTo>
                    <a:lnTo>
                      <a:pt x="284" y="419"/>
                    </a:lnTo>
                    <a:lnTo>
                      <a:pt x="252" y="461"/>
                    </a:lnTo>
                    <a:lnTo>
                      <a:pt x="219" y="504"/>
                    </a:lnTo>
                    <a:lnTo>
                      <a:pt x="188" y="546"/>
                    </a:lnTo>
                    <a:lnTo>
                      <a:pt x="159" y="588"/>
                    </a:lnTo>
                    <a:lnTo>
                      <a:pt x="133" y="627"/>
                    </a:lnTo>
                    <a:lnTo>
                      <a:pt x="109" y="664"/>
                    </a:lnTo>
                    <a:lnTo>
                      <a:pt x="88" y="695"/>
                    </a:lnTo>
                    <a:lnTo>
                      <a:pt x="71" y="721"/>
                    </a:lnTo>
                    <a:lnTo>
                      <a:pt x="57" y="742"/>
                    </a:lnTo>
                    <a:lnTo>
                      <a:pt x="49" y="755"/>
                    </a:lnTo>
                    <a:lnTo>
                      <a:pt x="47" y="760"/>
                    </a:lnTo>
                    <a:lnTo>
                      <a:pt x="64" y="766"/>
                    </a:lnTo>
                    <a:lnTo>
                      <a:pt x="83" y="774"/>
                    </a:lnTo>
                    <a:lnTo>
                      <a:pt x="103" y="786"/>
                    </a:lnTo>
                    <a:lnTo>
                      <a:pt x="124" y="799"/>
                    </a:lnTo>
                    <a:lnTo>
                      <a:pt x="144" y="813"/>
                    </a:lnTo>
                    <a:lnTo>
                      <a:pt x="166" y="828"/>
                    </a:lnTo>
                    <a:lnTo>
                      <a:pt x="186" y="843"/>
                    </a:lnTo>
                    <a:lnTo>
                      <a:pt x="207" y="857"/>
                    </a:lnTo>
                    <a:lnTo>
                      <a:pt x="225" y="874"/>
                    </a:lnTo>
                    <a:lnTo>
                      <a:pt x="244" y="887"/>
                    </a:lnTo>
                    <a:lnTo>
                      <a:pt x="260" y="901"/>
                    </a:lnTo>
                    <a:lnTo>
                      <a:pt x="273" y="913"/>
                    </a:lnTo>
                    <a:lnTo>
                      <a:pt x="286" y="923"/>
                    </a:lnTo>
                    <a:lnTo>
                      <a:pt x="295" y="931"/>
                    </a:lnTo>
                    <a:lnTo>
                      <a:pt x="302" y="937"/>
                    </a:lnTo>
                    <a:lnTo>
                      <a:pt x="306" y="939"/>
                    </a:lnTo>
                    <a:lnTo>
                      <a:pt x="313" y="926"/>
                    </a:lnTo>
                    <a:lnTo>
                      <a:pt x="322" y="913"/>
                    </a:lnTo>
                    <a:lnTo>
                      <a:pt x="332" y="901"/>
                    </a:lnTo>
                    <a:lnTo>
                      <a:pt x="344" y="891"/>
                    </a:lnTo>
                    <a:lnTo>
                      <a:pt x="356" y="882"/>
                    </a:lnTo>
                    <a:lnTo>
                      <a:pt x="368" y="872"/>
                    </a:lnTo>
                    <a:lnTo>
                      <a:pt x="381" y="864"/>
                    </a:lnTo>
                    <a:lnTo>
                      <a:pt x="393" y="855"/>
                    </a:lnTo>
                    <a:lnTo>
                      <a:pt x="412" y="845"/>
                    </a:lnTo>
                    <a:lnTo>
                      <a:pt x="431" y="836"/>
                    </a:lnTo>
                    <a:lnTo>
                      <a:pt x="453" y="829"/>
                    </a:lnTo>
                    <a:lnTo>
                      <a:pt x="475" y="823"/>
                    </a:lnTo>
                    <a:lnTo>
                      <a:pt x="498" y="818"/>
                    </a:lnTo>
                    <a:lnTo>
                      <a:pt x="520" y="816"/>
                    </a:lnTo>
                    <a:lnTo>
                      <a:pt x="542" y="816"/>
                    </a:lnTo>
                    <a:lnTo>
                      <a:pt x="563" y="818"/>
                    </a:lnTo>
                    <a:lnTo>
                      <a:pt x="559" y="822"/>
                    </a:lnTo>
                    <a:lnTo>
                      <a:pt x="552" y="825"/>
                    </a:lnTo>
                    <a:lnTo>
                      <a:pt x="542" y="830"/>
                    </a:lnTo>
                    <a:lnTo>
                      <a:pt x="528" y="836"/>
                    </a:lnTo>
                    <a:lnTo>
                      <a:pt x="513" y="843"/>
                    </a:lnTo>
                    <a:lnTo>
                      <a:pt x="495" y="851"/>
                    </a:lnTo>
                    <a:lnTo>
                      <a:pt x="476" y="859"/>
                    </a:lnTo>
                    <a:lnTo>
                      <a:pt x="455" y="868"/>
                    </a:lnTo>
                    <a:lnTo>
                      <a:pt x="435" y="879"/>
                    </a:lnTo>
                    <a:lnTo>
                      <a:pt x="413" y="891"/>
                    </a:lnTo>
                    <a:lnTo>
                      <a:pt x="391" y="902"/>
                    </a:lnTo>
                    <a:lnTo>
                      <a:pt x="370" y="916"/>
                    </a:lnTo>
                    <a:lnTo>
                      <a:pt x="351" y="931"/>
                    </a:lnTo>
                    <a:lnTo>
                      <a:pt x="332" y="946"/>
                    </a:lnTo>
                    <a:lnTo>
                      <a:pt x="315" y="964"/>
                    </a:lnTo>
                    <a:lnTo>
                      <a:pt x="300" y="981"/>
                    </a:lnTo>
                    <a:lnTo>
                      <a:pt x="291" y="973"/>
                    </a:lnTo>
                    <a:lnTo>
                      <a:pt x="279" y="962"/>
                    </a:lnTo>
                    <a:lnTo>
                      <a:pt x="265" y="950"/>
                    </a:lnTo>
                    <a:lnTo>
                      <a:pt x="250" y="937"/>
                    </a:lnTo>
                    <a:lnTo>
                      <a:pt x="233" y="922"/>
                    </a:lnTo>
                    <a:lnTo>
                      <a:pt x="215" y="906"/>
                    </a:lnTo>
                    <a:lnTo>
                      <a:pt x="195" y="890"/>
                    </a:lnTo>
                    <a:lnTo>
                      <a:pt x="174" y="872"/>
                    </a:lnTo>
                    <a:lnTo>
                      <a:pt x="154" y="856"/>
                    </a:lnTo>
                    <a:lnTo>
                      <a:pt x="132" y="839"/>
                    </a:lnTo>
                    <a:lnTo>
                      <a:pt x="110" y="823"/>
                    </a:lnTo>
                    <a:lnTo>
                      <a:pt x="87" y="807"/>
                    </a:lnTo>
                    <a:lnTo>
                      <a:pt x="65" y="792"/>
                    </a:lnTo>
                    <a:lnTo>
                      <a:pt x="43" y="778"/>
                    </a:lnTo>
                    <a:lnTo>
                      <a:pt x="21" y="766"/>
                    </a:lnTo>
                    <a:lnTo>
                      <a:pt x="0" y="756"/>
                    </a:lnTo>
                    <a:lnTo>
                      <a:pt x="19" y="727"/>
                    </a:lnTo>
                    <a:lnTo>
                      <a:pt x="40" y="696"/>
                    </a:lnTo>
                    <a:lnTo>
                      <a:pt x="64" y="662"/>
                    </a:lnTo>
                    <a:lnTo>
                      <a:pt x="89" y="626"/>
                    </a:lnTo>
                    <a:lnTo>
                      <a:pt x="117" y="589"/>
                    </a:lnTo>
                    <a:lnTo>
                      <a:pt x="146" y="550"/>
                    </a:lnTo>
                    <a:lnTo>
                      <a:pt x="174" y="512"/>
                    </a:lnTo>
                    <a:lnTo>
                      <a:pt x="204" y="474"/>
                    </a:lnTo>
                    <a:lnTo>
                      <a:pt x="233" y="437"/>
                    </a:lnTo>
                    <a:lnTo>
                      <a:pt x="262" y="401"/>
                    </a:lnTo>
                    <a:lnTo>
                      <a:pt x="288" y="368"/>
                    </a:lnTo>
                    <a:lnTo>
                      <a:pt x="314" y="338"/>
                    </a:lnTo>
                    <a:lnTo>
                      <a:pt x="336" y="310"/>
                    </a:lnTo>
                    <a:lnTo>
                      <a:pt x="355" y="287"/>
                    </a:lnTo>
                    <a:lnTo>
                      <a:pt x="371" y="268"/>
                    </a:lnTo>
                    <a:lnTo>
                      <a:pt x="384" y="255"/>
                    </a:lnTo>
                    <a:lnTo>
                      <a:pt x="400" y="241"/>
                    </a:lnTo>
                    <a:lnTo>
                      <a:pt x="421" y="227"/>
                    </a:lnTo>
                    <a:lnTo>
                      <a:pt x="446" y="214"/>
                    </a:lnTo>
                    <a:lnTo>
                      <a:pt x="476" y="200"/>
                    </a:lnTo>
                    <a:lnTo>
                      <a:pt x="508" y="188"/>
                    </a:lnTo>
                    <a:lnTo>
                      <a:pt x="543" y="175"/>
                    </a:lnTo>
                    <a:lnTo>
                      <a:pt x="578" y="162"/>
                    </a:lnTo>
                    <a:lnTo>
                      <a:pt x="613" y="151"/>
                    </a:lnTo>
                    <a:lnTo>
                      <a:pt x="647" y="140"/>
                    </a:lnTo>
                    <a:lnTo>
                      <a:pt x="680" y="131"/>
                    </a:lnTo>
                    <a:lnTo>
                      <a:pt x="710" y="122"/>
                    </a:lnTo>
                    <a:lnTo>
                      <a:pt x="737" y="115"/>
                    </a:lnTo>
                    <a:lnTo>
                      <a:pt x="758" y="109"/>
                    </a:lnTo>
                    <a:lnTo>
                      <a:pt x="776" y="105"/>
                    </a:lnTo>
                    <a:lnTo>
                      <a:pt x="787" y="102"/>
                    </a:lnTo>
                    <a:lnTo>
                      <a:pt x="791" y="101"/>
                    </a:lnTo>
                    <a:lnTo>
                      <a:pt x="800" y="101"/>
                    </a:lnTo>
                    <a:lnTo>
                      <a:pt x="809" y="100"/>
                    </a:lnTo>
                    <a:lnTo>
                      <a:pt x="817" y="95"/>
                    </a:lnTo>
                    <a:lnTo>
                      <a:pt x="824" y="91"/>
                    </a:lnTo>
                    <a:lnTo>
                      <a:pt x="831" y="85"/>
                    </a:lnTo>
                    <a:lnTo>
                      <a:pt x="838" y="81"/>
                    </a:lnTo>
                    <a:lnTo>
                      <a:pt x="845" y="75"/>
                    </a:lnTo>
                    <a:lnTo>
                      <a:pt x="853" y="71"/>
                    </a:lnTo>
                    <a:lnTo>
                      <a:pt x="889" y="52"/>
                    </a:lnTo>
                    <a:lnTo>
                      <a:pt x="922" y="36"/>
                    </a:lnTo>
                    <a:lnTo>
                      <a:pt x="954" y="23"/>
                    </a:lnTo>
                    <a:lnTo>
                      <a:pt x="984" y="14"/>
                    </a:lnTo>
                    <a:lnTo>
                      <a:pt x="1013" y="8"/>
                    </a:lnTo>
                    <a:lnTo>
                      <a:pt x="1041" y="3"/>
                    </a:lnTo>
                    <a:lnTo>
                      <a:pt x="1065" y="1"/>
                    </a:lnTo>
                    <a:lnTo>
                      <a:pt x="1088" y="0"/>
                    </a:lnTo>
                    <a:lnTo>
                      <a:pt x="1109" y="1"/>
                    </a:lnTo>
                    <a:lnTo>
                      <a:pt x="1127" y="3"/>
                    </a:lnTo>
                    <a:lnTo>
                      <a:pt x="1143" y="6"/>
                    </a:lnTo>
                    <a:lnTo>
                      <a:pt x="1156" y="8"/>
                    </a:lnTo>
                    <a:lnTo>
                      <a:pt x="1166" y="11"/>
                    </a:lnTo>
                    <a:lnTo>
                      <a:pt x="1174" y="14"/>
                    </a:lnTo>
                    <a:lnTo>
                      <a:pt x="1179" y="15"/>
                    </a:lnTo>
                    <a:lnTo>
                      <a:pt x="1180" y="16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211" name="Zaoblený obdélníkový popisek 210"/>
            <p:cNvSpPr/>
            <p:nvPr/>
          </p:nvSpPr>
          <p:spPr>
            <a:xfrm>
              <a:off x="1331640" y="5074530"/>
              <a:ext cx="979330" cy="809547"/>
            </a:xfrm>
            <a:prstGeom prst="wedgeRoundRectCallou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>
                  <a:solidFill>
                    <a:schemeClr val="tx1"/>
                  </a:solidFill>
                </a:rPr>
                <a:t>4</a:t>
              </a:r>
              <a:r>
                <a:rPr lang="cs-CZ" sz="3200" b="1" dirty="0" smtClean="0">
                  <a:solidFill>
                    <a:schemeClr val="tx1"/>
                  </a:solidFill>
                </a:rPr>
                <a:t>0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222" name="Přímá spojnice 221"/>
          <p:cNvCxnSpPr/>
          <p:nvPr/>
        </p:nvCxnSpPr>
        <p:spPr>
          <a:xfrm>
            <a:off x="104786" y="3717032"/>
            <a:ext cx="892899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3" name="Přímá spojnice 222"/>
          <p:cNvCxnSpPr/>
          <p:nvPr/>
        </p:nvCxnSpPr>
        <p:spPr>
          <a:xfrm>
            <a:off x="35496" y="4725144"/>
            <a:ext cx="892899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3247542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55" name="Skupina 3154"/>
          <p:cNvGrpSpPr/>
          <p:nvPr/>
        </p:nvGrpSpPr>
        <p:grpSpPr>
          <a:xfrm>
            <a:off x="-39303" y="319366"/>
            <a:ext cx="1399417" cy="1282770"/>
            <a:chOff x="39688" y="341838"/>
            <a:chExt cx="1787624" cy="1638618"/>
          </a:xfrm>
        </p:grpSpPr>
        <p:sp>
          <p:nvSpPr>
            <p:cNvPr id="121" name="Ovál 120"/>
            <p:cNvSpPr/>
            <p:nvPr/>
          </p:nvSpPr>
          <p:spPr>
            <a:xfrm>
              <a:off x="891325" y="341838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2" name="Ovál 121"/>
            <p:cNvSpPr/>
            <p:nvPr/>
          </p:nvSpPr>
          <p:spPr>
            <a:xfrm>
              <a:off x="1115616" y="764704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3" name="Ovál 122"/>
            <p:cNvSpPr/>
            <p:nvPr/>
          </p:nvSpPr>
          <p:spPr>
            <a:xfrm>
              <a:off x="39688" y="908720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4" name="Ovál 123"/>
            <p:cNvSpPr/>
            <p:nvPr/>
          </p:nvSpPr>
          <p:spPr>
            <a:xfrm>
              <a:off x="395536" y="1268760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5" name="Ovál 124"/>
            <p:cNvSpPr/>
            <p:nvPr/>
          </p:nvSpPr>
          <p:spPr>
            <a:xfrm>
              <a:off x="883295" y="1264568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0" name="Ovál 119"/>
            <p:cNvSpPr/>
            <p:nvPr/>
          </p:nvSpPr>
          <p:spPr>
            <a:xfrm>
              <a:off x="249613" y="345233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54" name="Ovál 3153"/>
            <p:cNvSpPr/>
            <p:nvPr/>
          </p:nvSpPr>
          <p:spPr>
            <a:xfrm>
              <a:off x="395536" y="548680"/>
              <a:ext cx="1131547" cy="1131547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27" name="Skupina 126"/>
          <p:cNvGrpSpPr/>
          <p:nvPr/>
        </p:nvGrpSpPr>
        <p:grpSpPr>
          <a:xfrm>
            <a:off x="1494699" y="319366"/>
            <a:ext cx="1399417" cy="1282770"/>
            <a:chOff x="39688" y="341838"/>
            <a:chExt cx="1787624" cy="1638618"/>
          </a:xfrm>
        </p:grpSpPr>
        <p:sp>
          <p:nvSpPr>
            <p:cNvPr id="128" name="Ovál 127"/>
            <p:cNvSpPr/>
            <p:nvPr/>
          </p:nvSpPr>
          <p:spPr>
            <a:xfrm>
              <a:off x="891325" y="341838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9" name="Ovál 128"/>
            <p:cNvSpPr/>
            <p:nvPr/>
          </p:nvSpPr>
          <p:spPr>
            <a:xfrm>
              <a:off x="1115616" y="764704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0" name="Ovál 129"/>
            <p:cNvSpPr/>
            <p:nvPr/>
          </p:nvSpPr>
          <p:spPr>
            <a:xfrm>
              <a:off x="39688" y="908720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1" name="Ovál 130"/>
            <p:cNvSpPr/>
            <p:nvPr/>
          </p:nvSpPr>
          <p:spPr>
            <a:xfrm>
              <a:off x="395536" y="1268760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2" name="Ovál 131"/>
            <p:cNvSpPr/>
            <p:nvPr/>
          </p:nvSpPr>
          <p:spPr>
            <a:xfrm>
              <a:off x="883295" y="1264568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3" name="Ovál 132"/>
            <p:cNvSpPr/>
            <p:nvPr/>
          </p:nvSpPr>
          <p:spPr>
            <a:xfrm>
              <a:off x="249613" y="345233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4" name="Ovál 133"/>
            <p:cNvSpPr/>
            <p:nvPr/>
          </p:nvSpPr>
          <p:spPr>
            <a:xfrm>
              <a:off x="395536" y="548680"/>
              <a:ext cx="1131547" cy="1131547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</a:rPr>
                <a:t>5</a:t>
              </a:r>
              <a:endParaRPr lang="cs-CZ" sz="3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35" name="Skupina 134"/>
          <p:cNvGrpSpPr/>
          <p:nvPr/>
        </p:nvGrpSpPr>
        <p:grpSpPr>
          <a:xfrm>
            <a:off x="3028701" y="319366"/>
            <a:ext cx="1399417" cy="1282770"/>
            <a:chOff x="39688" y="341838"/>
            <a:chExt cx="1787624" cy="1638618"/>
          </a:xfrm>
        </p:grpSpPr>
        <p:sp>
          <p:nvSpPr>
            <p:cNvPr id="136" name="Ovál 135"/>
            <p:cNvSpPr/>
            <p:nvPr/>
          </p:nvSpPr>
          <p:spPr>
            <a:xfrm>
              <a:off x="891325" y="341838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7" name="Ovál 136"/>
            <p:cNvSpPr/>
            <p:nvPr/>
          </p:nvSpPr>
          <p:spPr>
            <a:xfrm>
              <a:off x="1115616" y="764704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8" name="Ovál 137"/>
            <p:cNvSpPr/>
            <p:nvPr/>
          </p:nvSpPr>
          <p:spPr>
            <a:xfrm>
              <a:off x="39688" y="908720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9" name="Ovál 138"/>
            <p:cNvSpPr/>
            <p:nvPr/>
          </p:nvSpPr>
          <p:spPr>
            <a:xfrm>
              <a:off x="395536" y="1268760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0" name="Ovál 139"/>
            <p:cNvSpPr/>
            <p:nvPr/>
          </p:nvSpPr>
          <p:spPr>
            <a:xfrm>
              <a:off x="883295" y="1264568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1" name="Ovál 140"/>
            <p:cNvSpPr/>
            <p:nvPr/>
          </p:nvSpPr>
          <p:spPr>
            <a:xfrm>
              <a:off x="249613" y="345233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2" name="Ovál 141"/>
            <p:cNvSpPr/>
            <p:nvPr/>
          </p:nvSpPr>
          <p:spPr>
            <a:xfrm>
              <a:off x="395536" y="548680"/>
              <a:ext cx="1131547" cy="1131547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3" name="Skupina 142"/>
          <p:cNvGrpSpPr/>
          <p:nvPr/>
        </p:nvGrpSpPr>
        <p:grpSpPr>
          <a:xfrm>
            <a:off x="4562703" y="319366"/>
            <a:ext cx="1399417" cy="1282770"/>
            <a:chOff x="39688" y="341838"/>
            <a:chExt cx="1787624" cy="1638618"/>
          </a:xfrm>
        </p:grpSpPr>
        <p:sp>
          <p:nvSpPr>
            <p:cNvPr id="144" name="Ovál 143"/>
            <p:cNvSpPr/>
            <p:nvPr/>
          </p:nvSpPr>
          <p:spPr>
            <a:xfrm>
              <a:off x="891325" y="341838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5" name="Ovál 144"/>
            <p:cNvSpPr/>
            <p:nvPr/>
          </p:nvSpPr>
          <p:spPr>
            <a:xfrm>
              <a:off x="1115616" y="764704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6" name="Ovál 145"/>
            <p:cNvSpPr/>
            <p:nvPr/>
          </p:nvSpPr>
          <p:spPr>
            <a:xfrm>
              <a:off x="39688" y="908720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7" name="Ovál 146"/>
            <p:cNvSpPr/>
            <p:nvPr/>
          </p:nvSpPr>
          <p:spPr>
            <a:xfrm>
              <a:off x="395536" y="1268760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8" name="Ovál 147"/>
            <p:cNvSpPr/>
            <p:nvPr/>
          </p:nvSpPr>
          <p:spPr>
            <a:xfrm>
              <a:off x="883295" y="1264568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9" name="Ovál 148"/>
            <p:cNvSpPr/>
            <p:nvPr/>
          </p:nvSpPr>
          <p:spPr>
            <a:xfrm>
              <a:off x="249613" y="345233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0" name="Ovál 149"/>
            <p:cNvSpPr/>
            <p:nvPr/>
          </p:nvSpPr>
          <p:spPr>
            <a:xfrm>
              <a:off x="395536" y="548680"/>
              <a:ext cx="1131547" cy="1131547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51" name="Skupina 150"/>
          <p:cNvGrpSpPr/>
          <p:nvPr/>
        </p:nvGrpSpPr>
        <p:grpSpPr>
          <a:xfrm>
            <a:off x="6096705" y="319366"/>
            <a:ext cx="1399417" cy="1282770"/>
            <a:chOff x="39688" y="341838"/>
            <a:chExt cx="1787624" cy="1638618"/>
          </a:xfrm>
        </p:grpSpPr>
        <p:sp>
          <p:nvSpPr>
            <p:cNvPr id="152" name="Ovál 151"/>
            <p:cNvSpPr/>
            <p:nvPr/>
          </p:nvSpPr>
          <p:spPr>
            <a:xfrm>
              <a:off x="891325" y="341838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3" name="Ovál 152"/>
            <p:cNvSpPr/>
            <p:nvPr/>
          </p:nvSpPr>
          <p:spPr>
            <a:xfrm>
              <a:off x="1115616" y="764704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4" name="Ovál 153"/>
            <p:cNvSpPr/>
            <p:nvPr/>
          </p:nvSpPr>
          <p:spPr>
            <a:xfrm>
              <a:off x="39688" y="908720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5" name="Ovál 154"/>
            <p:cNvSpPr/>
            <p:nvPr/>
          </p:nvSpPr>
          <p:spPr>
            <a:xfrm>
              <a:off x="395536" y="1268760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6" name="Ovál 155"/>
            <p:cNvSpPr/>
            <p:nvPr/>
          </p:nvSpPr>
          <p:spPr>
            <a:xfrm>
              <a:off x="883295" y="1264568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7" name="Ovál 156"/>
            <p:cNvSpPr/>
            <p:nvPr/>
          </p:nvSpPr>
          <p:spPr>
            <a:xfrm>
              <a:off x="249613" y="345233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8" name="Ovál 157"/>
            <p:cNvSpPr/>
            <p:nvPr/>
          </p:nvSpPr>
          <p:spPr>
            <a:xfrm>
              <a:off x="395536" y="548680"/>
              <a:ext cx="1131547" cy="1131547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92" name="Skupina 191"/>
          <p:cNvGrpSpPr/>
          <p:nvPr/>
        </p:nvGrpSpPr>
        <p:grpSpPr>
          <a:xfrm>
            <a:off x="-39303" y="3688600"/>
            <a:ext cx="1399417" cy="1282770"/>
            <a:chOff x="39688" y="341838"/>
            <a:chExt cx="1787624" cy="1638618"/>
          </a:xfrm>
        </p:grpSpPr>
        <p:sp>
          <p:nvSpPr>
            <p:cNvPr id="193" name="Ovál 192"/>
            <p:cNvSpPr/>
            <p:nvPr/>
          </p:nvSpPr>
          <p:spPr>
            <a:xfrm>
              <a:off x="891325" y="341838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4" name="Ovál 193"/>
            <p:cNvSpPr/>
            <p:nvPr/>
          </p:nvSpPr>
          <p:spPr>
            <a:xfrm>
              <a:off x="1115616" y="764704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5" name="Ovál 194"/>
            <p:cNvSpPr/>
            <p:nvPr/>
          </p:nvSpPr>
          <p:spPr>
            <a:xfrm>
              <a:off x="39688" y="908720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6" name="Ovál 195"/>
            <p:cNvSpPr/>
            <p:nvPr/>
          </p:nvSpPr>
          <p:spPr>
            <a:xfrm>
              <a:off x="395536" y="1268760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7" name="Ovál 196"/>
            <p:cNvSpPr/>
            <p:nvPr/>
          </p:nvSpPr>
          <p:spPr>
            <a:xfrm>
              <a:off x="883295" y="1264568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8" name="Ovál 197"/>
            <p:cNvSpPr/>
            <p:nvPr/>
          </p:nvSpPr>
          <p:spPr>
            <a:xfrm>
              <a:off x="249613" y="345233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9" name="Ovál 198"/>
            <p:cNvSpPr/>
            <p:nvPr/>
          </p:nvSpPr>
          <p:spPr>
            <a:xfrm>
              <a:off x="395536" y="548680"/>
              <a:ext cx="1131547" cy="1131547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</a:rPr>
                <a:t>25</a:t>
              </a:r>
              <a:endParaRPr lang="cs-CZ" sz="3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00" name="Skupina 199"/>
          <p:cNvGrpSpPr/>
          <p:nvPr/>
        </p:nvGrpSpPr>
        <p:grpSpPr>
          <a:xfrm>
            <a:off x="1494699" y="3688600"/>
            <a:ext cx="1399417" cy="1282770"/>
            <a:chOff x="39688" y="341838"/>
            <a:chExt cx="1787624" cy="1638618"/>
          </a:xfrm>
        </p:grpSpPr>
        <p:sp>
          <p:nvSpPr>
            <p:cNvPr id="201" name="Ovál 200"/>
            <p:cNvSpPr/>
            <p:nvPr/>
          </p:nvSpPr>
          <p:spPr>
            <a:xfrm>
              <a:off x="891325" y="341838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2" name="Ovál 201"/>
            <p:cNvSpPr/>
            <p:nvPr/>
          </p:nvSpPr>
          <p:spPr>
            <a:xfrm>
              <a:off x="1115616" y="764704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3" name="Ovál 202"/>
            <p:cNvSpPr/>
            <p:nvPr/>
          </p:nvSpPr>
          <p:spPr>
            <a:xfrm>
              <a:off x="39688" y="908720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4" name="Ovál 203"/>
            <p:cNvSpPr/>
            <p:nvPr/>
          </p:nvSpPr>
          <p:spPr>
            <a:xfrm>
              <a:off x="395536" y="1268760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5" name="Ovál 204"/>
            <p:cNvSpPr/>
            <p:nvPr/>
          </p:nvSpPr>
          <p:spPr>
            <a:xfrm>
              <a:off x="883295" y="1264568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6" name="Ovál 205"/>
            <p:cNvSpPr/>
            <p:nvPr/>
          </p:nvSpPr>
          <p:spPr>
            <a:xfrm>
              <a:off x="249613" y="345233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7" name="Ovál 206"/>
            <p:cNvSpPr/>
            <p:nvPr/>
          </p:nvSpPr>
          <p:spPr>
            <a:xfrm>
              <a:off x="395536" y="548680"/>
              <a:ext cx="1131547" cy="1131547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08" name="Skupina 207"/>
          <p:cNvGrpSpPr/>
          <p:nvPr/>
        </p:nvGrpSpPr>
        <p:grpSpPr>
          <a:xfrm>
            <a:off x="3028701" y="3688600"/>
            <a:ext cx="1399417" cy="1282770"/>
            <a:chOff x="39688" y="341838"/>
            <a:chExt cx="1787624" cy="1638618"/>
          </a:xfrm>
        </p:grpSpPr>
        <p:sp>
          <p:nvSpPr>
            <p:cNvPr id="209" name="Ovál 208"/>
            <p:cNvSpPr/>
            <p:nvPr/>
          </p:nvSpPr>
          <p:spPr>
            <a:xfrm>
              <a:off x="891325" y="341838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0" name="Ovál 209"/>
            <p:cNvSpPr/>
            <p:nvPr/>
          </p:nvSpPr>
          <p:spPr>
            <a:xfrm>
              <a:off x="1115616" y="764704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1" name="Ovál 210"/>
            <p:cNvSpPr/>
            <p:nvPr/>
          </p:nvSpPr>
          <p:spPr>
            <a:xfrm>
              <a:off x="39688" y="908720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2" name="Ovál 211"/>
            <p:cNvSpPr/>
            <p:nvPr/>
          </p:nvSpPr>
          <p:spPr>
            <a:xfrm>
              <a:off x="395536" y="1268760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3" name="Ovál 212"/>
            <p:cNvSpPr/>
            <p:nvPr/>
          </p:nvSpPr>
          <p:spPr>
            <a:xfrm>
              <a:off x="883295" y="1264568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4" name="Ovál 213"/>
            <p:cNvSpPr/>
            <p:nvPr/>
          </p:nvSpPr>
          <p:spPr>
            <a:xfrm>
              <a:off x="249613" y="345233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5" name="Ovál 214"/>
            <p:cNvSpPr/>
            <p:nvPr/>
          </p:nvSpPr>
          <p:spPr>
            <a:xfrm>
              <a:off x="395536" y="548680"/>
              <a:ext cx="1131547" cy="1131547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16" name="Skupina 215"/>
          <p:cNvGrpSpPr/>
          <p:nvPr/>
        </p:nvGrpSpPr>
        <p:grpSpPr>
          <a:xfrm>
            <a:off x="6096705" y="3688600"/>
            <a:ext cx="1399417" cy="1282770"/>
            <a:chOff x="39688" y="341838"/>
            <a:chExt cx="1787624" cy="1638618"/>
          </a:xfrm>
        </p:grpSpPr>
        <p:sp>
          <p:nvSpPr>
            <p:cNvPr id="217" name="Ovál 216"/>
            <p:cNvSpPr/>
            <p:nvPr/>
          </p:nvSpPr>
          <p:spPr>
            <a:xfrm>
              <a:off x="891325" y="341838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8" name="Ovál 217"/>
            <p:cNvSpPr/>
            <p:nvPr/>
          </p:nvSpPr>
          <p:spPr>
            <a:xfrm>
              <a:off x="1115616" y="764704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9" name="Ovál 218"/>
            <p:cNvSpPr/>
            <p:nvPr/>
          </p:nvSpPr>
          <p:spPr>
            <a:xfrm>
              <a:off x="39688" y="908720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0" name="Ovál 219"/>
            <p:cNvSpPr/>
            <p:nvPr/>
          </p:nvSpPr>
          <p:spPr>
            <a:xfrm>
              <a:off x="395536" y="1268760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1" name="Ovál 220"/>
            <p:cNvSpPr/>
            <p:nvPr/>
          </p:nvSpPr>
          <p:spPr>
            <a:xfrm>
              <a:off x="883295" y="1264568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2" name="Ovál 221"/>
            <p:cNvSpPr/>
            <p:nvPr/>
          </p:nvSpPr>
          <p:spPr>
            <a:xfrm>
              <a:off x="249613" y="345233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3" name="Ovál 222"/>
            <p:cNvSpPr/>
            <p:nvPr/>
          </p:nvSpPr>
          <p:spPr>
            <a:xfrm>
              <a:off x="395536" y="548680"/>
              <a:ext cx="1131547" cy="1131547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24" name="Skupina 223"/>
          <p:cNvGrpSpPr/>
          <p:nvPr/>
        </p:nvGrpSpPr>
        <p:grpSpPr>
          <a:xfrm>
            <a:off x="7630706" y="3688600"/>
            <a:ext cx="1399417" cy="1282770"/>
            <a:chOff x="39688" y="341838"/>
            <a:chExt cx="1787624" cy="1638618"/>
          </a:xfrm>
        </p:grpSpPr>
        <p:sp>
          <p:nvSpPr>
            <p:cNvPr id="225" name="Ovál 224"/>
            <p:cNvSpPr/>
            <p:nvPr/>
          </p:nvSpPr>
          <p:spPr>
            <a:xfrm>
              <a:off x="891325" y="341838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6" name="Ovál 225"/>
            <p:cNvSpPr/>
            <p:nvPr/>
          </p:nvSpPr>
          <p:spPr>
            <a:xfrm>
              <a:off x="1115616" y="764704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7" name="Ovál 226"/>
            <p:cNvSpPr/>
            <p:nvPr/>
          </p:nvSpPr>
          <p:spPr>
            <a:xfrm>
              <a:off x="39688" y="908720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8" name="Ovál 227"/>
            <p:cNvSpPr/>
            <p:nvPr/>
          </p:nvSpPr>
          <p:spPr>
            <a:xfrm>
              <a:off x="395536" y="1268760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9" name="Ovál 228"/>
            <p:cNvSpPr/>
            <p:nvPr/>
          </p:nvSpPr>
          <p:spPr>
            <a:xfrm>
              <a:off x="883295" y="1264568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0" name="Ovál 229"/>
            <p:cNvSpPr/>
            <p:nvPr/>
          </p:nvSpPr>
          <p:spPr>
            <a:xfrm>
              <a:off x="249613" y="345233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1" name="Ovál 230"/>
            <p:cNvSpPr/>
            <p:nvPr/>
          </p:nvSpPr>
          <p:spPr>
            <a:xfrm>
              <a:off x="395536" y="548680"/>
              <a:ext cx="1131547" cy="1131547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32" name="Skupina 231"/>
          <p:cNvGrpSpPr/>
          <p:nvPr/>
        </p:nvGrpSpPr>
        <p:grpSpPr>
          <a:xfrm>
            <a:off x="4562703" y="3688600"/>
            <a:ext cx="1399417" cy="1282770"/>
            <a:chOff x="39688" y="341838"/>
            <a:chExt cx="1787624" cy="1638618"/>
          </a:xfrm>
        </p:grpSpPr>
        <p:sp>
          <p:nvSpPr>
            <p:cNvPr id="233" name="Ovál 232"/>
            <p:cNvSpPr/>
            <p:nvPr/>
          </p:nvSpPr>
          <p:spPr>
            <a:xfrm>
              <a:off x="891325" y="341838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4" name="Ovál 233"/>
            <p:cNvSpPr/>
            <p:nvPr/>
          </p:nvSpPr>
          <p:spPr>
            <a:xfrm>
              <a:off x="1115616" y="764704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5" name="Ovál 234"/>
            <p:cNvSpPr/>
            <p:nvPr/>
          </p:nvSpPr>
          <p:spPr>
            <a:xfrm>
              <a:off x="39688" y="908720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6" name="Ovál 235"/>
            <p:cNvSpPr/>
            <p:nvPr/>
          </p:nvSpPr>
          <p:spPr>
            <a:xfrm>
              <a:off x="395536" y="1268760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7" name="Ovál 236"/>
            <p:cNvSpPr/>
            <p:nvPr/>
          </p:nvSpPr>
          <p:spPr>
            <a:xfrm>
              <a:off x="883295" y="1264568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8" name="Ovál 237"/>
            <p:cNvSpPr/>
            <p:nvPr/>
          </p:nvSpPr>
          <p:spPr>
            <a:xfrm>
              <a:off x="249613" y="345233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9" name="Ovál 238"/>
            <p:cNvSpPr/>
            <p:nvPr/>
          </p:nvSpPr>
          <p:spPr>
            <a:xfrm>
              <a:off x="395536" y="548680"/>
              <a:ext cx="1131547" cy="1131547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40" name="Skupina 239"/>
          <p:cNvGrpSpPr/>
          <p:nvPr/>
        </p:nvGrpSpPr>
        <p:grpSpPr>
          <a:xfrm>
            <a:off x="-39303" y="2003983"/>
            <a:ext cx="1399417" cy="1282770"/>
            <a:chOff x="39688" y="341838"/>
            <a:chExt cx="1787624" cy="1638618"/>
          </a:xfrm>
        </p:grpSpPr>
        <p:sp>
          <p:nvSpPr>
            <p:cNvPr id="241" name="Ovál 240"/>
            <p:cNvSpPr/>
            <p:nvPr/>
          </p:nvSpPr>
          <p:spPr>
            <a:xfrm>
              <a:off x="891325" y="341838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2" name="Ovál 241"/>
            <p:cNvSpPr/>
            <p:nvPr/>
          </p:nvSpPr>
          <p:spPr>
            <a:xfrm>
              <a:off x="1115616" y="764704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3" name="Ovál 242"/>
            <p:cNvSpPr/>
            <p:nvPr/>
          </p:nvSpPr>
          <p:spPr>
            <a:xfrm>
              <a:off x="39688" y="908720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4" name="Ovál 243"/>
            <p:cNvSpPr/>
            <p:nvPr/>
          </p:nvSpPr>
          <p:spPr>
            <a:xfrm>
              <a:off x="395536" y="1268760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5" name="Ovál 244"/>
            <p:cNvSpPr/>
            <p:nvPr/>
          </p:nvSpPr>
          <p:spPr>
            <a:xfrm>
              <a:off x="883295" y="1264568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6" name="Ovál 245"/>
            <p:cNvSpPr/>
            <p:nvPr/>
          </p:nvSpPr>
          <p:spPr>
            <a:xfrm>
              <a:off x="249613" y="345233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7" name="Ovál 246"/>
            <p:cNvSpPr/>
            <p:nvPr/>
          </p:nvSpPr>
          <p:spPr>
            <a:xfrm>
              <a:off x="395536" y="548680"/>
              <a:ext cx="1131547" cy="1131547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</a:rPr>
                <a:t>15</a:t>
              </a:r>
              <a:endParaRPr lang="cs-CZ" sz="3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48" name="Skupina 247"/>
          <p:cNvGrpSpPr/>
          <p:nvPr/>
        </p:nvGrpSpPr>
        <p:grpSpPr>
          <a:xfrm>
            <a:off x="1494699" y="2003983"/>
            <a:ext cx="1399417" cy="1282770"/>
            <a:chOff x="39688" y="341838"/>
            <a:chExt cx="1787624" cy="1638618"/>
          </a:xfrm>
        </p:grpSpPr>
        <p:sp>
          <p:nvSpPr>
            <p:cNvPr id="249" name="Ovál 248"/>
            <p:cNvSpPr/>
            <p:nvPr/>
          </p:nvSpPr>
          <p:spPr>
            <a:xfrm>
              <a:off x="891325" y="341838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0" name="Ovál 249"/>
            <p:cNvSpPr/>
            <p:nvPr/>
          </p:nvSpPr>
          <p:spPr>
            <a:xfrm>
              <a:off x="1115616" y="764704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1" name="Ovál 250"/>
            <p:cNvSpPr/>
            <p:nvPr/>
          </p:nvSpPr>
          <p:spPr>
            <a:xfrm>
              <a:off x="39688" y="908720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2" name="Ovál 251"/>
            <p:cNvSpPr/>
            <p:nvPr/>
          </p:nvSpPr>
          <p:spPr>
            <a:xfrm>
              <a:off x="395536" y="1268760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3" name="Ovál 252"/>
            <p:cNvSpPr/>
            <p:nvPr/>
          </p:nvSpPr>
          <p:spPr>
            <a:xfrm>
              <a:off x="883295" y="1264568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4" name="Ovál 253"/>
            <p:cNvSpPr/>
            <p:nvPr/>
          </p:nvSpPr>
          <p:spPr>
            <a:xfrm>
              <a:off x="249613" y="345233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5" name="Ovál 254"/>
            <p:cNvSpPr/>
            <p:nvPr/>
          </p:nvSpPr>
          <p:spPr>
            <a:xfrm>
              <a:off x="395536" y="548680"/>
              <a:ext cx="1131547" cy="1131547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56" name="Skupina 255"/>
          <p:cNvGrpSpPr/>
          <p:nvPr/>
        </p:nvGrpSpPr>
        <p:grpSpPr>
          <a:xfrm>
            <a:off x="3028701" y="2003983"/>
            <a:ext cx="1399417" cy="1282770"/>
            <a:chOff x="39688" y="341838"/>
            <a:chExt cx="1787624" cy="1638618"/>
          </a:xfrm>
        </p:grpSpPr>
        <p:sp>
          <p:nvSpPr>
            <p:cNvPr id="257" name="Ovál 256"/>
            <p:cNvSpPr/>
            <p:nvPr/>
          </p:nvSpPr>
          <p:spPr>
            <a:xfrm>
              <a:off x="891325" y="341838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8" name="Ovál 257"/>
            <p:cNvSpPr/>
            <p:nvPr/>
          </p:nvSpPr>
          <p:spPr>
            <a:xfrm>
              <a:off x="1115616" y="764704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9" name="Ovál 258"/>
            <p:cNvSpPr/>
            <p:nvPr/>
          </p:nvSpPr>
          <p:spPr>
            <a:xfrm>
              <a:off x="39688" y="908720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0" name="Ovál 259"/>
            <p:cNvSpPr/>
            <p:nvPr/>
          </p:nvSpPr>
          <p:spPr>
            <a:xfrm>
              <a:off x="395536" y="1268760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1" name="Ovál 260"/>
            <p:cNvSpPr/>
            <p:nvPr/>
          </p:nvSpPr>
          <p:spPr>
            <a:xfrm>
              <a:off x="883295" y="1264568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2" name="Ovál 261"/>
            <p:cNvSpPr/>
            <p:nvPr/>
          </p:nvSpPr>
          <p:spPr>
            <a:xfrm>
              <a:off x="249613" y="345233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3" name="Ovál 262"/>
            <p:cNvSpPr/>
            <p:nvPr/>
          </p:nvSpPr>
          <p:spPr>
            <a:xfrm>
              <a:off x="395536" y="548680"/>
              <a:ext cx="1131547" cy="1131547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64" name="Skupina 263"/>
          <p:cNvGrpSpPr/>
          <p:nvPr/>
        </p:nvGrpSpPr>
        <p:grpSpPr>
          <a:xfrm>
            <a:off x="4562703" y="2003983"/>
            <a:ext cx="1399417" cy="1282770"/>
            <a:chOff x="39688" y="341838"/>
            <a:chExt cx="1787624" cy="1638618"/>
          </a:xfrm>
        </p:grpSpPr>
        <p:sp>
          <p:nvSpPr>
            <p:cNvPr id="265" name="Ovál 264"/>
            <p:cNvSpPr/>
            <p:nvPr/>
          </p:nvSpPr>
          <p:spPr>
            <a:xfrm>
              <a:off x="891325" y="341838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6" name="Ovál 265"/>
            <p:cNvSpPr/>
            <p:nvPr/>
          </p:nvSpPr>
          <p:spPr>
            <a:xfrm>
              <a:off x="1115616" y="764704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7" name="Ovál 266"/>
            <p:cNvSpPr/>
            <p:nvPr/>
          </p:nvSpPr>
          <p:spPr>
            <a:xfrm>
              <a:off x="39688" y="908720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8" name="Ovál 267"/>
            <p:cNvSpPr/>
            <p:nvPr/>
          </p:nvSpPr>
          <p:spPr>
            <a:xfrm>
              <a:off x="395536" y="1268760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9" name="Ovál 268"/>
            <p:cNvSpPr/>
            <p:nvPr/>
          </p:nvSpPr>
          <p:spPr>
            <a:xfrm>
              <a:off x="883295" y="1264568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0" name="Ovál 269"/>
            <p:cNvSpPr/>
            <p:nvPr/>
          </p:nvSpPr>
          <p:spPr>
            <a:xfrm>
              <a:off x="249613" y="345233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1" name="Ovál 270"/>
            <p:cNvSpPr/>
            <p:nvPr/>
          </p:nvSpPr>
          <p:spPr>
            <a:xfrm>
              <a:off x="395536" y="548680"/>
              <a:ext cx="1131547" cy="1131547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72" name="Skupina 271"/>
          <p:cNvGrpSpPr/>
          <p:nvPr/>
        </p:nvGrpSpPr>
        <p:grpSpPr>
          <a:xfrm>
            <a:off x="-39303" y="5373216"/>
            <a:ext cx="1399417" cy="1282770"/>
            <a:chOff x="39688" y="341838"/>
            <a:chExt cx="1787624" cy="1638618"/>
          </a:xfrm>
        </p:grpSpPr>
        <p:sp>
          <p:nvSpPr>
            <p:cNvPr id="273" name="Ovál 272"/>
            <p:cNvSpPr/>
            <p:nvPr/>
          </p:nvSpPr>
          <p:spPr>
            <a:xfrm>
              <a:off x="891325" y="341838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4" name="Ovál 273"/>
            <p:cNvSpPr/>
            <p:nvPr/>
          </p:nvSpPr>
          <p:spPr>
            <a:xfrm>
              <a:off x="1115616" y="764704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5" name="Ovál 274"/>
            <p:cNvSpPr/>
            <p:nvPr/>
          </p:nvSpPr>
          <p:spPr>
            <a:xfrm>
              <a:off x="39688" y="908720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6" name="Ovál 275"/>
            <p:cNvSpPr/>
            <p:nvPr/>
          </p:nvSpPr>
          <p:spPr>
            <a:xfrm>
              <a:off x="395536" y="1268760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7" name="Ovál 276"/>
            <p:cNvSpPr/>
            <p:nvPr/>
          </p:nvSpPr>
          <p:spPr>
            <a:xfrm>
              <a:off x="883295" y="1264568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8" name="Ovál 277"/>
            <p:cNvSpPr/>
            <p:nvPr/>
          </p:nvSpPr>
          <p:spPr>
            <a:xfrm>
              <a:off x="249613" y="345233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9" name="Ovál 278"/>
            <p:cNvSpPr/>
            <p:nvPr/>
          </p:nvSpPr>
          <p:spPr>
            <a:xfrm>
              <a:off x="395536" y="548680"/>
              <a:ext cx="1131547" cy="1131547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80" name="Skupina 279"/>
          <p:cNvGrpSpPr/>
          <p:nvPr/>
        </p:nvGrpSpPr>
        <p:grpSpPr>
          <a:xfrm>
            <a:off x="1494699" y="5373216"/>
            <a:ext cx="1399417" cy="1282770"/>
            <a:chOff x="39688" y="341838"/>
            <a:chExt cx="1787624" cy="1638618"/>
          </a:xfrm>
        </p:grpSpPr>
        <p:sp>
          <p:nvSpPr>
            <p:cNvPr id="281" name="Ovál 280"/>
            <p:cNvSpPr/>
            <p:nvPr/>
          </p:nvSpPr>
          <p:spPr>
            <a:xfrm>
              <a:off x="891325" y="341838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2" name="Ovál 281"/>
            <p:cNvSpPr/>
            <p:nvPr/>
          </p:nvSpPr>
          <p:spPr>
            <a:xfrm>
              <a:off x="1115616" y="764704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3" name="Ovál 282"/>
            <p:cNvSpPr/>
            <p:nvPr/>
          </p:nvSpPr>
          <p:spPr>
            <a:xfrm>
              <a:off x="39688" y="908720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4" name="Ovál 283"/>
            <p:cNvSpPr/>
            <p:nvPr/>
          </p:nvSpPr>
          <p:spPr>
            <a:xfrm>
              <a:off x="395536" y="1268760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5" name="Ovál 284"/>
            <p:cNvSpPr/>
            <p:nvPr/>
          </p:nvSpPr>
          <p:spPr>
            <a:xfrm>
              <a:off x="883295" y="1264568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6" name="Ovál 285"/>
            <p:cNvSpPr/>
            <p:nvPr/>
          </p:nvSpPr>
          <p:spPr>
            <a:xfrm>
              <a:off x="249613" y="345233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7" name="Ovál 286"/>
            <p:cNvSpPr/>
            <p:nvPr/>
          </p:nvSpPr>
          <p:spPr>
            <a:xfrm>
              <a:off x="395536" y="548680"/>
              <a:ext cx="1131547" cy="1131547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</a:rPr>
                <a:t>35</a:t>
              </a:r>
              <a:endParaRPr lang="cs-CZ" sz="3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88" name="Skupina 287"/>
          <p:cNvGrpSpPr/>
          <p:nvPr/>
        </p:nvGrpSpPr>
        <p:grpSpPr>
          <a:xfrm>
            <a:off x="3028701" y="5373216"/>
            <a:ext cx="1399417" cy="1282770"/>
            <a:chOff x="39688" y="341838"/>
            <a:chExt cx="1787624" cy="1638618"/>
          </a:xfrm>
        </p:grpSpPr>
        <p:sp>
          <p:nvSpPr>
            <p:cNvPr id="289" name="Ovál 288"/>
            <p:cNvSpPr/>
            <p:nvPr/>
          </p:nvSpPr>
          <p:spPr>
            <a:xfrm>
              <a:off x="891325" y="341838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0" name="Ovál 289"/>
            <p:cNvSpPr/>
            <p:nvPr/>
          </p:nvSpPr>
          <p:spPr>
            <a:xfrm>
              <a:off x="1115616" y="764704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1" name="Ovál 290"/>
            <p:cNvSpPr/>
            <p:nvPr/>
          </p:nvSpPr>
          <p:spPr>
            <a:xfrm>
              <a:off x="39688" y="908720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2" name="Ovál 291"/>
            <p:cNvSpPr/>
            <p:nvPr/>
          </p:nvSpPr>
          <p:spPr>
            <a:xfrm>
              <a:off x="395536" y="1268760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3" name="Ovál 292"/>
            <p:cNvSpPr/>
            <p:nvPr/>
          </p:nvSpPr>
          <p:spPr>
            <a:xfrm>
              <a:off x="883295" y="1264568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4" name="Ovál 293"/>
            <p:cNvSpPr/>
            <p:nvPr/>
          </p:nvSpPr>
          <p:spPr>
            <a:xfrm>
              <a:off x="249613" y="345233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5" name="Ovál 294"/>
            <p:cNvSpPr/>
            <p:nvPr/>
          </p:nvSpPr>
          <p:spPr>
            <a:xfrm>
              <a:off x="395536" y="548680"/>
              <a:ext cx="1131547" cy="1131547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96" name="Skupina 295"/>
          <p:cNvGrpSpPr/>
          <p:nvPr/>
        </p:nvGrpSpPr>
        <p:grpSpPr>
          <a:xfrm>
            <a:off x="4562703" y="5373216"/>
            <a:ext cx="1399417" cy="1282770"/>
            <a:chOff x="39688" y="341838"/>
            <a:chExt cx="1787624" cy="1638618"/>
          </a:xfrm>
        </p:grpSpPr>
        <p:sp>
          <p:nvSpPr>
            <p:cNvPr id="297" name="Ovál 296"/>
            <p:cNvSpPr/>
            <p:nvPr/>
          </p:nvSpPr>
          <p:spPr>
            <a:xfrm>
              <a:off x="891325" y="341838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8" name="Ovál 297"/>
            <p:cNvSpPr/>
            <p:nvPr/>
          </p:nvSpPr>
          <p:spPr>
            <a:xfrm>
              <a:off x="1115616" y="764704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9" name="Ovál 298"/>
            <p:cNvSpPr/>
            <p:nvPr/>
          </p:nvSpPr>
          <p:spPr>
            <a:xfrm>
              <a:off x="39688" y="908720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0" name="Ovál 299"/>
            <p:cNvSpPr/>
            <p:nvPr/>
          </p:nvSpPr>
          <p:spPr>
            <a:xfrm>
              <a:off x="395536" y="1268760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1" name="Ovál 300"/>
            <p:cNvSpPr/>
            <p:nvPr/>
          </p:nvSpPr>
          <p:spPr>
            <a:xfrm>
              <a:off x="883295" y="1264568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2" name="Ovál 301"/>
            <p:cNvSpPr/>
            <p:nvPr/>
          </p:nvSpPr>
          <p:spPr>
            <a:xfrm>
              <a:off x="249613" y="345233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3" name="Ovál 302"/>
            <p:cNvSpPr/>
            <p:nvPr/>
          </p:nvSpPr>
          <p:spPr>
            <a:xfrm>
              <a:off x="395536" y="548680"/>
              <a:ext cx="1131547" cy="1131547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04" name="Skupina 303"/>
          <p:cNvGrpSpPr/>
          <p:nvPr/>
        </p:nvGrpSpPr>
        <p:grpSpPr>
          <a:xfrm>
            <a:off x="6096705" y="5373216"/>
            <a:ext cx="1399417" cy="1282770"/>
            <a:chOff x="39688" y="341838"/>
            <a:chExt cx="1787624" cy="1638618"/>
          </a:xfrm>
        </p:grpSpPr>
        <p:sp>
          <p:nvSpPr>
            <p:cNvPr id="305" name="Ovál 304"/>
            <p:cNvSpPr/>
            <p:nvPr/>
          </p:nvSpPr>
          <p:spPr>
            <a:xfrm>
              <a:off x="891325" y="341838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6" name="Ovál 305"/>
            <p:cNvSpPr/>
            <p:nvPr/>
          </p:nvSpPr>
          <p:spPr>
            <a:xfrm>
              <a:off x="1115616" y="764704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7" name="Ovál 306"/>
            <p:cNvSpPr/>
            <p:nvPr/>
          </p:nvSpPr>
          <p:spPr>
            <a:xfrm>
              <a:off x="39688" y="908720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8" name="Ovál 307"/>
            <p:cNvSpPr/>
            <p:nvPr/>
          </p:nvSpPr>
          <p:spPr>
            <a:xfrm>
              <a:off x="395536" y="1268760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9" name="Ovál 308"/>
            <p:cNvSpPr/>
            <p:nvPr/>
          </p:nvSpPr>
          <p:spPr>
            <a:xfrm>
              <a:off x="883295" y="1264568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0" name="Ovál 309"/>
            <p:cNvSpPr/>
            <p:nvPr/>
          </p:nvSpPr>
          <p:spPr>
            <a:xfrm>
              <a:off x="249613" y="345233"/>
              <a:ext cx="711696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1" name="Ovál 310"/>
            <p:cNvSpPr/>
            <p:nvPr/>
          </p:nvSpPr>
          <p:spPr>
            <a:xfrm>
              <a:off x="395536" y="548680"/>
              <a:ext cx="1131547" cy="1131547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</a:rPr>
                <a:t>20</a:t>
              </a:r>
              <a:endParaRPr lang="cs-CZ" sz="3200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="" xmlns:p14="http://schemas.microsoft.com/office/powerpoint/2010/main" val="18362704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16632"/>
            <a:ext cx="8964488" cy="17281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 smtClean="0">
                <a:solidFill>
                  <a:schemeClr val="tx1"/>
                </a:solidFill>
              </a:rPr>
              <a:t>Na parkovišti bylo 6 řad po 5 autech. Kolik aut je na parkovišti?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79512" y="1700808"/>
            <a:ext cx="88569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Znázornění:</a:t>
            </a:r>
          </a:p>
          <a:p>
            <a:r>
              <a:rPr lang="cs-CZ" sz="3600" dirty="0" smtClean="0"/>
              <a:t>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79512" y="3471519"/>
            <a:ext cx="88569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Vypočet: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79512" y="5242230"/>
            <a:ext cx="88569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O</a:t>
            </a:r>
            <a:r>
              <a:rPr lang="cs-CZ" sz="3600" dirty="0" smtClean="0"/>
              <a:t>dpověď:</a:t>
            </a:r>
          </a:p>
        </p:txBody>
      </p:sp>
      <p:cxnSp>
        <p:nvCxnSpPr>
          <p:cNvPr id="6" name="Přímá spojnice 5"/>
          <p:cNvCxnSpPr/>
          <p:nvPr/>
        </p:nvCxnSpPr>
        <p:spPr>
          <a:xfrm>
            <a:off x="0" y="5877272"/>
            <a:ext cx="892899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0" y="6741368"/>
            <a:ext cx="892899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2924992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844060545"/>
              </p:ext>
            </p:extLst>
          </p:nvPr>
        </p:nvGraphicFramePr>
        <p:xfrm>
          <a:off x="179516" y="1556792"/>
          <a:ext cx="8856986" cy="38888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52124"/>
                <a:gridCol w="700442"/>
                <a:gridCol w="700442"/>
                <a:gridCol w="700442"/>
                <a:gridCol w="700442"/>
                <a:gridCol w="700442"/>
                <a:gridCol w="700442"/>
                <a:gridCol w="700442"/>
                <a:gridCol w="700442"/>
                <a:gridCol w="700442"/>
                <a:gridCol w="700442"/>
                <a:gridCol w="700442"/>
              </a:tblGrid>
              <a:tr h="1296271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DANÉ</a:t>
                      </a:r>
                      <a:r>
                        <a:rPr lang="cs-CZ" sz="2400" b="0" baseline="0" dirty="0" smtClean="0">
                          <a:solidFill>
                            <a:schemeClr val="tx1"/>
                          </a:solidFill>
                        </a:rPr>
                        <a:t> ČÍSLO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25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35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50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15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20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45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30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40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29627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O 5 VÍCE</a:t>
                      </a:r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296271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r>
                        <a:rPr lang="cs-CZ" sz="2400" b="0" baseline="0" dirty="0" smtClean="0">
                          <a:solidFill>
                            <a:schemeClr val="tx1"/>
                          </a:solidFill>
                        </a:rPr>
                        <a:t> 5 MÉNĚ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179512" y="116632"/>
            <a:ext cx="8964488" cy="8640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Doplň do tabulky.</a:t>
            </a:r>
          </a:p>
        </p:txBody>
      </p:sp>
    </p:spTree>
    <p:extLst>
      <p:ext uri="{BB962C8B-B14F-4D97-AF65-F5344CB8AC3E}">
        <p14:creationId xmlns="" xmlns:p14="http://schemas.microsoft.com/office/powerpoint/2010/main" val="521886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-27384"/>
            <a:ext cx="8964488" cy="11881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Přiřaď</a:t>
            </a:r>
            <a:r>
              <a:rPr lang="en-US" sz="3600" dirty="0" smtClean="0">
                <a:solidFill>
                  <a:schemeClr val="tx1"/>
                </a:solidFill>
              </a:rPr>
              <a:t> </a:t>
            </a:r>
            <a:r>
              <a:rPr lang="cs-CZ" sz="3600" dirty="0" smtClean="0">
                <a:solidFill>
                  <a:schemeClr val="tx1"/>
                </a:solidFill>
              </a:rPr>
              <a:t>(spoj čarou) správný výsledek. Najdi příklady se stejným výsledkem a podtrhni.</a:t>
            </a:r>
          </a:p>
        </p:txBody>
      </p:sp>
      <p:sp>
        <p:nvSpPr>
          <p:cNvPr id="4" name="Obdélník 3"/>
          <p:cNvSpPr/>
          <p:nvPr/>
        </p:nvSpPr>
        <p:spPr>
          <a:xfrm>
            <a:off x="179512" y="1556792"/>
            <a:ext cx="1800200" cy="6480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 smtClean="0">
                <a:solidFill>
                  <a:schemeClr val="tx1"/>
                </a:solidFill>
              </a:rPr>
              <a:t>8 ∙ 5 =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79512" y="2390885"/>
            <a:ext cx="1800200" cy="6480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solidFill>
                  <a:schemeClr val="tx1"/>
                </a:solidFill>
              </a:rPr>
              <a:t>6</a:t>
            </a:r>
            <a:r>
              <a:rPr lang="en-US" sz="3600" dirty="0" smtClean="0">
                <a:solidFill>
                  <a:schemeClr val="tx1"/>
                </a:solidFill>
              </a:rPr>
              <a:t> ∙ 5 =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9512" y="3224978"/>
            <a:ext cx="1800200" cy="6480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solidFill>
                  <a:schemeClr val="tx1"/>
                </a:solidFill>
              </a:rPr>
              <a:t>5</a:t>
            </a:r>
            <a:r>
              <a:rPr lang="en-US" sz="3600" dirty="0" smtClean="0">
                <a:solidFill>
                  <a:schemeClr val="tx1"/>
                </a:solidFill>
              </a:rPr>
              <a:t> ∙ 5 =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79512" y="4893164"/>
            <a:ext cx="1800200" cy="6480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solidFill>
                  <a:schemeClr val="tx1"/>
                </a:solidFill>
              </a:rPr>
              <a:t>9</a:t>
            </a:r>
            <a:r>
              <a:rPr lang="en-US" sz="3600" dirty="0" smtClean="0">
                <a:solidFill>
                  <a:schemeClr val="tx1"/>
                </a:solidFill>
              </a:rPr>
              <a:t> ∙ 5 =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79512" y="5727257"/>
            <a:ext cx="1800200" cy="6480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solidFill>
                  <a:schemeClr val="tx1"/>
                </a:solidFill>
              </a:rPr>
              <a:t>7</a:t>
            </a:r>
            <a:r>
              <a:rPr lang="en-US" sz="3600" dirty="0" smtClean="0">
                <a:solidFill>
                  <a:schemeClr val="tx1"/>
                </a:solidFill>
              </a:rPr>
              <a:t> ∙ 5 =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283968" y="1562791"/>
            <a:ext cx="1800200" cy="6480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solidFill>
                  <a:schemeClr val="tx1"/>
                </a:solidFill>
              </a:rPr>
              <a:t>5</a:t>
            </a:r>
            <a:r>
              <a:rPr lang="en-US" sz="3600" dirty="0" smtClean="0">
                <a:solidFill>
                  <a:schemeClr val="tx1"/>
                </a:solidFill>
              </a:rPr>
              <a:t> ∙ 4 =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283968" y="2396884"/>
            <a:ext cx="1800200" cy="6480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solidFill>
                  <a:schemeClr val="tx1"/>
                </a:solidFill>
              </a:rPr>
              <a:t>5</a:t>
            </a:r>
            <a:r>
              <a:rPr lang="en-US" sz="3600" dirty="0" smtClean="0">
                <a:solidFill>
                  <a:schemeClr val="tx1"/>
                </a:solidFill>
              </a:rPr>
              <a:t> ∙ 3 =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283968" y="3230977"/>
            <a:ext cx="1800200" cy="6480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solidFill>
                  <a:schemeClr val="tx1"/>
                </a:solidFill>
              </a:rPr>
              <a:t>5</a:t>
            </a:r>
            <a:r>
              <a:rPr lang="en-US" sz="3600" dirty="0" smtClean="0">
                <a:solidFill>
                  <a:schemeClr val="tx1"/>
                </a:solidFill>
              </a:rPr>
              <a:t> ∙ 2 =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283968" y="4899163"/>
            <a:ext cx="1800200" cy="6480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solidFill>
                  <a:schemeClr val="tx1"/>
                </a:solidFill>
              </a:rPr>
              <a:t>4</a:t>
            </a:r>
            <a:r>
              <a:rPr lang="en-US" sz="3600" dirty="0" smtClean="0">
                <a:solidFill>
                  <a:schemeClr val="tx1"/>
                </a:solidFill>
              </a:rPr>
              <a:t> ∙ 5 =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283968" y="5733256"/>
            <a:ext cx="1800200" cy="6480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 smtClean="0">
                <a:solidFill>
                  <a:schemeClr val="tx1"/>
                </a:solidFill>
              </a:rPr>
              <a:t>0 ∙ 5 =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179512" y="4059071"/>
            <a:ext cx="1800200" cy="6480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solidFill>
                  <a:schemeClr val="tx1"/>
                </a:solidFill>
              </a:rPr>
              <a:t>3</a:t>
            </a:r>
            <a:r>
              <a:rPr lang="en-US" sz="3600" dirty="0" smtClean="0">
                <a:solidFill>
                  <a:schemeClr val="tx1"/>
                </a:solidFill>
              </a:rPr>
              <a:t> ∙ 5 =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283968" y="4065070"/>
            <a:ext cx="1800200" cy="6480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 smtClean="0">
                <a:solidFill>
                  <a:schemeClr val="tx1"/>
                </a:solidFill>
              </a:rPr>
              <a:t>10 ∙ 5 =</a:t>
            </a:r>
            <a:endParaRPr lang="cs-CZ" sz="3600" dirty="0">
              <a:solidFill>
                <a:schemeClr val="tx1"/>
              </a:solidFill>
            </a:endParaRPr>
          </a:p>
        </p:txBody>
      </p:sp>
      <p:grpSp>
        <p:nvGrpSpPr>
          <p:cNvPr id="20" name="Skupina 19"/>
          <p:cNvGrpSpPr/>
          <p:nvPr/>
        </p:nvGrpSpPr>
        <p:grpSpPr>
          <a:xfrm>
            <a:off x="3311992" y="1274264"/>
            <a:ext cx="1188000" cy="900000"/>
            <a:chOff x="6991131" y="2596631"/>
            <a:chExt cx="1282418" cy="1282418"/>
          </a:xfrm>
        </p:grpSpPr>
        <p:pic>
          <p:nvPicPr>
            <p:cNvPr id="4098" name="Picture 2" descr="C:\Users\Skola\AppData\Local\Microsoft\Windows\Temporary Internet Files\Content.IE5\QR38PUDH\MC900441708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="" xmlns:a14="http://schemas.microsoft.com/office/drawing/2010/main">
                    <a14:imgLayer r:embed="rId3">
                      <a14:imgEffect>
                        <a14:artisticCrisscrossEtching/>
                      </a14:imgEffect>
                    </a14:imgLayer>
                  </a14:imgProps>
                </a:ex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91131" y="2596631"/>
              <a:ext cx="1282418" cy="1282418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Obdélník 1"/>
            <p:cNvSpPr/>
            <p:nvPr/>
          </p:nvSpPr>
          <p:spPr>
            <a:xfrm>
              <a:off x="7308304" y="3087825"/>
              <a:ext cx="648072" cy="557199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3200" dirty="0" smtClean="0">
                  <a:solidFill>
                    <a:schemeClr val="tx1"/>
                  </a:solidFill>
                </a:rPr>
                <a:t>25</a:t>
              </a:r>
              <a:endParaRPr lang="cs-CZ" sz="3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3311992" y="3075530"/>
            <a:ext cx="1188000" cy="900000"/>
            <a:chOff x="6991131" y="2596631"/>
            <a:chExt cx="1282418" cy="1282418"/>
          </a:xfrm>
        </p:grpSpPr>
        <p:pic>
          <p:nvPicPr>
            <p:cNvPr id="27" name="Picture 2" descr="C:\Users\Skola\AppData\Local\Microsoft\Windows\Temporary Internet Files\Content.IE5\QR38PUDH\MC900441708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="" xmlns:a14="http://schemas.microsoft.com/office/drawing/2010/main">
                    <a14:imgLayer r:embed="rId3">
                      <a14:imgEffect>
                        <a14:artisticCrisscrossEtching/>
                      </a14:imgEffect>
                    </a14:imgLayer>
                  </a14:imgProps>
                </a:ex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91131" y="2596631"/>
              <a:ext cx="1282418" cy="1282418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8" name="Obdélník 27"/>
            <p:cNvSpPr/>
            <p:nvPr/>
          </p:nvSpPr>
          <p:spPr>
            <a:xfrm>
              <a:off x="7308304" y="3087826"/>
              <a:ext cx="648072" cy="557199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3200" dirty="0">
                  <a:solidFill>
                    <a:schemeClr val="tx1"/>
                  </a:solidFill>
                </a:rPr>
                <a:t>3</a:t>
              </a:r>
              <a:r>
                <a:rPr lang="en-US" sz="3200" dirty="0" smtClean="0">
                  <a:solidFill>
                    <a:schemeClr val="tx1"/>
                  </a:solidFill>
                </a:rPr>
                <a:t>5</a:t>
              </a:r>
              <a:endParaRPr lang="cs-CZ" sz="3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3311992" y="3976163"/>
            <a:ext cx="1188000" cy="900000"/>
            <a:chOff x="6991131" y="2596631"/>
            <a:chExt cx="1282418" cy="1282418"/>
          </a:xfrm>
        </p:grpSpPr>
        <p:pic>
          <p:nvPicPr>
            <p:cNvPr id="30" name="Picture 2" descr="C:\Users\Skola\AppData\Local\Microsoft\Windows\Temporary Internet Files\Content.IE5\QR38PUDH\MC900441708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="" xmlns:a14="http://schemas.microsoft.com/office/drawing/2010/main">
                    <a14:imgLayer r:embed="rId3">
                      <a14:imgEffect>
                        <a14:artisticCrisscrossEtching/>
                      </a14:imgEffect>
                    </a14:imgLayer>
                  </a14:imgProps>
                </a:ex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91131" y="2596631"/>
              <a:ext cx="1282418" cy="1282418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1" name="Obdélník 30"/>
            <p:cNvSpPr/>
            <p:nvPr/>
          </p:nvSpPr>
          <p:spPr>
            <a:xfrm>
              <a:off x="7308304" y="3087825"/>
              <a:ext cx="648072" cy="557199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3200" dirty="0">
                  <a:solidFill>
                    <a:schemeClr val="tx1"/>
                  </a:solidFill>
                </a:rPr>
                <a:t>3</a:t>
              </a:r>
              <a:r>
                <a:rPr lang="en-US" sz="3200" dirty="0" smtClean="0">
                  <a:solidFill>
                    <a:schemeClr val="tx1"/>
                  </a:solidFill>
                </a:rPr>
                <a:t>5</a:t>
              </a:r>
              <a:endParaRPr lang="cs-CZ" sz="3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3311992" y="5777428"/>
            <a:ext cx="1188000" cy="900000"/>
            <a:chOff x="6991131" y="2596631"/>
            <a:chExt cx="1282418" cy="1282418"/>
          </a:xfrm>
        </p:grpSpPr>
        <p:pic>
          <p:nvPicPr>
            <p:cNvPr id="33" name="Picture 2" descr="C:\Users\Skola\AppData\Local\Microsoft\Windows\Temporary Internet Files\Content.IE5\QR38PUDH\MC900441708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="" xmlns:a14="http://schemas.microsoft.com/office/drawing/2010/main">
                    <a14:imgLayer r:embed="rId3">
                      <a14:imgEffect>
                        <a14:artisticCrisscrossEtching/>
                      </a14:imgEffect>
                    </a14:imgLayer>
                  </a14:imgProps>
                </a:ex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91131" y="2596631"/>
              <a:ext cx="1282418" cy="1282418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Obdélník 33"/>
            <p:cNvSpPr/>
            <p:nvPr/>
          </p:nvSpPr>
          <p:spPr>
            <a:xfrm>
              <a:off x="7308304" y="3087825"/>
              <a:ext cx="648072" cy="557199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3200" dirty="0" smtClean="0">
                  <a:solidFill>
                    <a:schemeClr val="tx1"/>
                  </a:solidFill>
                </a:rPr>
                <a:t>15</a:t>
              </a:r>
              <a:endParaRPr lang="cs-CZ" sz="3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3311992" y="4876796"/>
            <a:ext cx="1188000" cy="900000"/>
            <a:chOff x="6991131" y="2596631"/>
            <a:chExt cx="1282418" cy="1282418"/>
          </a:xfrm>
        </p:grpSpPr>
        <p:pic>
          <p:nvPicPr>
            <p:cNvPr id="36" name="Picture 2" descr="C:\Users\Skola\AppData\Local\Microsoft\Windows\Temporary Internet Files\Content.IE5\QR38PUDH\MC900441708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="" xmlns:a14="http://schemas.microsoft.com/office/drawing/2010/main">
                    <a14:imgLayer r:embed="rId3">
                      <a14:imgEffect>
                        <a14:artisticCrisscrossEtching/>
                      </a14:imgEffect>
                    </a14:imgLayer>
                  </a14:imgProps>
                </a:ex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91131" y="2596631"/>
              <a:ext cx="1282418" cy="1282418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7" name="Obdélník 36"/>
            <p:cNvSpPr/>
            <p:nvPr/>
          </p:nvSpPr>
          <p:spPr>
            <a:xfrm>
              <a:off x="7308304" y="3087825"/>
              <a:ext cx="648072" cy="557199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3200" dirty="0" smtClean="0">
                  <a:solidFill>
                    <a:schemeClr val="tx1"/>
                  </a:solidFill>
                </a:rPr>
                <a:t>40</a:t>
              </a:r>
              <a:endParaRPr lang="cs-CZ" sz="3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3311992" y="2174897"/>
            <a:ext cx="1188000" cy="900000"/>
            <a:chOff x="6991131" y="2596631"/>
            <a:chExt cx="1282418" cy="1282418"/>
          </a:xfrm>
        </p:grpSpPr>
        <p:pic>
          <p:nvPicPr>
            <p:cNvPr id="39" name="Picture 2" descr="C:\Users\Skola\AppData\Local\Microsoft\Windows\Temporary Internet Files\Content.IE5\QR38PUDH\MC900441708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="" xmlns:a14="http://schemas.microsoft.com/office/drawing/2010/main">
                    <a14:imgLayer r:embed="rId3">
                      <a14:imgEffect>
                        <a14:artisticCrisscrossEtching/>
                      </a14:imgEffect>
                    </a14:imgLayer>
                  </a14:imgProps>
                </a:ex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91131" y="2596631"/>
              <a:ext cx="1282418" cy="1282418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0" name="Obdélník 39"/>
            <p:cNvSpPr/>
            <p:nvPr/>
          </p:nvSpPr>
          <p:spPr>
            <a:xfrm>
              <a:off x="7308304" y="3087825"/>
              <a:ext cx="648072" cy="557199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3200" dirty="0" smtClean="0">
                  <a:solidFill>
                    <a:schemeClr val="tx1"/>
                  </a:solidFill>
                </a:rPr>
                <a:t>45</a:t>
              </a:r>
              <a:endParaRPr lang="cs-CZ" sz="3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7776488" y="1268760"/>
            <a:ext cx="1188000" cy="900000"/>
            <a:chOff x="6991131" y="2596631"/>
            <a:chExt cx="1282418" cy="1282418"/>
          </a:xfrm>
        </p:grpSpPr>
        <p:pic>
          <p:nvPicPr>
            <p:cNvPr id="42" name="Picture 2" descr="C:\Users\Skola\AppData\Local\Microsoft\Windows\Temporary Internet Files\Content.IE5\QR38PUDH\MC900441708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="" xmlns:a14="http://schemas.microsoft.com/office/drawing/2010/main">
                    <a14:imgLayer r:embed="rId3">
                      <a14:imgEffect>
                        <a14:artisticCrisscrossEtching/>
                      </a14:imgEffect>
                    </a14:imgLayer>
                  </a14:imgProps>
                </a:ex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91131" y="2596631"/>
              <a:ext cx="1282418" cy="1282418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3" name="Obdélník 42"/>
            <p:cNvSpPr/>
            <p:nvPr/>
          </p:nvSpPr>
          <p:spPr>
            <a:xfrm>
              <a:off x="7308304" y="3087825"/>
              <a:ext cx="648072" cy="557199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3200" dirty="0" smtClean="0">
                  <a:solidFill>
                    <a:schemeClr val="tx1"/>
                  </a:solidFill>
                </a:rPr>
                <a:t>20</a:t>
              </a:r>
              <a:endParaRPr lang="cs-CZ" sz="3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7776488" y="3070026"/>
            <a:ext cx="1188000" cy="900000"/>
            <a:chOff x="6991131" y="2596631"/>
            <a:chExt cx="1282418" cy="1282418"/>
          </a:xfrm>
        </p:grpSpPr>
        <p:pic>
          <p:nvPicPr>
            <p:cNvPr id="45" name="Picture 2" descr="C:\Users\Skola\AppData\Local\Microsoft\Windows\Temporary Internet Files\Content.IE5\QR38PUDH\MC900441708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="" xmlns:a14="http://schemas.microsoft.com/office/drawing/2010/main">
                    <a14:imgLayer r:embed="rId3">
                      <a14:imgEffect>
                        <a14:artisticCrisscrossEtching/>
                      </a14:imgEffect>
                    </a14:imgLayer>
                  </a14:imgProps>
                </a:ex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91131" y="2596631"/>
              <a:ext cx="1282418" cy="1282418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6" name="Obdélník 45"/>
            <p:cNvSpPr/>
            <p:nvPr/>
          </p:nvSpPr>
          <p:spPr>
            <a:xfrm>
              <a:off x="7308304" y="3087826"/>
              <a:ext cx="648072" cy="557199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3200" dirty="0" smtClean="0">
                  <a:solidFill>
                    <a:schemeClr val="tx1"/>
                  </a:solidFill>
                </a:rPr>
                <a:t>10</a:t>
              </a:r>
              <a:endParaRPr lang="cs-CZ" sz="3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7776488" y="3970659"/>
            <a:ext cx="1188000" cy="900000"/>
            <a:chOff x="6991131" y="2596631"/>
            <a:chExt cx="1282418" cy="1282418"/>
          </a:xfrm>
        </p:grpSpPr>
        <p:pic>
          <p:nvPicPr>
            <p:cNvPr id="48" name="Picture 2" descr="C:\Users\Skola\AppData\Local\Microsoft\Windows\Temporary Internet Files\Content.IE5\QR38PUDH\MC900441708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="" xmlns:a14="http://schemas.microsoft.com/office/drawing/2010/main">
                    <a14:imgLayer r:embed="rId3">
                      <a14:imgEffect>
                        <a14:artisticCrisscrossEtching/>
                      </a14:imgEffect>
                    </a14:imgLayer>
                  </a14:imgProps>
                </a:ex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91131" y="2596631"/>
              <a:ext cx="1282418" cy="1282418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9" name="Obdélník 48"/>
            <p:cNvSpPr/>
            <p:nvPr/>
          </p:nvSpPr>
          <p:spPr>
            <a:xfrm>
              <a:off x="7308304" y="3087825"/>
              <a:ext cx="648072" cy="557199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3200" dirty="0" smtClean="0">
                  <a:solidFill>
                    <a:schemeClr val="tx1"/>
                  </a:solidFill>
                </a:rPr>
                <a:t>20</a:t>
              </a:r>
              <a:endParaRPr lang="cs-CZ" sz="3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50" name="Skupina 49"/>
          <p:cNvGrpSpPr/>
          <p:nvPr/>
        </p:nvGrpSpPr>
        <p:grpSpPr>
          <a:xfrm>
            <a:off x="7776488" y="5771924"/>
            <a:ext cx="1188000" cy="900000"/>
            <a:chOff x="6991131" y="2596631"/>
            <a:chExt cx="1282418" cy="1282418"/>
          </a:xfrm>
        </p:grpSpPr>
        <p:pic>
          <p:nvPicPr>
            <p:cNvPr id="51" name="Picture 2" descr="C:\Users\Skola\AppData\Local\Microsoft\Windows\Temporary Internet Files\Content.IE5\QR38PUDH\MC900441708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="" xmlns:a14="http://schemas.microsoft.com/office/drawing/2010/main">
                    <a14:imgLayer r:embed="rId3">
                      <a14:imgEffect>
                        <a14:artisticCrisscrossEtching/>
                      </a14:imgEffect>
                    </a14:imgLayer>
                  </a14:imgProps>
                </a:ex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91131" y="2596631"/>
              <a:ext cx="1282418" cy="1282418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2" name="Obdélník 51"/>
            <p:cNvSpPr/>
            <p:nvPr/>
          </p:nvSpPr>
          <p:spPr>
            <a:xfrm>
              <a:off x="7308304" y="3087825"/>
              <a:ext cx="648072" cy="557199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3200" dirty="0" smtClean="0">
                  <a:solidFill>
                    <a:schemeClr val="tx1"/>
                  </a:solidFill>
                </a:rPr>
                <a:t>15</a:t>
              </a:r>
              <a:endParaRPr lang="cs-CZ" sz="3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53" name="Skupina 52"/>
          <p:cNvGrpSpPr/>
          <p:nvPr/>
        </p:nvGrpSpPr>
        <p:grpSpPr>
          <a:xfrm>
            <a:off x="7776488" y="4871292"/>
            <a:ext cx="1188000" cy="900000"/>
            <a:chOff x="6991131" y="2596631"/>
            <a:chExt cx="1282418" cy="1282418"/>
          </a:xfrm>
        </p:grpSpPr>
        <p:pic>
          <p:nvPicPr>
            <p:cNvPr id="54" name="Picture 2" descr="C:\Users\Skola\AppData\Local\Microsoft\Windows\Temporary Internet Files\Content.IE5\QR38PUDH\MC900441708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="" xmlns:a14="http://schemas.microsoft.com/office/drawing/2010/main">
                    <a14:imgLayer r:embed="rId3">
                      <a14:imgEffect>
                        <a14:artisticCrisscrossEtching/>
                      </a14:imgEffect>
                    </a14:imgLayer>
                  </a14:imgProps>
                </a:ex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91131" y="2596631"/>
              <a:ext cx="1282418" cy="1282418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5" name="Obdélník 54"/>
            <p:cNvSpPr/>
            <p:nvPr/>
          </p:nvSpPr>
          <p:spPr>
            <a:xfrm>
              <a:off x="7308304" y="3087825"/>
              <a:ext cx="648072" cy="557199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3200" dirty="0" smtClean="0">
                  <a:solidFill>
                    <a:schemeClr val="tx1"/>
                  </a:solidFill>
                </a:rPr>
                <a:t>0</a:t>
              </a:r>
              <a:endParaRPr lang="cs-CZ" sz="3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56" name="Skupina 55"/>
          <p:cNvGrpSpPr/>
          <p:nvPr/>
        </p:nvGrpSpPr>
        <p:grpSpPr>
          <a:xfrm>
            <a:off x="7776488" y="2169393"/>
            <a:ext cx="1188000" cy="900000"/>
            <a:chOff x="6991131" y="2596631"/>
            <a:chExt cx="1282418" cy="1282418"/>
          </a:xfrm>
        </p:grpSpPr>
        <p:pic>
          <p:nvPicPr>
            <p:cNvPr id="57" name="Picture 2" descr="C:\Users\Skola\AppData\Local\Microsoft\Windows\Temporary Internet Files\Content.IE5\QR38PUDH\MC900441708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="" xmlns:a14="http://schemas.microsoft.com/office/drawing/2010/main">
                    <a14:imgLayer r:embed="rId3">
                      <a14:imgEffect>
                        <a14:artisticCrisscrossEtching/>
                      </a14:imgEffect>
                    </a14:imgLayer>
                  </a14:imgProps>
                </a:ex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91131" y="2596631"/>
              <a:ext cx="1282418" cy="1282418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8" name="Obdélník 57"/>
            <p:cNvSpPr/>
            <p:nvPr/>
          </p:nvSpPr>
          <p:spPr>
            <a:xfrm>
              <a:off x="7308304" y="3087825"/>
              <a:ext cx="648072" cy="557199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3200" dirty="0" smtClean="0">
                  <a:solidFill>
                    <a:schemeClr val="tx1"/>
                  </a:solidFill>
                </a:rPr>
                <a:t>50</a:t>
              </a:r>
              <a:endParaRPr lang="cs-CZ" sz="3200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="" xmlns:p14="http://schemas.microsoft.com/office/powerpoint/2010/main" val="33918207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Citace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036496" cy="4525963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www.ofice.microsoft.com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630075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3309</TotalTime>
  <Words>289</Words>
  <Application>Microsoft Office PowerPoint</Application>
  <PresentationFormat>Předvádění na obrazovce (4:3)</PresentationFormat>
  <Paragraphs>87</Paragraphs>
  <Slides>10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Administrator</cp:lastModifiedBy>
  <cp:revision>434</cp:revision>
  <dcterms:created xsi:type="dcterms:W3CDTF">2012-03-08T11:35:34Z</dcterms:created>
  <dcterms:modified xsi:type="dcterms:W3CDTF">2012-09-27T20:18:45Z</dcterms:modified>
</cp:coreProperties>
</file>