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63" r:id="rId3"/>
    <p:sldId id="369" r:id="rId4"/>
    <p:sldId id="370" r:id="rId5"/>
    <p:sldId id="371" r:id="rId6"/>
    <p:sldId id="372" r:id="rId7"/>
    <p:sldId id="373" r:id="rId8"/>
    <p:sldId id="374" r:id="rId9"/>
    <p:sldId id="375" r:id="rId10"/>
    <p:sldId id="376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AE42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Erika Hovorková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VY_32_INOVACE_1_Opakování učiva 1. ročníku – přirozená čísla 0-10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CZ.1.07/1.4.00/21.2004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4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B340602A-63DE-4E1E-AE7D-1BF838894F80}" type="pres">
      <dgm:prSet presAssocID="{D8197B8C-B260-4A16-BDF4-0947B075E274}" presName="vertSpace3" presStyleLbl="node1" presStyleIdx="1" presStyleCnt="4"/>
      <dgm:spPr/>
    </dgm:pt>
    <dgm:pt modelId="{3024726A-57AE-4AFC-9723-A526DCC56990}" type="pres">
      <dgm:prSet presAssocID="{D8197B8C-B260-4A16-BDF4-0947B075E274}" presName="circle3" presStyleLbl="node1" presStyleIdx="2" presStyleCnt="4"/>
      <dgm:spPr/>
    </dgm:pt>
    <dgm:pt modelId="{E632F17C-588E-4513-B5B0-E3A25884288E}" type="pres">
      <dgm:prSet presAssocID="{D8197B8C-B260-4A16-BDF4-0947B075E274}" presName="rect3" presStyleLbl="alignAcc1" presStyleIdx="2" presStyleCnt="4"/>
      <dgm:spPr/>
      <dgm:t>
        <a:bodyPr/>
        <a:lstStyle/>
        <a:p>
          <a:endParaRPr lang="cs-CZ"/>
        </a:p>
      </dgm:t>
    </dgm:pt>
    <dgm:pt modelId="{0067B3B6-CC6E-4FEA-934A-B260CCD88713}" type="pres">
      <dgm:prSet presAssocID="{4C35D32F-0EAB-4CD7-82EE-45574DC2A586}" presName="vertSpace4" presStyleLbl="node1" presStyleIdx="2" presStyleCnt="4"/>
      <dgm:spPr/>
    </dgm:pt>
    <dgm:pt modelId="{7C586B55-94D6-4E48-9045-89BD65D2E277}" type="pres">
      <dgm:prSet presAssocID="{4C35D32F-0EAB-4CD7-82EE-45574DC2A586}" presName="circle4" presStyleLbl="node1" presStyleIdx="3" presStyleCnt="4"/>
      <dgm:spPr/>
    </dgm:pt>
    <dgm:pt modelId="{00691753-22B7-4C53-A077-CBC858064A16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148F93-7DA0-4E0D-95F4-8472B341DEC4}" type="pres">
      <dgm:prSet presAssocID="{D8197B8C-B260-4A16-BDF4-0947B075E274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B473E7-08E4-4C34-9685-F270398857C7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55A2253-A29D-4EAA-873B-74EAF885D7A1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628CEFC5-49DF-43B2-A645-B19ECA724CD8}" type="presOf" srcId="{757F3AB3-0718-4624-B441-E567A8F0AB56}" destId="{333A1088-737F-45CB-B68E-254E46348037}" srcOrd="0" destOrd="0" presId="urn:microsoft.com/office/officeart/2005/8/layout/target3"/>
    <dgm:cxn modelId="{5004821A-1498-41A0-893F-A85164D08959}" type="presOf" srcId="{D1B46980-6531-4606-95E6-44980827E919}" destId="{6140AFEC-043D-4C43-A2F9-D0F5331DF3A3}" srcOrd="0" destOrd="0" presId="urn:microsoft.com/office/officeart/2005/8/layout/target3"/>
    <dgm:cxn modelId="{2265E82E-5EDE-4C18-B846-B0BBAC4896E5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E1C4C54-FECE-4DE0-9911-66BA5D92C57C}" type="presOf" srcId="{4C35D32F-0EAB-4CD7-82EE-45574DC2A586}" destId="{67B473E7-08E4-4C34-9685-F270398857C7}" srcOrd="1" destOrd="0" presId="urn:microsoft.com/office/officeart/2005/8/layout/target3"/>
    <dgm:cxn modelId="{7026137D-6CD6-4BE9-8D13-2E6F7ED1D5CD}" type="presOf" srcId="{D8197B8C-B260-4A16-BDF4-0947B075E274}" destId="{CC148F93-7DA0-4E0D-95F4-8472B341DEC4}" srcOrd="1" destOrd="0" presId="urn:microsoft.com/office/officeart/2005/8/layout/target3"/>
    <dgm:cxn modelId="{5A9D5BDA-C227-4D10-83EF-7880D0670472}" type="presOf" srcId="{4C35D32F-0EAB-4CD7-82EE-45574DC2A586}" destId="{00691753-22B7-4C53-A077-CBC858064A16}" srcOrd="0" destOrd="0" presId="urn:microsoft.com/office/officeart/2005/8/layout/target3"/>
    <dgm:cxn modelId="{4174C45E-4D9B-4864-A1C6-0826538295A4}" type="presOf" srcId="{D8197B8C-B260-4A16-BDF4-0947B075E274}" destId="{E632F17C-588E-4513-B5B0-E3A25884288E}" srcOrd="0" destOrd="0" presId="urn:microsoft.com/office/officeart/2005/8/layout/target3"/>
    <dgm:cxn modelId="{09013891-108B-4269-AF4E-0341A823C58C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2" destOrd="0" parTransId="{51C5993D-B262-45E6-B66E-76BC9D6D883D}" sibTransId="{1AEC7F05-E0FE-459C-BD47-224AC9D7BEE4}"/>
    <dgm:cxn modelId="{0A642D55-D736-4B0D-B6EC-5968D7400920}" type="presParOf" srcId="{333A1088-737F-45CB-B68E-254E46348037}" destId="{F5ABB229-8D3B-4694-996A-96F23CF14429}" srcOrd="0" destOrd="0" presId="urn:microsoft.com/office/officeart/2005/8/layout/target3"/>
    <dgm:cxn modelId="{41EB3B42-238B-4998-ADCF-8F26BBA85977}" type="presParOf" srcId="{333A1088-737F-45CB-B68E-254E46348037}" destId="{F41139FD-01EE-4571-8B17-4FB00FC51163}" srcOrd="1" destOrd="0" presId="urn:microsoft.com/office/officeart/2005/8/layout/target3"/>
    <dgm:cxn modelId="{90E0A2B3-464F-47DD-9021-441D4F9C514E}" type="presParOf" srcId="{333A1088-737F-45CB-B68E-254E46348037}" destId="{D005CE8C-CC26-4C3E-AC11-E15060ECD759}" srcOrd="2" destOrd="0" presId="urn:microsoft.com/office/officeart/2005/8/layout/target3"/>
    <dgm:cxn modelId="{F3E54BD5-3FD1-456F-BAF4-87305E6D1D32}" type="presParOf" srcId="{333A1088-737F-45CB-B68E-254E46348037}" destId="{2C702D82-9B77-49B7-9568-BB8EB47C3372}" srcOrd="3" destOrd="0" presId="urn:microsoft.com/office/officeart/2005/8/layout/target3"/>
    <dgm:cxn modelId="{EC1AC008-7C92-43A9-BFA3-DB1155BBFFC3}" type="presParOf" srcId="{333A1088-737F-45CB-B68E-254E46348037}" destId="{A52A0455-90FF-4808-ABD0-F02540D31D5A}" srcOrd="4" destOrd="0" presId="urn:microsoft.com/office/officeart/2005/8/layout/target3"/>
    <dgm:cxn modelId="{28E64F7B-8901-4790-9817-27C7D42CEEB1}" type="presParOf" srcId="{333A1088-737F-45CB-B68E-254E46348037}" destId="{6140AFEC-043D-4C43-A2F9-D0F5331DF3A3}" srcOrd="5" destOrd="0" presId="urn:microsoft.com/office/officeart/2005/8/layout/target3"/>
    <dgm:cxn modelId="{EBAED950-E65E-403B-955C-9CE82E1939AF}" type="presParOf" srcId="{333A1088-737F-45CB-B68E-254E46348037}" destId="{B340602A-63DE-4E1E-AE7D-1BF838894F80}" srcOrd="6" destOrd="0" presId="urn:microsoft.com/office/officeart/2005/8/layout/target3"/>
    <dgm:cxn modelId="{E97ED8D0-305B-47DD-8E27-3A6ADEC89568}" type="presParOf" srcId="{333A1088-737F-45CB-B68E-254E46348037}" destId="{3024726A-57AE-4AFC-9723-A526DCC56990}" srcOrd="7" destOrd="0" presId="urn:microsoft.com/office/officeart/2005/8/layout/target3"/>
    <dgm:cxn modelId="{8BA74B8D-4283-48EA-8DAA-CC3C92206B7A}" type="presParOf" srcId="{333A1088-737F-45CB-B68E-254E46348037}" destId="{E632F17C-588E-4513-B5B0-E3A25884288E}" srcOrd="8" destOrd="0" presId="urn:microsoft.com/office/officeart/2005/8/layout/target3"/>
    <dgm:cxn modelId="{D35B976D-3181-4209-877B-EFDA3291C385}" type="presParOf" srcId="{333A1088-737F-45CB-B68E-254E46348037}" destId="{0067B3B6-CC6E-4FEA-934A-B260CCD88713}" srcOrd="9" destOrd="0" presId="urn:microsoft.com/office/officeart/2005/8/layout/target3"/>
    <dgm:cxn modelId="{B95F6718-7554-4B78-9A85-9AD7C7493274}" type="presParOf" srcId="{333A1088-737F-45CB-B68E-254E46348037}" destId="{7C586B55-94D6-4E48-9045-89BD65D2E277}" srcOrd="10" destOrd="0" presId="urn:microsoft.com/office/officeart/2005/8/layout/target3"/>
    <dgm:cxn modelId="{04BA9265-001D-465E-81FA-BCA4B9F42D3A}" type="presParOf" srcId="{333A1088-737F-45CB-B68E-254E46348037}" destId="{00691753-22B7-4C53-A077-CBC858064A16}" srcOrd="11" destOrd="0" presId="urn:microsoft.com/office/officeart/2005/8/layout/target3"/>
    <dgm:cxn modelId="{E3457138-5763-4A50-82CE-010131D421F9}" type="presParOf" srcId="{333A1088-737F-45CB-B68E-254E46348037}" destId="{AED2198E-93D5-4001-81B4-73124B309672}" srcOrd="12" destOrd="0" presId="urn:microsoft.com/office/officeart/2005/8/layout/target3"/>
    <dgm:cxn modelId="{9B42D056-57DF-4D25-B3F4-52C2D86445EB}" type="presParOf" srcId="{333A1088-737F-45CB-B68E-254E46348037}" destId="{2BE915AB-18AA-4053-B92C-3BFC9ED204BB}" srcOrd="13" destOrd="0" presId="urn:microsoft.com/office/officeart/2005/8/layout/target3"/>
    <dgm:cxn modelId="{7EF907D0-7139-4C48-AF83-46AC00618C96}" type="presParOf" srcId="{333A1088-737F-45CB-B68E-254E46348037}" destId="{CC148F93-7DA0-4E0D-95F4-8472B341DEC4}" srcOrd="14" destOrd="0" presId="urn:microsoft.com/office/officeart/2005/8/layout/target3"/>
    <dgm:cxn modelId="{747D1EC2-D5B6-4B5C-A472-66E661B66DAD}" type="presParOf" srcId="{333A1088-737F-45CB-B68E-254E46348037}" destId="{67B473E7-08E4-4C34-9685-F270398857C7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456383" cy="34563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12554" y="0"/>
          <a:ext cx="6408712" cy="34563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712554" y="0"/>
        <a:ext cx="6408712" cy="734481"/>
      </dsp:txXfrm>
    </dsp:sp>
    <dsp:sp modelId="{A52A0455-90FF-4808-ABD0-F02540D31D5A}">
      <dsp:nvSpPr>
        <dsp:cNvPr id="0" name=""/>
        <dsp:cNvSpPr/>
      </dsp:nvSpPr>
      <dsp:spPr>
        <a:xfrm>
          <a:off x="453650" y="734481"/>
          <a:ext cx="2549083" cy="25490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28191" y="734481"/>
          <a:ext cx="6408712" cy="25490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Erika Hovorková</a:t>
          </a:r>
          <a:endParaRPr lang="cs-CZ" sz="2000" kern="1200" dirty="0"/>
        </a:p>
      </dsp:txBody>
      <dsp:txXfrm>
        <a:off x="1728191" y="734481"/>
        <a:ext cx="6408712" cy="734481"/>
      </dsp:txXfrm>
    </dsp:sp>
    <dsp:sp modelId="{3024726A-57AE-4AFC-9723-A526DCC56990}">
      <dsp:nvSpPr>
        <dsp:cNvPr id="0" name=""/>
        <dsp:cNvSpPr/>
      </dsp:nvSpPr>
      <dsp:spPr>
        <a:xfrm>
          <a:off x="907300" y="1468963"/>
          <a:ext cx="1641782" cy="164178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632F17C-588E-4513-B5B0-E3A25884288E}">
      <dsp:nvSpPr>
        <dsp:cNvPr id="0" name=""/>
        <dsp:cNvSpPr/>
      </dsp:nvSpPr>
      <dsp:spPr>
        <a:xfrm>
          <a:off x="1728191" y="1468963"/>
          <a:ext cx="6408712" cy="16417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VY_32_INOVACE_1_Opakování učiva 1. ročníku – přirozená čísla 0-10</a:t>
          </a:r>
          <a:endParaRPr lang="cs-CZ" sz="2000" kern="1200" dirty="0"/>
        </a:p>
      </dsp:txBody>
      <dsp:txXfrm>
        <a:off x="1728191" y="1468963"/>
        <a:ext cx="6408712" cy="734481"/>
      </dsp:txXfrm>
    </dsp:sp>
    <dsp:sp modelId="{7C586B55-94D6-4E48-9045-89BD65D2E277}">
      <dsp:nvSpPr>
        <dsp:cNvPr id="0" name=""/>
        <dsp:cNvSpPr/>
      </dsp:nvSpPr>
      <dsp:spPr>
        <a:xfrm>
          <a:off x="1360951" y="2203444"/>
          <a:ext cx="734481" cy="73448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691753-22B7-4C53-A077-CBC858064A16}">
      <dsp:nvSpPr>
        <dsp:cNvPr id="0" name=""/>
        <dsp:cNvSpPr/>
      </dsp:nvSpPr>
      <dsp:spPr>
        <a:xfrm>
          <a:off x="1728191" y="2203444"/>
          <a:ext cx="6408712" cy="73448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CZ.1.07/1.4.00/21.2004</a:t>
          </a:r>
          <a:endParaRPr lang="cs-CZ" sz="2000" kern="1200" dirty="0"/>
        </a:p>
      </dsp:txBody>
      <dsp:txXfrm>
        <a:off x="1728191" y="2203444"/>
        <a:ext cx="6408712" cy="7344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92613E-DDDB-4DBB-A163-989AFFE2C5F1}" type="datetimeFigureOut">
              <a:rPr lang="cs-CZ" smtClean="0"/>
              <a:pPr/>
              <a:t>28.9.2012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3C3164-F2C5-4F83-BB08-1F5F92511A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46126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84597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Seřaď čísla</a:t>
            </a:r>
            <a:r>
              <a:rPr lang="cs-CZ" baseline="0" dirty="0" smtClean="0"/>
              <a:t> od nejmenšího po největší. Čísla přečti, přesně obtáhni tvar.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53421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Napiš čísla od 0 do 10 a zpět, čísla přečti. Dodržuj správný tvar.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20117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Čísla přečti, doplň správný počet teček.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288404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Dokresli kolečka tak, aby jich bylo na každé kartě 9. Najdeš karty, kde jsi domaloval stejný počet koleček? Tyto karty obtáhni barevně.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709084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Přečti číslice na všech kartách. Vyhledej stejná čísla a karty vybarvi. Dodržuj určenou barvu na velké kartě.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000921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Přečti číslice na všech kartách. Vyhledej stejná čísla a karty vybarvi. Dodržuj určenou barvu na velké kartě.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136751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Spočítej tečky na míči, každému míči přiřaď číslo dle počtu. Uhodneš jaký míč ještě chybí? (nula teček)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455543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Doplň </a:t>
            </a:r>
            <a:r>
              <a:rPr lang="cs-CZ" dirty="0" smtClean="0"/>
              <a:t>chybějící</a:t>
            </a:r>
            <a:r>
              <a:rPr lang="cs-CZ" baseline="0" dirty="0" smtClean="0"/>
              <a:t> čísla a říkej hbitě řady čísel. Zvládneš i poslední řadu? Za odměnu si zasportuj, udělej 12 dřepů.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94133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8316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63112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98841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42155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28.9.2012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00445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28.9.2012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42635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28.9.2012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07013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00250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30691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85130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22022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1AB617-178B-4D3B-9F3A-4C512F0B0DE5}" type="datetimeFigureOut">
              <a:rPr lang="cs-CZ" smtClean="0"/>
              <a:pPr/>
              <a:t>28.9.2012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0011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4620741"/>
              </p:ext>
            </p:extLst>
          </p:nvPr>
        </p:nvGraphicFramePr>
        <p:xfrm>
          <a:off x="467544" y="476672"/>
          <a:ext cx="8136904" cy="3456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020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40060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000" dirty="0" smtClean="0"/>
              <a:t>Matematika pro 2. ročník ZŠ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Pomůcky: karty s čísly, číselná osa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Inovace – aktivita a motivace žáků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Metodické pokyny: doplňování, řazení, porovnávání</a:t>
            </a:r>
          </a:p>
          <a:p>
            <a:pPr>
              <a:buFont typeface="Wingdings" pitchFamily="2" charset="2"/>
              <a:buChar char="Ø"/>
            </a:pPr>
            <a:endParaRPr lang="cs-CZ" sz="400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Matematika a její aplikace - Matematika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3648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59632" y="3674236"/>
            <a:ext cx="1584176" cy="100811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9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0" y="2801470"/>
            <a:ext cx="1584176" cy="100811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7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948264" y="5183999"/>
            <a:ext cx="1584176" cy="100811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5" name="Obdélník 4"/>
          <p:cNvSpPr/>
          <p:nvPr/>
        </p:nvSpPr>
        <p:spPr>
          <a:xfrm>
            <a:off x="4066397" y="3645024"/>
            <a:ext cx="1584176" cy="100811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6" name="Obdélník 5"/>
          <p:cNvSpPr/>
          <p:nvPr/>
        </p:nvSpPr>
        <p:spPr>
          <a:xfrm>
            <a:off x="5650573" y="3047190"/>
            <a:ext cx="1584176" cy="100811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7" name="Obdélník 6"/>
          <p:cNvSpPr/>
          <p:nvPr/>
        </p:nvSpPr>
        <p:spPr>
          <a:xfrm>
            <a:off x="2339752" y="3305526"/>
            <a:ext cx="1584176" cy="100811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8" name="Obdélník 7"/>
          <p:cNvSpPr/>
          <p:nvPr/>
        </p:nvSpPr>
        <p:spPr>
          <a:xfrm>
            <a:off x="7092280" y="3295521"/>
            <a:ext cx="1584176" cy="100811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9" name="Obdélník 8"/>
          <p:cNvSpPr/>
          <p:nvPr/>
        </p:nvSpPr>
        <p:spPr>
          <a:xfrm>
            <a:off x="0" y="5517232"/>
            <a:ext cx="1584176" cy="100811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987824" y="5161118"/>
            <a:ext cx="1584176" cy="100811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508104" y="4313638"/>
            <a:ext cx="1584176" cy="100811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10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604965" y="5517232"/>
            <a:ext cx="1584176" cy="100811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O</a:t>
            </a:r>
            <a:endParaRPr lang="cs-CZ" sz="4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3901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Přímá spojnice 1"/>
          <p:cNvCxnSpPr/>
          <p:nvPr/>
        </p:nvCxnSpPr>
        <p:spPr>
          <a:xfrm>
            <a:off x="251520" y="1052736"/>
            <a:ext cx="842493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Přímá spojnice 2"/>
          <p:cNvCxnSpPr/>
          <p:nvPr/>
        </p:nvCxnSpPr>
        <p:spPr>
          <a:xfrm>
            <a:off x="251520" y="1976839"/>
            <a:ext cx="842493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nice 3"/>
          <p:cNvCxnSpPr/>
          <p:nvPr/>
        </p:nvCxnSpPr>
        <p:spPr>
          <a:xfrm>
            <a:off x="251520" y="2900942"/>
            <a:ext cx="842493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251520" y="3825045"/>
            <a:ext cx="842493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251520" y="4749148"/>
            <a:ext cx="842493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51520" y="5673251"/>
            <a:ext cx="842493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51520" y="6597352"/>
            <a:ext cx="842493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27484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51640456"/>
              </p:ext>
            </p:extLst>
          </p:nvPr>
        </p:nvGraphicFramePr>
        <p:xfrm>
          <a:off x="251520" y="836712"/>
          <a:ext cx="8712966" cy="48245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52161"/>
                <a:gridCol w="1452161"/>
                <a:gridCol w="1452161"/>
                <a:gridCol w="1452161"/>
                <a:gridCol w="1452161"/>
                <a:gridCol w="1452161"/>
              </a:tblGrid>
              <a:tr h="2412268">
                <a:tc>
                  <a:txBody>
                    <a:bodyPr/>
                    <a:lstStyle/>
                    <a:p>
                      <a:r>
                        <a:rPr lang="cs-CZ" sz="7200" b="1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7200" b="1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7200" b="1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7200" b="1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7200" b="1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7200" b="1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412268">
                <a:tc>
                  <a:txBody>
                    <a:bodyPr/>
                    <a:lstStyle/>
                    <a:p>
                      <a:r>
                        <a:rPr lang="cs-CZ" sz="7200" b="1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7200" b="1" dirty="0" smtClean="0">
                          <a:solidFill>
                            <a:schemeClr val="tx1"/>
                          </a:solidFill>
                        </a:rPr>
                        <a:t>10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7200" b="1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7200" b="1" dirty="0" smtClean="0">
                          <a:solidFill>
                            <a:schemeClr val="tx1"/>
                          </a:solidFill>
                        </a:rPr>
                        <a:t>9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7200" b="1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7200" b="1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53377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126673"/>
              </p:ext>
            </p:extLst>
          </p:nvPr>
        </p:nvGraphicFramePr>
        <p:xfrm>
          <a:off x="107504" y="980728"/>
          <a:ext cx="9001000" cy="48245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00200"/>
                <a:gridCol w="1800200"/>
                <a:gridCol w="1800200"/>
                <a:gridCol w="1800200"/>
                <a:gridCol w="1800200"/>
              </a:tblGrid>
              <a:tr h="241226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41226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grpSp>
        <p:nvGrpSpPr>
          <p:cNvPr id="50" name="Skupina 49"/>
          <p:cNvGrpSpPr/>
          <p:nvPr/>
        </p:nvGrpSpPr>
        <p:grpSpPr>
          <a:xfrm>
            <a:off x="146306" y="993508"/>
            <a:ext cx="8890190" cy="4103577"/>
            <a:chOff x="146306" y="993508"/>
            <a:chExt cx="8890190" cy="4103577"/>
          </a:xfrm>
        </p:grpSpPr>
        <p:sp>
          <p:nvSpPr>
            <p:cNvPr id="3" name="Ovál 2"/>
            <p:cNvSpPr/>
            <p:nvPr/>
          </p:nvSpPr>
          <p:spPr>
            <a:xfrm>
              <a:off x="146306" y="1047294"/>
              <a:ext cx="507766" cy="507766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vál 10"/>
            <p:cNvSpPr/>
            <p:nvPr/>
          </p:nvSpPr>
          <p:spPr>
            <a:xfrm>
              <a:off x="3737400" y="1625090"/>
              <a:ext cx="507766" cy="507766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vál 11"/>
            <p:cNvSpPr/>
            <p:nvPr/>
          </p:nvSpPr>
          <p:spPr>
            <a:xfrm>
              <a:off x="1979712" y="1040835"/>
              <a:ext cx="507766" cy="507766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vál 12"/>
            <p:cNvSpPr/>
            <p:nvPr/>
          </p:nvSpPr>
          <p:spPr>
            <a:xfrm>
              <a:off x="3737400" y="1040835"/>
              <a:ext cx="507766" cy="507766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vál 13"/>
            <p:cNvSpPr/>
            <p:nvPr/>
          </p:nvSpPr>
          <p:spPr>
            <a:xfrm>
              <a:off x="2526690" y="1040835"/>
              <a:ext cx="507766" cy="507766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vál 14"/>
            <p:cNvSpPr/>
            <p:nvPr/>
          </p:nvSpPr>
          <p:spPr>
            <a:xfrm>
              <a:off x="3073668" y="1040835"/>
              <a:ext cx="507766" cy="507766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vál 15"/>
            <p:cNvSpPr/>
            <p:nvPr/>
          </p:nvSpPr>
          <p:spPr>
            <a:xfrm>
              <a:off x="1973215" y="1625090"/>
              <a:ext cx="507766" cy="507766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vál 16"/>
            <p:cNvSpPr/>
            <p:nvPr/>
          </p:nvSpPr>
          <p:spPr>
            <a:xfrm>
              <a:off x="3737400" y="2201154"/>
              <a:ext cx="507766" cy="507766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vál 17"/>
            <p:cNvSpPr/>
            <p:nvPr/>
          </p:nvSpPr>
          <p:spPr>
            <a:xfrm>
              <a:off x="146306" y="1625090"/>
              <a:ext cx="507766" cy="507766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vál 18"/>
            <p:cNvSpPr/>
            <p:nvPr/>
          </p:nvSpPr>
          <p:spPr>
            <a:xfrm>
              <a:off x="4352266" y="1046062"/>
              <a:ext cx="507766" cy="507766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vál 19"/>
            <p:cNvSpPr/>
            <p:nvPr/>
          </p:nvSpPr>
          <p:spPr>
            <a:xfrm>
              <a:off x="5576402" y="1625090"/>
              <a:ext cx="507766" cy="507766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vál 20"/>
            <p:cNvSpPr/>
            <p:nvPr/>
          </p:nvSpPr>
          <p:spPr>
            <a:xfrm>
              <a:off x="4352266" y="1625090"/>
              <a:ext cx="507766" cy="507766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vál 21"/>
            <p:cNvSpPr/>
            <p:nvPr/>
          </p:nvSpPr>
          <p:spPr>
            <a:xfrm>
              <a:off x="4932040" y="2201154"/>
              <a:ext cx="507766" cy="507766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vál 22"/>
            <p:cNvSpPr/>
            <p:nvPr/>
          </p:nvSpPr>
          <p:spPr>
            <a:xfrm>
              <a:off x="7323052" y="1017539"/>
              <a:ext cx="507766" cy="507766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Ovál 23"/>
            <p:cNvSpPr/>
            <p:nvPr/>
          </p:nvSpPr>
          <p:spPr>
            <a:xfrm>
              <a:off x="7952666" y="1022807"/>
              <a:ext cx="507766" cy="507766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Ovál 24"/>
            <p:cNvSpPr/>
            <p:nvPr/>
          </p:nvSpPr>
          <p:spPr>
            <a:xfrm>
              <a:off x="8528730" y="993508"/>
              <a:ext cx="507766" cy="507766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Ovál 25"/>
            <p:cNvSpPr/>
            <p:nvPr/>
          </p:nvSpPr>
          <p:spPr>
            <a:xfrm>
              <a:off x="7323052" y="1625090"/>
              <a:ext cx="507766" cy="507766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Ovál 26"/>
            <p:cNvSpPr/>
            <p:nvPr/>
          </p:nvSpPr>
          <p:spPr>
            <a:xfrm>
              <a:off x="7952666" y="1625090"/>
              <a:ext cx="507766" cy="507766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vál 27"/>
            <p:cNvSpPr/>
            <p:nvPr/>
          </p:nvSpPr>
          <p:spPr>
            <a:xfrm>
              <a:off x="8528730" y="1625090"/>
              <a:ext cx="507766" cy="507766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Ovál 28"/>
            <p:cNvSpPr/>
            <p:nvPr/>
          </p:nvSpPr>
          <p:spPr>
            <a:xfrm>
              <a:off x="7952666" y="2201154"/>
              <a:ext cx="507766" cy="507766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Ovál 29"/>
            <p:cNvSpPr/>
            <p:nvPr/>
          </p:nvSpPr>
          <p:spPr>
            <a:xfrm>
              <a:off x="146306" y="3429000"/>
              <a:ext cx="507766" cy="507766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Ovál 30"/>
            <p:cNvSpPr/>
            <p:nvPr/>
          </p:nvSpPr>
          <p:spPr>
            <a:xfrm>
              <a:off x="732987" y="3429000"/>
              <a:ext cx="507766" cy="507766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Ovál 31"/>
            <p:cNvSpPr/>
            <p:nvPr/>
          </p:nvSpPr>
          <p:spPr>
            <a:xfrm>
              <a:off x="146306" y="4005064"/>
              <a:ext cx="507766" cy="507766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Ovál 32"/>
            <p:cNvSpPr/>
            <p:nvPr/>
          </p:nvSpPr>
          <p:spPr>
            <a:xfrm>
              <a:off x="3737400" y="3429000"/>
              <a:ext cx="507766" cy="507766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Ovál 33"/>
            <p:cNvSpPr/>
            <p:nvPr/>
          </p:nvSpPr>
          <p:spPr>
            <a:xfrm>
              <a:off x="4932040" y="3429000"/>
              <a:ext cx="507766" cy="507766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Ovál 34"/>
            <p:cNvSpPr/>
            <p:nvPr/>
          </p:nvSpPr>
          <p:spPr>
            <a:xfrm>
              <a:off x="3737400" y="4589319"/>
              <a:ext cx="507766" cy="507766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Ovál 35"/>
            <p:cNvSpPr/>
            <p:nvPr/>
          </p:nvSpPr>
          <p:spPr>
            <a:xfrm>
              <a:off x="4932040" y="4589319"/>
              <a:ext cx="507766" cy="507766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Ovál 36"/>
            <p:cNvSpPr/>
            <p:nvPr/>
          </p:nvSpPr>
          <p:spPr>
            <a:xfrm>
              <a:off x="4352266" y="4005064"/>
              <a:ext cx="507766" cy="507766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Ovál 37"/>
            <p:cNvSpPr/>
            <p:nvPr/>
          </p:nvSpPr>
          <p:spPr>
            <a:xfrm>
              <a:off x="5576402" y="3429000"/>
              <a:ext cx="507766" cy="507766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Ovál 38"/>
            <p:cNvSpPr/>
            <p:nvPr/>
          </p:nvSpPr>
          <p:spPr>
            <a:xfrm>
              <a:off x="6152466" y="3429000"/>
              <a:ext cx="507766" cy="507766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Ovál 39"/>
            <p:cNvSpPr/>
            <p:nvPr/>
          </p:nvSpPr>
          <p:spPr>
            <a:xfrm>
              <a:off x="6732240" y="3429000"/>
              <a:ext cx="507766" cy="507766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Ovál 40"/>
            <p:cNvSpPr/>
            <p:nvPr/>
          </p:nvSpPr>
          <p:spPr>
            <a:xfrm>
              <a:off x="5576402" y="4589319"/>
              <a:ext cx="507766" cy="507766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Ovál 41"/>
            <p:cNvSpPr/>
            <p:nvPr/>
          </p:nvSpPr>
          <p:spPr>
            <a:xfrm>
              <a:off x="6152466" y="4589319"/>
              <a:ext cx="507766" cy="507766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Ovál 42"/>
            <p:cNvSpPr/>
            <p:nvPr/>
          </p:nvSpPr>
          <p:spPr>
            <a:xfrm>
              <a:off x="6732240" y="4589319"/>
              <a:ext cx="507766" cy="507766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Ovál 43"/>
            <p:cNvSpPr/>
            <p:nvPr/>
          </p:nvSpPr>
          <p:spPr>
            <a:xfrm>
              <a:off x="5576402" y="4005064"/>
              <a:ext cx="507766" cy="507766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Ovál 44"/>
            <p:cNvSpPr/>
            <p:nvPr/>
          </p:nvSpPr>
          <p:spPr>
            <a:xfrm>
              <a:off x="6732240" y="4005064"/>
              <a:ext cx="507766" cy="507766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Ovál 45"/>
            <p:cNvSpPr/>
            <p:nvPr/>
          </p:nvSpPr>
          <p:spPr>
            <a:xfrm>
              <a:off x="7323052" y="3429000"/>
              <a:ext cx="507766" cy="507766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Ovál 46"/>
            <p:cNvSpPr/>
            <p:nvPr/>
          </p:nvSpPr>
          <p:spPr>
            <a:xfrm>
              <a:off x="7952666" y="4005064"/>
              <a:ext cx="507766" cy="507766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Ovál 47"/>
            <p:cNvSpPr/>
            <p:nvPr/>
          </p:nvSpPr>
          <p:spPr>
            <a:xfrm>
              <a:off x="8528730" y="4589319"/>
              <a:ext cx="507766" cy="507766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Ovál 48"/>
            <p:cNvSpPr/>
            <p:nvPr/>
          </p:nvSpPr>
          <p:spPr>
            <a:xfrm>
              <a:off x="8528730" y="4005064"/>
              <a:ext cx="507766" cy="507766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589081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404664"/>
            <a:ext cx="936104" cy="1224136"/>
          </a:xfrm>
          <a:prstGeom prst="rect">
            <a:avLst/>
          </a:prstGeom>
          <a:pattFill prst="wdUpDiag">
            <a:fgClr>
              <a:srgbClr val="FF000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1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812360" y="404664"/>
            <a:ext cx="936104" cy="122413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4" name="Obdélník 3"/>
          <p:cNvSpPr/>
          <p:nvPr/>
        </p:nvSpPr>
        <p:spPr>
          <a:xfrm>
            <a:off x="5904148" y="404664"/>
            <a:ext cx="936104" cy="1224136"/>
          </a:xfrm>
          <a:prstGeom prst="rect">
            <a:avLst/>
          </a:prstGeom>
          <a:pattFill prst="wdUpDiag">
            <a:fgClr>
              <a:srgbClr val="AAE428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4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95936" y="404664"/>
            <a:ext cx="936104" cy="1224136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6" name="Obdélník 5"/>
          <p:cNvSpPr/>
          <p:nvPr/>
        </p:nvSpPr>
        <p:spPr>
          <a:xfrm>
            <a:off x="2087724" y="404664"/>
            <a:ext cx="936104" cy="122413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7" name="Obdélník 6"/>
          <p:cNvSpPr/>
          <p:nvPr/>
        </p:nvSpPr>
        <p:spPr>
          <a:xfrm>
            <a:off x="6311572" y="5625344"/>
            <a:ext cx="720000" cy="90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1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912537" y="4054256"/>
            <a:ext cx="720000" cy="90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1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892757" y="5625344"/>
            <a:ext cx="720000" cy="90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1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51251" y="2766077"/>
            <a:ext cx="720000" cy="90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963590" y="2638431"/>
            <a:ext cx="720000" cy="90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5084377" y="4587473"/>
            <a:ext cx="720000" cy="90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8172480" y="3614578"/>
            <a:ext cx="720000" cy="90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436373" y="5625344"/>
            <a:ext cx="720000" cy="90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360809" y="2638431"/>
            <a:ext cx="720000" cy="90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4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892912" y="5625344"/>
            <a:ext cx="720000" cy="90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4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7872310" y="5625344"/>
            <a:ext cx="720000" cy="90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3374464" y="4174312"/>
            <a:ext cx="720000" cy="90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2685635" y="2413136"/>
            <a:ext cx="720000" cy="90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6949649" y="4174312"/>
            <a:ext cx="720000" cy="90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0</a:t>
            </a:r>
            <a:endParaRPr lang="cs-CZ" sz="6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6704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404664"/>
            <a:ext cx="936104" cy="1224136"/>
          </a:xfrm>
          <a:prstGeom prst="rect">
            <a:avLst/>
          </a:prstGeom>
          <a:pattFill prst="wdUpDiag">
            <a:fgClr>
              <a:srgbClr val="FF000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3" name="Obdélník 2"/>
          <p:cNvSpPr/>
          <p:nvPr/>
        </p:nvSpPr>
        <p:spPr>
          <a:xfrm>
            <a:off x="7668344" y="404664"/>
            <a:ext cx="1080120" cy="122413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10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904148" y="404664"/>
            <a:ext cx="936104" cy="1224136"/>
          </a:xfrm>
          <a:prstGeom prst="rect">
            <a:avLst/>
          </a:prstGeom>
          <a:pattFill prst="wdUpDiag">
            <a:fgClr>
              <a:srgbClr val="AAE428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5" name="Obdélník 4"/>
          <p:cNvSpPr/>
          <p:nvPr/>
        </p:nvSpPr>
        <p:spPr>
          <a:xfrm>
            <a:off x="3995936" y="404664"/>
            <a:ext cx="936104" cy="1224136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8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087724" y="404664"/>
            <a:ext cx="936104" cy="122413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7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83568" y="3429000"/>
            <a:ext cx="720000" cy="90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7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848404" y="3964953"/>
            <a:ext cx="720000" cy="90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7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066658" y="4114617"/>
            <a:ext cx="720000" cy="90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7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311711" y="2567412"/>
            <a:ext cx="720000" cy="90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544148" y="3693931"/>
            <a:ext cx="720000" cy="90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755576" y="5157192"/>
            <a:ext cx="720000" cy="90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956555" y="2493671"/>
            <a:ext cx="720000" cy="90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8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723502" y="2401519"/>
            <a:ext cx="720000" cy="90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8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652200" y="5421126"/>
            <a:ext cx="720000" cy="90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8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335876" y="5157192"/>
            <a:ext cx="720000" cy="90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8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727525" y="5331126"/>
            <a:ext cx="972000" cy="108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10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443502" y="3761167"/>
            <a:ext cx="972000" cy="108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10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596404" y="5241126"/>
            <a:ext cx="972000" cy="108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10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509023" y="2744864"/>
            <a:ext cx="720000" cy="90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23" name="Obdélník 22"/>
          <p:cNvSpPr/>
          <p:nvPr/>
        </p:nvSpPr>
        <p:spPr>
          <a:xfrm>
            <a:off x="287564" y="2377922"/>
            <a:ext cx="720000" cy="90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6619514" y="4329000"/>
            <a:ext cx="720000" cy="90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>
                <a:solidFill>
                  <a:schemeClr val="tx1"/>
                </a:solidFill>
              </a:rPr>
              <a:t>9</a:t>
            </a:r>
          </a:p>
        </p:txBody>
      </p:sp>
    </p:spTree>
    <p:extLst>
      <p:ext uri="{BB962C8B-B14F-4D97-AF65-F5344CB8AC3E}">
        <p14:creationId xmlns:p14="http://schemas.microsoft.com/office/powerpoint/2010/main" val="1388481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6" name="Skupina 145"/>
          <p:cNvGrpSpPr/>
          <p:nvPr/>
        </p:nvGrpSpPr>
        <p:grpSpPr>
          <a:xfrm>
            <a:off x="107504" y="2755291"/>
            <a:ext cx="1620000" cy="1620000"/>
            <a:chOff x="107504" y="2755291"/>
            <a:chExt cx="1620000" cy="1620000"/>
          </a:xfrm>
        </p:grpSpPr>
        <p:sp>
          <p:nvSpPr>
            <p:cNvPr id="7" name="Ovál 6"/>
            <p:cNvSpPr/>
            <p:nvPr/>
          </p:nvSpPr>
          <p:spPr>
            <a:xfrm>
              <a:off x="107504" y="2755291"/>
              <a:ext cx="1620000" cy="162000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vál 11"/>
            <p:cNvSpPr/>
            <p:nvPr/>
          </p:nvSpPr>
          <p:spPr>
            <a:xfrm>
              <a:off x="479392" y="2846967"/>
              <a:ext cx="351656" cy="351656"/>
            </a:xfrm>
            <a:prstGeom prst="ellipse">
              <a:avLst/>
            </a:prstGeom>
            <a:pattFill prst="sphere">
              <a:fgClr>
                <a:srgbClr val="FF0000"/>
              </a:fgClr>
              <a:bgClr>
                <a:schemeClr val="bg1"/>
              </a:bgClr>
            </a:patt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vál 13"/>
            <p:cNvSpPr/>
            <p:nvPr/>
          </p:nvSpPr>
          <p:spPr>
            <a:xfrm>
              <a:off x="222524" y="3124883"/>
              <a:ext cx="351656" cy="351656"/>
            </a:xfrm>
            <a:prstGeom prst="ellipse">
              <a:avLst/>
            </a:prstGeom>
            <a:pattFill prst="sphere">
              <a:fgClr>
                <a:srgbClr val="FF0000"/>
              </a:fgClr>
              <a:bgClr>
                <a:schemeClr val="bg1"/>
              </a:bgClr>
            </a:patt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vál 14"/>
            <p:cNvSpPr/>
            <p:nvPr/>
          </p:nvSpPr>
          <p:spPr>
            <a:xfrm>
              <a:off x="1218852" y="3015559"/>
              <a:ext cx="351656" cy="351656"/>
            </a:xfrm>
            <a:prstGeom prst="ellipse">
              <a:avLst/>
            </a:prstGeom>
            <a:pattFill prst="sphere">
              <a:fgClr>
                <a:srgbClr val="FF0000"/>
              </a:fgClr>
              <a:bgClr>
                <a:schemeClr val="bg1"/>
              </a:bgClr>
            </a:patt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vál 18"/>
            <p:cNvSpPr/>
            <p:nvPr/>
          </p:nvSpPr>
          <p:spPr>
            <a:xfrm>
              <a:off x="734464" y="3363826"/>
              <a:ext cx="351656" cy="351656"/>
            </a:xfrm>
            <a:prstGeom prst="ellipse">
              <a:avLst/>
            </a:prstGeom>
            <a:pattFill prst="sphere">
              <a:fgClr>
                <a:srgbClr val="FF0000"/>
              </a:fgClr>
              <a:bgClr>
                <a:schemeClr val="bg1"/>
              </a:bgClr>
            </a:patt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vál 19"/>
            <p:cNvSpPr/>
            <p:nvPr/>
          </p:nvSpPr>
          <p:spPr>
            <a:xfrm>
              <a:off x="196884" y="3511519"/>
              <a:ext cx="351656" cy="351656"/>
            </a:xfrm>
            <a:prstGeom prst="ellipse">
              <a:avLst/>
            </a:prstGeom>
            <a:pattFill prst="sphere">
              <a:fgClr>
                <a:srgbClr val="FF0000"/>
              </a:fgClr>
              <a:bgClr>
                <a:schemeClr val="bg1"/>
              </a:bgClr>
            </a:patt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32" name="Skupina 131"/>
          <p:cNvGrpSpPr/>
          <p:nvPr/>
        </p:nvGrpSpPr>
        <p:grpSpPr>
          <a:xfrm>
            <a:off x="143688" y="188640"/>
            <a:ext cx="1620000" cy="1620000"/>
            <a:chOff x="179512" y="188640"/>
            <a:chExt cx="1620000" cy="1620000"/>
          </a:xfrm>
        </p:grpSpPr>
        <p:sp>
          <p:nvSpPr>
            <p:cNvPr id="33" name="Ovál 32"/>
            <p:cNvSpPr/>
            <p:nvPr/>
          </p:nvSpPr>
          <p:spPr>
            <a:xfrm>
              <a:off x="179512" y="188640"/>
              <a:ext cx="1620000" cy="162000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Ovál 33"/>
            <p:cNvSpPr/>
            <p:nvPr/>
          </p:nvSpPr>
          <p:spPr>
            <a:xfrm>
              <a:off x="551400" y="280316"/>
              <a:ext cx="351656" cy="351656"/>
            </a:xfrm>
            <a:prstGeom prst="ellipse">
              <a:avLst/>
            </a:prstGeom>
            <a:pattFill prst="sphere">
              <a:fgClr>
                <a:srgbClr val="FF0000"/>
              </a:fgClr>
              <a:bgClr>
                <a:schemeClr val="bg1"/>
              </a:bgClr>
            </a:patt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Ovál 34"/>
            <p:cNvSpPr/>
            <p:nvPr/>
          </p:nvSpPr>
          <p:spPr>
            <a:xfrm>
              <a:off x="946996" y="239536"/>
              <a:ext cx="351656" cy="351656"/>
            </a:xfrm>
            <a:prstGeom prst="ellipse">
              <a:avLst/>
            </a:prstGeom>
            <a:pattFill prst="sphere">
              <a:fgClr>
                <a:srgbClr val="FF0000"/>
              </a:fgClr>
              <a:bgClr>
                <a:schemeClr val="bg1"/>
              </a:bgClr>
            </a:patt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Ovál 35"/>
            <p:cNvSpPr/>
            <p:nvPr/>
          </p:nvSpPr>
          <p:spPr>
            <a:xfrm>
              <a:off x="294532" y="558232"/>
              <a:ext cx="351656" cy="351656"/>
            </a:xfrm>
            <a:prstGeom prst="ellipse">
              <a:avLst/>
            </a:prstGeom>
            <a:pattFill prst="sphere">
              <a:fgClr>
                <a:srgbClr val="FF0000"/>
              </a:fgClr>
              <a:bgClr>
                <a:schemeClr val="bg1"/>
              </a:bgClr>
            </a:patt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Ovál 36"/>
            <p:cNvSpPr/>
            <p:nvPr/>
          </p:nvSpPr>
          <p:spPr>
            <a:xfrm>
              <a:off x="1290860" y="448908"/>
              <a:ext cx="351656" cy="351656"/>
            </a:xfrm>
            <a:prstGeom prst="ellipse">
              <a:avLst/>
            </a:prstGeom>
            <a:pattFill prst="sphere">
              <a:fgClr>
                <a:srgbClr val="FF0000"/>
              </a:fgClr>
              <a:bgClr>
                <a:schemeClr val="bg1"/>
              </a:bgClr>
            </a:patt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Ovál 37"/>
            <p:cNvSpPr/>
            <p:nvPr/>
          </p:nvSpPr>
          <p:spPr>
            <a:xfrm>
              <a:off x="470360" y="1307780"/>
              <a:ext cx="351656" cy="351656"/>
            </a:xfrm>
            <a:prstGeom prst="ellipse">
              <a:avLst/>
            </a:prstGeom>
            <a:pattFill prst="sphere">
              <a:fgClr>
                <a:srgbClr val="FF0000"/>
              </a:fgClr>
              <a:bgClr>
                <a:schemeClr val="bg1"/>
              </a:bgClr>
            </a:patt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Ovál 38"/>
            <p:cNvSpPr/>
            <p:nvPr/>
          </p:nvSpPr>
          <p:spPr>
            <a:xfrm>
              <a:off x="871828" y="1391664"/>
              <a:ext cx="351656" cy="351656"/>
            </a:xfrm>
            <a:prstGeom prst="ellipse">
              <a:avLst/>
            </a:prstGeom>
            <a:pattFill prst="sphere">
              <a:fgClr>
                <a:srgbClr val="FF0000"/>
              </a:fgClr>
              <a:bgClr>
                <a:schemeClr val="bg1"/>
              </a:bgClr>
            </a:patt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Ovál 39"/>
            <p:cNvSpPr/>
            <p:nvPr/>
          </p:nvSpPr>
          <p:spPr>
            <a:xfrm>
              <a:off x="1234666" y="1205136"/>
              <a:ext cx="351656" cy="351656"/>
            </a:xfrm>
            <a:prstGeom prst="ellipse">
              <a:avLst/>
            </a:prstGeom>
            <a:pattFill prst="sphere">
              <a:fgClr>
                <a:srgbClr val="FF0000"/>
              </a:fgClr>
              <a:bgClr>
                <a:schemeClr val="bg1"/>
              </a:bgClr>
            </a:patt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Ovál 40"/>
            <p:cNvSpPr/>
            <p:nvPr/>
          </p:nvSpPr>
          <p:spPr>
            <a:xfrm>
              <a:off x="806472" y="797175"/>
              <a:ext cx="351656" cy="351656"/>
            </a:xfrm>
            <a:prstGeom prst="ellipse">
              <a:avLst/>
            </a:prstGeom>
            <a:pattFill prst="sphere">
              <a:fgClr>
                <a:srgbClr val="FF0000"/>
              </a:fgClr>
              <a:bgClr>
                <a:schemeClr val="bg1"/>
              </a:bgClr>
            </a:patt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Ovál 41"/>
            <p:cNvSpPr/>
            <p:nvPr/>
          </p:nvSpPr>
          <p:spPr>
            <a:xfrm>
              <a:off x="268892" y="944868"/>
              <a:ext cx="351656" cy="351656"/>
            </a:xfrm>
            <a:prstGeom prst="ellipse">
              <a:avLst/>
            </a:prstGeom>
            <a:pattFill prst="sphere">
              <a:fgClr>
                <a:srgbClr val="FF0000"/>
              </a:fgClr>
              <a:bgClr>
                <a:schemeClr val="bg1"/>
              </a:bgClr>
            </a:patt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Ovál 42"/>
            <p:cNvSpPr/>
            <p:nvPr/>
          </p:nvSpPr>
          <p:spPr>
            <a:xfrm>
              <a:off x="1395746" y="837400"/>
              <a:ext cx="351656" cy="351656"/>
            </a:xfrm>
            <a:prstGeom prst="ellipse">
              <a:avLst/>
            </a:prstGeom>
            <a:pattFill prst="sphere">
              <a:fgClr>
                <a:srgbClr val="FF0000"/>
              </a:fgClr>
              <a:bgClr>
                <a:schemeClr val="bg1"/>
              </a:bgClr>
            </a:patt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47" name="Skupina 146"/>
          <p:cNvGrpSpPr/>
          <p:nvPr/>
        </p:nvGrpSpPr>
        <p:grpSpPr>
          <a:xfrm>
            <a:off x="1925706" y="2755291"/>
            <a:ext cx="1620000" cy="1620000"/>
            <a:chOff x="1925706" y="2755291"/>
            <a:chExt cx="1620000" cy="1620000"/>
          </a:xfrm>
        </p:grpSpPr>
        <p:sp>
          <p:nvSpPr>
            <p:cNvPr id="44" name="Ovál 43"/>
            <p:cNvSpPr/>
            <p:nvPr/>
          </p:nvSpPr>
          <p:spPr>
            <a:xfrm>
              <a:off x="1925706" y="2755291"/>
              <a:ext cx="1620000" cy="162000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Ovál 51"/>
            <p:cNvSpPr/>
            <p:nvPr/>
          </p:nvSpPr>
          <p:spPr>
            <a:xfrm>
              <a:off x="2552666" y="3363826"/>
              <a:ext cx="351656" cy="351656"/>
            </a:xfrm>
            <a:prstGeom prst="ellipse">
              <a:avLst/>
            </a:prstGeom>
            <a:pattFill prst="sphere">
              <a:fgClr>
                <a:srgbClr val="FF0000"/>
              </a:fgClr>
              <a:bgClr>
                <a:schemeClr val="bg1"/>
              </a:bgClr>
            </a:patt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48" name="Skupina 147"/>
          <p:cNvGrpSpPr/>
          <p:nvPr/>
        </p:nvGrpSpPr>
        <p:grpSpPr>
          <a:xfrm>
            <a:off x="3743908" y="2755291"/>
            <a:ext cx="1620000" cy="1620000"/>
            <a:chOff x="3743908" y="2755291"/>
            <a:chExt cx="1620000" cy="1620000"/>
          </a:xfrm>
        </p:grpSpPr>
        <p:sp>
          <p:nvSpPr>
            <p:cNvPr id="55" name="Ovál 54"/>
            <p:cNvSpPr/>
            <p:nvPr/>
          </p:nvSpPr>
          <p:spPr>
            <a:xfrm>
              <a:off x="3743908" y="2755291"/>
              <a:ext cx="1620000" cy="162000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" name="Ovál 56"/>
            <p:cNvSpPr/>
            <p:nvPr/>
          </p:nvSpPr>
          <p:spPr>
            <a:xfrm>
              <a:off x="4511392" y="2806187"/>
              <a:ext cx="351656" cy="351656"/>
            </a:xfrm>
            <a:prstGeom prst="ellipse">
              <a:avLst/>
            </a:prstGeom>
            <a:pattFill prst="sphere">
              <a:fgClr>
                <a:srgbClr val="FF0000"/>
              </a:fgClr>
              <a:bgClr>
                <a:schemeClr val="bg1"/>
              </a:bgClr>
            </a:patt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Ovál 57"/>
            <p:cNvSpPr/>
            <p:nvPr/>
          </p:nvSpPr>
          <p:spPr>
            <a:xfrm>
              <a:off x="3858928" y="3124883"/>
              <a:ext cx="351656" cy="351656"/>
            </a:xfrm>
            <a:prstGeom prst="ellipse">
              <a:avLst/>
            </a:prstGeom>
            <a:pattFill prst="sphere">
              <a:fgClr>
                <a:srgbClr val="FF0000"/>
              </a:fgClr>
              <a:bgClr>
                <a:schemeClr val="bg1"/>
              </a:bgClr>
            </a:patt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" name="Ovál 58"/>
            <p:cNvSpPr/>
            <p:nvPr/>
          </p:nvSpPr>
          <p:spPr>
            <a:xfrm>
              <a:off x="4855256" y="3015559"/>
              <a:ext cx="351656" cy="351656"/>
            </a:xfrm>
            <a:prstGeom prst="ellipse">
              <a:avLst/>
            </a:prstGeom>
            <a:pattFill prst="sphere">
              <a:fgClr>
                <a:srgbClr val="FF0000"/>
              </a:fgClr>
              <a:bgClr>
                <a:schemeClr val="bg1"/>
              </a:bgClr>
            </a:patt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0" name="Ovál 59"/>
            <p:cNvSpPr/>
            <p:nvPr/>
          </p:nvSpPr>
          <p:spPr>
            <a:xfrm>
              <a:off x="4034756" y="3874431"/>
              <a:ext cx="351656" cy="351656"/>
            </a:xfrm>
            <a:prstGeom prst="ellipse">
              <a:avLst/>
            </a:prstGeom>
            <a:pattFill prst="sphere">
              <a:fgClr>
                <a:srgbClr val="FF0000"/>
              </a:fgClr>
              <a:bgClr>
                <a:schemeClr val="bg1"/>
              </a:bgClr>
            </a:patt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" name="Ovál 60"/>
            <p:cNvSpPr/>
            <p:nvPr/>
          </p:nvSpPr>
          <p:spPr>
            <a:xfrm>
              <a:off x="4436224" y="3958315"/>
              <a:ext cx="351656" cy="351656"/>
            </a:xfrm>
            <a:prstGeom prst="ellipse">
              <a:avLst/>
            </a:prstGeom>
            <a:pattFill prst="sphere">
              <a:fgClr>
                <a:srgbClr val="FF0000"/>
              </a:fgClr>
              <a:bgClr>
                <a:schemeClr val="bg1"/>
              </a:bgClr>
            </a:patt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" name="Ovál 61"/>
            <p:cNvSpPr/>
            <p:nvPr/>
          </p:nvSpPr>
          <p:spPr>
            <a:xfrm>
              <a:off x="4799062" y="3771787"/>
              <a:ext cx="351656" cy="351656"/>
            </a:xfrm>
            <a:prstGeom prst="ellipse">
              <a:avLst/>
            </a:prstGeom>
            <a:pattFill prst="sphere">
              <a:fgClr>
                <a:srgbClr val="FF0000"/>
              </a:fgClr>
              <a:bgClr>
                <a:schemeClr val="bg1"/>
              </a:bgClr>
            </a:patt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5" name="Ovál 64"/>
            <p:cNvSpPr/>
            <p:nvPr/>
          </p:nvSpPr>
          <p:spPr>
            <a:xfrm>
              <a:off x="4960142" y="3404051"/>
              <a:ext cx="351656" cy="351656"/>
            </a:xfrm>
            <a:prstGeom prst="ellipse">
              <a:avLst/>
            </a:prstGeom>
            <a:pattFill prst="sphere">
              <a:fgClr>
                <a:srgbClr val="FF0000"/>
              </a:fgClr>
              <a:bgClr>
                <a:schemeClr val="bg1"/>
              </a:bgClr>
            </a:patt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49" name="Skupina 148"/>
          <p:cNvGrpSpPr/>
          <p:nvPr/>
        </p:nvGrpSpPr>
        <p:grpSpPr>
          <a:xfrm>
            <a:off x="5562110" y="2755291"/>
            <a:ext cx="1620000" cy="1620000"/>
            <a:chOff x="5562110" y="2755291"/>
            <a:chExt cx="1620000" cy="1620000"/>
          </a:xfrm>
        </p:grpSpPr>
        <p:sp>
          <p:nvSpPr>
            <p:cNvPr id="66" name="Ovál 65"/>
            <p:cNvSpPr/>
            <p:nvPr/>
          </p:nvSpPr>
          <p:spPr>
            <a:xfrm>
              <a:off x="5562110" y="2755291"/>
              <a:ext cx="1620000" cy="162000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3" name="Ovál 72"/>
            <p:cNvSpPr/>
            <p:nvPr/>
          </p:nvSpPr>
          <p:spPr>
            <a:xfrm>
              <a:off x="6617264" y="3771787"/>
              <a:ext cx="351656" cy="351656"/>
            </a:xfrm>
            <a:prstGeom prst="ellipse">
              <a:avLst/>
            </a:prstGeom>
            <a:pattFill prst="sphere">
              <a:fgClr>
                <a:srgbClr val="FF0000"/>
              </a:fgClr>
              <a:bgClr>
                <a:schemeClr val="bg1"/>
              </a:bgClr>
            </a:patt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4" name="Ovál 73"/>
            <p:cNvSpPr/>
            <p:nvPr/>
          </p:nvSpPr>
          <p:spPr>
            <a:xfrm>
              <a:off x="6189070" y="3363826"/>
              <a:ext cx="351656" cy="351656"/>
            </a:xfrm>
            <a:prstGeom prst="ellipse">
              <a:avLst/>
            </a:prstGeom>
            <a:pattFill prst="sphere">
              <a:fgClr>
                <a:srgbClr val="FF0000"/>
              </a:fgClr>
              <a:bgClr>
                <a:schemeClr val="bg1"/>
              </a:bgClr>
            </a:patt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50" name="Skupina 149"/>
          <p:cNvGrpSpPr/>
          <p:nvPr/>
        </p:nvGrpSpPr>
        <p:grpSpPr>
          <a:xfrm>
            <a:off x="7380312" y="2755291"/>
            <a:ext cx="1620000" cy="1620000"/>
            <a:chOff x="7380312" y="2755291"/>
            <a:chExt cx="1620000" cy="1620000"/>
          </a:xfrm>
        </p:grpSpPr>
        <p:sp>
          <p:nvSpPr>
            <p:cNvPr id="77" name="Ovál 76"/>
            <p:cNvSpPr/>
            <p:nvPr/>
          </p:nvSpPr>
          <p:spPr>
            <a:xfrm>
              <a:off x="7380312" y="2755291"/>
              <a:ext cx="1620000" cy="162000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8" name="Ovál 77"/>
            <p:cNvSpPr/>
            <p:nvPr/>
          </p:nvSpPr>
          <p:spPr>
            <a:xfrm>
              <a:off x="7752200" y="2846967"/>
              <a:ext cx="351656" cy="351656"/>
            </a:xfrm>
            <a:prstGeom prst="ellipse">
              <a:avLst/>
            </a:prstGeom>
            <a:pattFill prst="sphere">
              <a:fgClr>
                <a:srgbClr val="FF0000"/>
              </a:fgClr>
              <a:bgClr>
                <a:schemeClr val="bg1"/>
              </a:bgClr>
            </a:patt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9" name="Ovál 78"/>
            <p:cNvSpPr/>
            <p:nvPr/>
          </p:nvSpPr>
          <p:spPr>
            <a:xfrm>
              <a:off x="8147796" y="2806187"/>
              <a:ext cx="351656" cy="351656"/>
            </a:xfrm>
            <a:prstGeom prst="ellipse">
              <a:avLst/>
            </a:prstGeom>
            <a:pattFill prst="sphere">
              <a:fgClr>
                <a:srgbClr val="FF0000"/>
              </a:fgClr>
              <a:bgClr>
                <a:schemeClr val="bg1"/>
              </a:bgClr>
            </a:patt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0" name="Ovál 79"/>
            <p:cNvSpPr/>
            <p:nvPr/>
          </p:nvSpPr>
          <p:spPr>
            <a:xfrm>
              <a:off x="7495332" y="3124883"/>
              <a:ext cx="351656" cy="351656"/>
            </a:xfrm>
            <a:prstGeom prst="ellipse">
              <a:avLst/>
            </a:prstGeom>
            <a:pattFill prst="sphere">
              <a:fgClr>
                <a:srgbClr val="FF0000"/>
              </a:fgClr>
              <a:bgClr>
                <a:schemeClr val="bg1"/>
              </a:bgClr>
            </a:patt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1" name="Ovál 80"/>
            <p:cNvSpPr/>
            <p:nvPr/>
          </p:nvSpPr>
          <p:spPr>
            <a:xfrm>
              <a:off x="8491660" y="3015559"/>
              <a:ext cx="351656" cy="351656"/>
            </a:xfrm>
            <a:prstGeom prst="ellipse">
              <a:avLst/>
            </a:prstGeom>
            <a:pattFill prst="sphere">
              <a:fgClr>
                <a:srgbClr val="FF0000"/>
              </a:fgClr>
              <a:bgClr>
                <a:schemeClr val="bg1"/>
              </a:bgClr>
            </a:patt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2" name="Ovál 81"/>
            <p:cNvSpPr/>
            <p:nvPr/>
          </p:nvSpPr>
          <p:spPr>
            <a:xfrm>
              <a:off x="7671160" y="3874431"/>
              <a:ext cx="351656" cy="351656"/>
            </a:xfrm>
            <a:prstGeom prst="ellipse">
              <a:avLst/>
            </a:prstGeom>
            <a:pattFill prst="sphere">
              <a:fgClr>
                <a:srgbClr val="FF0000"/>
              </a:fgClr>
              <a:bgClr>
                <a:schemeClr val="bg1"/>
              </a:bgClr>
            </a:patt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3" name="Ovál 82"/>
            <p:cNvSpPr/>
            <p:nvPr/>
          </p:nvSpPr>
          <p:spPr>
            <a:xfrm>
              <a:off x="8072628" y="3958315"/>
              <a:ext cx="351656" cy="351656"/>
            </a:xfrm>
            <a:prstGeom prst="ellipse">
              <a:avLst/>
            </a:prstGeom>
            <a:pattFill prst="sphere">
              <a:fgClr>
                <a:srgbClr val="FF0000"/>
              </a:fgClr>
              <a:bgClr>
                <a:schemeClr val="bg1"/>
              </a:bgClr>
            </a:patt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4" name="Ovál 83"/>
            <p:cNvSpPr/>
            <p:nvPr/>
          </p:nvSpPr>
          <p:spPr>
            <a:xfrm>
              <a:off x="8435466" y="3771787"/>
              <a:ext cx="351656" cy="351656"/>
            </a:xfrm>
            <a:prstGeom prst="ellipse">
              <a:avLst/>
            </a:prstGeom>
            <a:pattFill prst="sphere">
              <a:fgClr>
                <a:srgbClr val="FF0000"/>
              </a:fgClr>
              <a:bgClr>
                <a:schemeClr val="bg1"/>
              </a:bgClr>
            </a:patt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6" name="Ovál 85"/>
            <p:cNvSpPr/>
            <p:nvPr/>
          </p:nvSpPr>
          <p:spPr>
            <a:xfrm>
              <a:off x="7469692" y="3511519"/>
              <a:ext cx="351656" cy="351656"/>
            </a:xfrm>
            <a:prstGeom prst="ellipse">
              <a:avLst/>
            </a:prstGeom>
            <a:pattFill prst="sphere">
              <a:fgClr>
                <a:srgbClr val="FF0000"/>
              </a:fgClr>
              <a:bgClr>
                <a:schemeClr val="bg1"/>
              </a:bgClr>
            </a:patt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7" name="Ovál 86"/>
            <p:cNvSpPr/>
            <p:nvPr/>
          </p:nvSpPr>
          <p:spPr>
            <a:xfrm>
              <a:off x="8596546" y="3404051"/>
              <a:ext cx="351656" cy="351656"/>
            </a:xfrm>
            <a:prstGeom prst="ellipse">
              <a:avLst/>
            </a:prstGeom>
            <a:pattFill prst="sphere">
              <a:fgClr>
                <a:srgbClr val="FF0000"/>
              </a:fgClr>
              <a:bgClr>
                <a:schemeClr val="bg1"/>
              </a:bgClr>
            </a:patt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42" name="Skupina 141"/>
          <p:cNvGrpSpPr/>
          <p:nvPr/>
        </p:nvGrpSpPr>
        <p:grpSpPr>
          <a:xfrm>
            <a:off x="1952844" y="188640"/>
            <a:ext cx="1620000" cy="1620000"/>
            <a:chOff x="1952844" y="188640"/>
            <a:chExt cx="1620000" cy="1620000"/>
          </a:xfrm>
        </p:grpSpPr>
        <p:sp>
          <p:nvSpPr>
            <p:cNvPr id="88" name="Ovál 87"/>
            <p:cNvSpPr/>
            <p:nvPr/>
          </p:nvSpPr>
          <p:spPr>
            <a:xfrm>
              <a:off x="1952844" y="188640"/>
              <a:ext cx="1620000" cy="162000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0" name="Ovál 89"/>
            <p:cNvSpPr/>
            <p:nvPr/>
          </p:nvSpPr>
          <p:spPr>
            <a:xfrm>
              <a:off x="2720328" y="239536"/>
              <a:ext cx="351656" cy="351656"/>
            </a:xfrm>
            <a:prstGeom prst="ellipse">
              <a:avLst/>
            </a:prstGeom>
            <a:pattFill prst="sphere">
              <a:fgClr>
                <a:srgbClr val="FF0000"/>
              </a:fgClr>
              <a:bgClr>
                <a:schemeClr val="bg1"/>
              </a:bgClr>
            </a:patt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1" name="Ovál 90"/>
            <p:cNvSpPr/>
            <p:nvPr/>
          </p:nvSpPr>
          <p:spPr>
            <a:xfrm>
              <a:off x="2067864" y="558232"/>
              <a:ext cx="351656" cy="351656"/>
            </a:xfrm>
            <a:prstGeom prst="ellipse">
              <a:avLst/>
            </a:prstGeom>
            <a:pattFill prst="sphere">
              <a:fgClr>
                <a:srgbClr val="FF0000"/>
              </a:fgClr>
              <a:bgClr>
                <a:schemeClr val="bg1"/>
              </a:bgClr>
            </a:patt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2" name="Ovál 91"/>
            <p:cNvSpPr/>
            <p:nvPr/>
          </p:nvSpPr>
          <p:spPr>
            <a:xfrm>
              <a:off x="3064192" y="448908"/>
              <a:ext cx="351656" cy="351656"/>
            </a:xfrm>
            <a:prstGeom prst="ellipse">
              <a:avLst/>
            </a:prstGeom>
            <a:pattFill prst="sphere">
              <a:fgClr>
                <a:srgbClr val="FF0000"/>
              </a:fgClr>
              <a:bgClr>
                <a:schemeClr val="bg1"/>
              </a:bgClr>
            </a:patt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3" name="Ovál 92"/>
            <p:cNvSpPr/>
            <p:nvPr/>
          </p:nvSpPr>
          <p:spPr>
            <a:xfrm>
              <a:off x="2243692" y="1307780"/>
              <a:ext cx="351656" cy="351656"/>
            </a:xfrm>
            <a:prstGeom prst="ellipse">
              <a:avLst/>
            </a:prstGeom>
            <a:pattFill prst="sphere">
              <a:fgClr>
                <a:srgbClr val="FF0000"/>
              </a:fgClr>
              <a:bgClr>
                <a:schemeClr val="bg1"/>
              </a:bgClr>
            </a:patt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5" name="Ovál 94"/>
            <p:cNvSpPr/>
            <p:nvPr/>
          </p:nvSpPr>
          <p:spPr>
            <a:xfrm>
              <a:off x="3007998" y="1205136"/>
              <a:ext cx="351656" cy="351656"/>
            </a:xfrm>
            <a:prstGeom prst="ellipse">
              <a:avLst/>
            </a:prstGeom>
            <a:pattFill prst="sphere">
              <a:fgClr>
                <a:srgbClr val="FF0000"/>
              </a:fgClr>
              <a:bgClr>
                <a:schemeClr val="bg1"/>
              </a:bgClr>
            </a:patt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6" name="Ovál 95"/>
            <p:cNvSpPr/>
            <p:nvPr/>
          </p:nvSpPr>
          <p:spPr>
            <a:xfrm>
              <a:off x="2579804" y="797175"/>
              <a:ext cx="351656" cy="351656"/>
            </a:xfrm>
            <a:prstGeom prst="ellipse">
              <a:avLst/>
            </a:prstGeom>
            <a:pattFill prst="sphere">
              <a:fgClr>
                <a:srgbClr val="FF0000"/>
              </a:fgClr>
              <a:bgClr>
                <a:schemeClr val="bg1"/>
              </a:bgClr>
            </a:patt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43" name="Skupina 142"/>
          <p:cNvGrpSpPr/>
          <p:nvPr/>
        </p:nvGrpSpPr>
        <p:grpSpPr>
          <a:xfrm>
            <a:off x="3762000" y="188640"/>
            <a:ext cx="1620000" cy="1620000"/>
            <a:chOff x="3762000" y="188640"/>
            <a:chExt cx="1620000" cy="1620000"/>
          </a:xfrm>
        </p:grpSpPr>
        <p:sp>
          <p:nvSpPr>
            <p:cNvPr id="99" name="Ovál 98"/>
            <p:cNvSpPr/>
            <p:nvPr/>
          </p:nvSpPr>
          <p:spPr>
            <a:xfrm>
              <a:off x="3762000" y="188640"/>
              <a:ext cx="1620000" cy="162000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0" name="Ovál 99"/>
            <p:cNvSpPr/>
            <p:nvPr/>
          </p:nvSpPr>
          <p:spPr>
            <a:xfrm>
              <a:off x="4133888" y="280316"/>
              <a:ext cx="351656" cy="351656"/>
            </a:xfrm>
            <a:prstGeom prst="ellipse">
              <a:avLst/>
            </a:prstGeom>
            <a:pattFill prst="sphere">
              <a:fgClr>
                <a:srgbClr val="FF0000"/>
              </a:fgClr>
              <a:bgClr>
                <a:schemeClr val="bg1"/>
              </a:bgClr>
            </a:patt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5" name="Ovál 104"/>
            <p:cNvSpPr/>
            <p:nvPr/>
          </p:nvSpPr>
          <p:spPr>
            <a:xfrm>
              <a:off x="4454316" y="1391664"/>
              <a:ext cx="351656" cy="351656"/>
            </a:xfrm>
            <a:prstGeom prst="ellipse">
              <a:avLst/>
            </a:prstGeom>
            <a:pattFill prst="sphere">
              <a:fgClr>
                <a:srgbClr val="FF0000"/>
              </a:fgClr>
              <a:bgClr>
                <a:schemeClr val="bg1"/>
              </a:bgClr>
            </a:patt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8" name="Ovál 107"/>
            <p:cNvSpPr/>
            <p:nvPr/>
          </p:nvSpPr>
          <p:spPr>
            <a:xfrm>
              <a:off x="3851380" y="944868"/>
              <a:ext cx="351656" cy="351656"/>
            </a:xfrm>
            <a:prstGeom prst="ellipse">
              <a:avLst/>
            </a:prstGeom>
            <a:pattFill prst="sphere">
              <a:fgClr>
                <a:srgbClr val="FF0000"/>
              </a:fgClr>
              <a:bgClr>
                <a:schemeClr val="bg1"/>
              </a:bgClr>
            </a:patt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9" name="Ovál 108"/>
            <p:cNvSpPr/>
            <p:nvPr/>
          </p:nvSpPr>
          <p:spPr>
            <a:xfrm>
              <a:off x="4978234" y="837400"/>
              <a:ext cx="351656" cy="351656"/>
            </a:xfrm>
            <a:prstGeom prst="ellipse">
              <a:avLst/>
            </a:prstGeom>
            <a:pattFill prst="sphere">
              <a:fgClr>
                <a:srgbClr val="FF0000"/>
              </a:fgClr>
              <a:bgClr>
                <a:schemeClr val="bg1"/>
              </a:bgClr>
            </a:patt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44" name="Skupina 143"/>
          <p:cNvGrpSpPr/>
          <p:nvPr/>
        </p:nvGrpSpPr>
        <p:grpSpPr>
          <a:xfrm>
            <a:off x="5571156" y="188640"/>
            <a:ext cx="1620000" cy="1620000"/>
            <a:chOff x="5571156" y="188640"/>
            <a:chExt cx="1620000" cy="1620000"/>
          </a:xfrm>
        </p:grpSpPr>
        <p:sp>
          <p:nvSpPr>
            <p:cNvPr id="110" name="Ovál 109"/>
            <p:cNvSpPr/>
            <p:nvPr/>
          </p:nvSpPr>
          <p:spPr>
            <a:xfrm>
              <a:off x="5571156" y="188640"/>
              <a:ext cx="1620000" cy="162000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1" name="Ovál 110"/>
            <p:cNvSpPr/>
            <p:nvPr/>
          </p:nvSpPr>
          <p:spPr>
            <a:xfrm>
              <a:off x="5943044" y="280316"/>
              <a:ext cx="351656" cy="351656"/>
            </a:xfrm>
            <a:prstGeom prst="ellipse">
              <a:avLst/>
            </a:prstGeom>
            <a:pattFill prst="sphere">
              <a:fgClr>
                <a:srgbClr val="FF0000"/>
              </a:fgClr>
              <a:bgClr>
                <a:schemeClr val="bg1"/>
              </a:bgClr>
            </a:patt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3" name="Ovál 112"/>
            <p:cNvSpPr/>
            <p:nvPr/>
          </p:nvSpPr>
          <p:spPr>
            <a:xfrm>
              <a:off x="5686176" y="558232"/>
              <a:ext cx="351656" cy="351656"/>
            </a:xfrm>
            <a:prstGeom prst="ellipse">
              <a:avLst/>
            </a:prstGeom>
            <a:pattFill prst="sphere">
              <a:fgClr>
                <a:srgbClr val="FF0000"/>
              </a:fgClr>
              <a:bgClr>
                <a:schemeClr val="bg1"/>
              </a:bgClr>
            </a:patt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4" name="Ovál 113"/>
            <p:cNvSpPr/>
            <p:nvPr/>
          </p:nvSpPr>
          <p:spPr>
            <a:xfrm>
              <a:off x="6682504" y="448908"/>
              <a:ext cx="351656" cy="351656"/>
            </a:xfrm>
            <a:prstGeom prst="ellipse">
              <a:avLst/>
            </a:prstGeom>
            <a:pattFill prst="sphere">
              <a:fgClr>
                <a:srgbClr val="FF0000"/>
              </a:fgClr>
              <a:bgClr>
                <a:schemeClr val="bg1"/>
              </a:bgClr>
            </a:patt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5" name="Ovál 114"/>
            <p:cNvSpPr/>
            <p:nvPr/>
          </p:nvSpPr>
          <p:spPr>
            <a:xfrm>
              <a:off x="5862004" y="1307780"/>
              <a:ext cx="351656" cy="351656"/>
            </a:xfrm>
            <a:prstGeom prst="ellipse">
              <a:avLst/>
            </a:prstGeom>
            <a:pattFill prst="sphere">
              <a:fgClr>
                <a:srgbClr val="FF0000"/>
              </a:fgClr>
              <a:bgClr>
                <a:schemeClr val="bg1"/>
              </a:bgClr>
            </a:patt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6" name="Ovál 115"/>
            <p:cNvSpPr/>
            <p:nvPr/>
          </p:nvSpPr>
          <p:spPr>
            <a:xfrm>
              <a:off x="6263472" y="1391664"/>
              <a:ext cx="351656" cy="351656"/>
            </a:xfrm>
            <a:prstGeom prst="ellipse">
              <a:avLst/>
            </a:prstGeom>
            <a:pattFill prst="sphere">
              <a:fgClr>
                <a:srgbClr val="FF0000"/>
              </a:fgClr>
              <a:bgClr>
                <a:schemeClr val="bg1"/>
              </a:bgClr>
            </a:patt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7" name="Ovál 116"/>
            <p:cNvSpPr/>
            <p:nvPr/>
          </p:nvSpPr>
          <p:spPr>
            <a:xfrm>
              <a:off x="6626310" y="1205136"/>
              <a:ext cx="351656" cy="351656"/>
            </a:xfrm>
            <a:prstGeom prst="ellipse">
              <a:avLst/>
            </a:prstGeom>
            <a:pattFill prst="sphere">
              <a:fgClr>
                <a:srgbClr val="FF0000"/>
              </a:fgClr>
              <a:bgClr>
                <a:schemeClr val="bg1"/>
              </a:bgClr>
            </a:patt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9" name="Ovál 118"/>
            <p:cNvSpPr/>
            <p:nvPr/>
          </p:nvSpPr>
          <p:spPr>
            <a:xfrm>
              <a:off x="5660536" y="944868"/>
              <a:ext cx="351656" cy="351656"/>
            </a:xfrm>
            <a:prstGeom prst="ellipse">
              <a:avLst/>
            </a:prstGeom>
            <a:pattFill prst="sphere">
              <a:fgClr>
                <a:srgbClr val="FF0000"/>
              </a:fgClr>
              <a:bgClr>
                <a:schemeClr val="bg1"/>
              </a:bgClr>
            </a:patt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0" name="Ovál 119"/>
            <p:cNvSpPr/>
            <p:nvPr/>
          </p:nvSpPr>
          <p:spPr>
            <a:xfrm>
              <a:off x="6787390" y="837400"/>
              <a:ext cx="351656" cy="351656"/>
            </a:xfrm>
            <a:prstGeom prst="ellipse">
              <a:avLst/>
            </a:prstGeom>
            <a:pattFill prst="sphere">
              <a:fgClr>
                <a:srgbClr val="FF0000"/>
              </a:fgClr>
              <a:bgClr>
                <a:schemeClr val="bg1"/>
              </a:bgClr>
            </a:patt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45" name="Skupina 144"/>
          <p:cNvGrpSpPr/>
          <p:nvPr/>
        </p:nvGrpSpPr>
        <p:grpSpPr>
          <a:xfrm>
            <a:off x="7380312" y="188640"/>
            <a:ext cx="1620000" cy="1620000"/>
            <a:chOff x="7380312" y="188640"/>
            <a:chExt cx="1620000" cy="1620000"/>
          </a:xfrm>
        </p:grpSpPr>
        <p:sp>
          <p:nvSpPr>
            <p:cNvPr id="121" name="Ovál 120"/>
            <p:cNvSpPr/>
            <p:nvPr/>
          </p:nvSpPr>
          <p:spPr>
            <a:xfrm>
              <a:off x="7380312" y="188640"/>
              <a:ext cx="1620000" cy="162000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4" name="Ovál 123"/>
            <p:cNvSpPr/>
            <p:nvPr/>
          </p:nvSpPr>
          <p:spPr>
            <a:xfrm>
              <a:off x="7495332" y="558232"/>
              <a:ext cx="351656" cy="351656"/>
            </a:xfrm>
            <a:prstGeom prst="ellipse">
              <a:avLst/>
            </a:prstGeom>
            <a:pattFill prst="sphere">
              <a:fgClr>
                <a:srgbClr val="FF0000"/>
              </a:fgClr>
              <a:bgClr>
                <a:schemeClr val="bg1"/>
              </a:bgClr>
            </a:patt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6" name="Ovál 125"/>
            <p:cNvSpPr/>
            <p:nvPr/>
          </p:nvSpPr>
          <p:spPr>
            <a:xfrm>
              <a:off x="7671160" y="1307780"/>
              <a:ext cx="351656" cy="351656"/>
            </a:xfrm>
            <a:prstGeom prst="ellipse">
              <a:avLst/>
            </a:prstGeom>
            <a:pattFill prst="sphere">
              <a:fgClr>
                <a:srgbClr val="FF0000"/>
              </a:fgClr>
              <a:bgClr>
                <a:schemeClr val="bg1"/>
              </a:bgClr>
            </a:patt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8" name="Ovál 127"/>
            <p:cNvSpPr/>
            <p:nvPr/>
          </p:nvSpPr>
          <p:spPr>
            <a:xfrm>
              <a:off x="8435466" y="1205136"/>
              <a:ext cx="351656" cy="351656"/>
            </a:xfrm>
            <a:prstGeom prst="ellipse">
              <a:avLst/>
            </a:prstGeom>
            <a:pattFill prst="sphere">
              <a:fgClr>
                <a:srgbClr val="FF0000"/>
              </a:fgClr>
              <a:bgClr>
                <a:schemeClr val="bg1"/>
              </a:bgClr>
            </a:patt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52" name="Obdélník 151"/>
          <p:cNvSpPr/>
          <p:nvPr/>
        </p:nvSpPr>
        <p:spPr>
          <a:xfrm>
            <a:off x="179512" y="5661368"/>
            <a:ext cx="720000" cy="90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1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153" name="Obdélník 152"/>
          <p:cNvSpPr/>
          <p:nvPr/>
        </p:nvSpPr>
        <p:spPr>
          <a:xfrm>
            <a:off x="3631676" y="5661368"/>
            <a:ext cx="720000" cy="90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154" name="Obdélník 153"/>
          <p:cNvSpPr/>
          <p:nvPr/>
        </p:nvSpPr>
        <p:spPr>
          <a:xfrm>
            <a:off x="2768635" y="5661368"/>
            <a:ext cx="720000" cy="90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4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155" name="Obdélník 154"/>
          <p:cNvSpPr/>
          <p:nvPr/>
        </p:nvSpPr>
        <p:spPr>
          <a:xfrm>
            <a:off x="1905594" y="5661368"/>
            <a:ext cx="720000" cy="90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156" name="Obdélník 155"/>
          <p:cNvSpPr/>
          <p:nvPr/>
        </p:nvSpPr>
        <p:spPr>
          <a:xfrm>
            <a:off x="1042553" y="5661368"/>
            <a:ext cx="720000" cy="90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157" name="Obdélník 156"/>
          <p:cNvSpPr/>
          <p:nvPr/>
        </p:nvSpPr>
        <p:spPr>
          <a:xfrm>
            <a:off x="4494717" y="5661368"/>
            <a:ext cx="720000" cy="90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158" name="Obdélník 157"/>
          <p:cNvSpPr/>
          <p:nvPr/>
        </p:nvSpPr>
        <p:spPr>
          <a:xfrm>
            <a:off x="7946884" y="5661368"/>
            <a:ext cx="1080120" cy="108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10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159" name="Obdélník 158"/>
          <p:cNvSpPr/>
          <p:nvPr/>
        </p:nvSpPr>
        <p:spPr>
          <a:xfrm>
            <a:off x="7083840" y="5661368"/>
            <a:ext cx="720000" cy="90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160" name="Obdélník 159"/>
          <p:cNvSpPr/>
          <p:nvPr/>
        </p:nvSpPr>
        <p:spPr>
          <a:xfrm>
            <a:off x="6220799" y="5661368"/>
            <a:ext cx="720000" cy="90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8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161" name="Obdélník 160"/>
          <p:cNvSpPr/>
          <p:nvPr/>
        </p:nvSpPr>
        <p:spPr>
          <a:xfrm>
            <a:off x="5357758" y="5661368"/>
            <a:ext cx="720000" cy="90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7</a:t>
            </a:r>
            <a:endParaRPr lang="cs-CZ" sz="6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9856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83070582"/>
              </p:ext>
            </p:extLst>
          </p:nvPr>
        </p:nvGraphicFramePr>
        <p:xfrm>
          <a:off x="179516" y="476672"/>
          <a:ext cx="8784974" cy="52565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8634"/>
                <a:gridCol w="798634"/>
                <a:gridCol w="798634"/>
                <a:gridCol w="798634"/>
                <a:gridCol w="798634"/>
                <a:gridCol w="798634"/>
                <a:gridCol w="798634"/>
                <a:gridCol w="798634"/>
                <a:gridCol w="798634"/>
                <a:gridCol w="798634"/>
                <a:gridCol w="798634"/>
              </a:tblGrid>
              <a:tr h="1051317">
                <a:tc>
                  <a:txBody>
                    <a:bodyPr/>
                    <a:lstStyle/>
                    <a:p>
                      <a:pPr algn="ctr"/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smtClean="0">
                          <a:solidFill>
                            <a:schemeClr val="tx1"/>
                          </a:solidFill>
                        </a:rPr>
                        <a:t>9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051317"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smtClean="0">
                          <a:solidFill>
                            <a:schemeClr val="tx1"/>
                          </a:solidFill>
                        </a:rPr>
                        <a:t>10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051317"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smtClean="0">
                          <a:solidFill>
                            <a:schemeClr val="tx1"/>
                          </a:solidFill>
                        </a:rPr>
                        <a:t>10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051317">
                <a:tc>
                  <a:txBody>
                    <a:bodyPr/>
                    <a:lstStyle/>
                    <a:p>
                      <a:pPr algn="ctr"/>
                      <a:endParaRPr lang="cs-CZ" sz="4400" b="1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1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051317">
                <a:tc>
                  <a:txBody>
                    <a:bodyPr/>
                    <a:lstStyle/>
                    <a:p>
                      <a:pPr algn="ctr"/>
                      <a:endParaRPr lang="cs-CZ" sz="4400" b="1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1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smtClean="0">
                          <a:solidFill>
                            <a:schemeClr val="tx1"/>
                          </a:solidFill>
                        </a:rPr>
                        <a:t>10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smtClean="0">
                          <a:solidFill>
                            <a:schemeClr val="tx1"/>
                          </a:solidFill>
                        </a:rPr>
                        <a:t>9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52209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Citace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036496" cy="4525963"/>
          </a:xfrm>
        </p:spPr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www.ofice.microsoft.com</a:t>
            </a: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630075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1977</TotalTime>
  <Words>329</Words>
  <Application>Microsoft Office PowerPoint</Application>
  <PresentationFormat>Předvádění na obrazovce (4:3)</PresentationFormat>
  <Paragraphs>125</Paragraphs>
  <Slides>11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Učitel</cp:lastModifiedBy>
  <cp:revision>210</cp:revision>
  <dcterms:created xsi:type="dcterms:W3CDTF">2012-03-08T11:35:34Z</dcterms:created>
  <dcterms:modified xsi:type="dcterms:W3CDTF">2012-09-28T04:58:34Z</dcterms:modified>
</cp:coreProperties>
</file>