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265" r:id="rId4"/>
    <p:sldId id="270" r:id="rId5"/>
    <p:sldId id="266" r:id="rId6"/>
    <p:sldId id="268" r:id="rId7"/>
    <p:sldId id="269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VY_32_INOVACE_1_Procvičování-hodiny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VY_32_INOVACE_1_Procvičování-hodiny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vidíš na fotografiích?</a:t>
            </a:r>
            <a:r>
              <a:rPr lang="cs-CZ" baseline="0" dirty="0" smtClean="0"/>
              <a:t> Zapiš na řádek. Pozorně si </a:t>
            </a:r>
            <a:r>
              <a:rPr lang="cs-CZ" dirty="0" smtClean="0"/>
              <a:t>obrázky prohlédni</a:t>
            </a:r>
            <a:r>
              <a:rPr lang="cs-CZ" baseline="0" dirty="0" smtClean="0"/>
              <a:t>, porovnej je a stejné věci zakroužkuj.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3201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Sestav</a:t>
            </a:r>
            <a:r>
              <a:rPr lang="cs-CZ" baseline="0" dirty="0" smtClean="0"/>
              <a:t> správně hodiny a popiš 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91132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text a dokresli</a:t>
            </a:r>
            <a:r>
              <a:rPr lang="cs-CZ" baseline="0" dirty="0" smtClean="0"/>
              <a:t> ručičky do hodin.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85800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čas na digitálních hodinách</a:t>
            </a:r>
            <a:r>
              <a:rPr lang="cs-CZ" baseline="0" dirty="0" smtClean="0"/>
              <a:t>,</a:t>
            </a:r>
            <a:r>
              <a:rPr lang="cs-CZ" dirty="0" smtClean="0"/>
              <a:t> urči o jakou část</a:t>
            </a:r>
            <a:r>
              <a:rPr lang="cs-CZ" baseline="0" dirty="0" smtClean="0"/>
              <a:t> dne se jedná. </a:t>
            </a:r>
            <a:r>
              <a:rPr lang="cs-CZ" dirty="0" smtClean="0"/>
              <a:t>Podle digitálních hodin nakresli čas do hodin nástěnných.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29424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Vylušti</a:t>
            </a:r>
            <a:r>
              <a:rPr lang="cs-CZ" baseline="0" dirty="0" smtClean="0"/>
              <a:t> křížovku. Co vyšlo? Pod oranžovým obdélník najdeš odpověď.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0019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635425191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2. </a:t>
            </a:r>
            <a:r>
              <a:rPr lang="cs-CZ" sz="4000" dirty="0" smtClean="0"/>
              <a:t>ročník</a:t>
            </a:r>
            <a:r>
              <a:rPr lang="cs-CZ" sz="4000" dirty="0" smtClean="0"/>
              <a:t>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fotografie, papírové hodiny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pozorování, křížovka 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D:\DCIM\103NIKON\DSCN74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364" y="1569756"/>
            <a:ext cx="5081169" cy="3810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kola\AppData\Local\Microsoft\Windows\Temporary Internet Files\Content.IE5\QMB9YU97\MP90043950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3910"/>
            <a:ext cx="4137447" cy="52594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85045" y="1196752"/>
            <a:ext cx="89644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Skola\AppData\Local\Microsoft\Windows\Temporary Internet Files\Content.IE5\QMB9YU97\MC90043158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148" y="1628800"/>
            <a:ext cx="383098" cy="3830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kola\AppData\Local\Microsoft\Windows\Temporary Internet Files\Content.IE5\QMB9YU97\MC90043158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677750"/>
            <a:ext cx="383098" cy="3830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kola\AppData\Local\Microsoft\Windows\Temporary Internet Files\Content.IE5\FLBCMDCD\MC90043385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969781"/>
            <a:ext cx="410650" cy="4106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Skola\AppData\Local\Microsoft\Windows\Temporary Internet Files\Content.IE5\FLBCMDCD\MC90043385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310" y="3234374"/>
            <a:ext cx="410650" cy="4106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kola\AppData\Local\Microsoft\Windows\Temporary Internet Files\Content.IE5\FLBCMDCD\MC9002089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3" y="6002958"/>
            <a:ext cx="514997" cy="6664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Skola\AppData\Local\Microsoft\Windows\Temporary Internet Files\Content.IE5\FLBCMDCD\MC900208950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1818" t="-1" r="50909" b="-1"/>
          <a:stretch/>
        </p:blipFill>
        <p:spPr bwMode="auto">
          <a:xfrm rot="495452">
            <a:off x="8466023" y="3163670"/>
            <a:ext cx="387928" cy="9946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0176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/>
          <p:cNvGrpSpPr/>
          <p:nvPr/>
        </p:nvGrpSpPr>
        <p:grpSpPr>
          <a:xfrm>
            <a:off x="2843808" y="376132"/>
            <a:ext cx="6120680" cy="6005196"/>
            <a:chOff x="3563888" y="260648"/>
            <a:chExt cx="6120680" cy="6005196"/>
          </a:xfrm>
        </p:grpSpPr>
        <p:pic>
          <p:nvPicPr>
            <p:cNvPr id="1026" name="Picture 2" descr="C:\Users\Skola\AppData\Local\Microsoft\Windows\Temporary Internet Files\Content.IE5\ZGCILW6V\MP900430829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3563888" y="260648"/>
              <a:ext cx="6120680" cy="600519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Ovál 17"/>
            <p:cNvSpPr/>
            <p:nvPr/>
          </p:nvSpPr>
          <p:spPr>
            <a:xfrm>
              <a:off x="5766463" y="2421666"/>
              <a:ext cx="1715527" cy="1715527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7667458" y="1886999"/>
              <a:ext cx="2017110" cy="201711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585609" y="3692833"/>
              <a:ext cx="1671705" cy="16717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5191606" y="278512"/>
              <a:ext cx="1900741" cy="1900741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2" name="Picture 2" descr="C:\Users\Skola\AppData\Local\Microsoft\Windows\Temporary Internet Files\Content.IE5\ZGCILW6V\MP90043082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6539" t="411" r="42407" b="68535"/>
          <a:stretch/>
        </p:blipFill>
        <p:spPr bwMode="auto">
          <a:xfrm>
            <a:off x="66306" y="3011038"/>
            <a:ext cx="1900741" cy="1864878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kola\AppData\Local\Microsoft\Windows\Temporary Internet Files\Content.IE5\ZGCILW6V\MP90043082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986" t="35986" r="35986" b="35986"/>
          <a:stretch/>
        </p:blipFill>
        <p:spPr bwMode="auto">
          <a:xfrm>
            <a:off x="855001" y="4947026"/>
            <a:ext cx="1715527" cy="1683159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kola\AppData\Local\Microsoft\Windows\Temporary Internet Files\Content.IE5\ZGCILW6V\MP90043082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6297" t="58154" r="56391" b="14534"/>
          <a:stretch/>
        </p:blipFill>
        <p:spPr bwMode="auto">
          <a:xfrm>
            <a:off x="1403648" y="1678600"/>
            <a:ext cx="1671705" cy="1640162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kola\AppData\Local\Microsoft\Windows\Temporary Internet Files\Content.IE5\ZGCILW6V\MP90043082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402" t="27313" b="40091"/>
          <a:stretch/>
        </p:blipFill>
        <p:spPr bwMode="auto">
          <a:xfrm>
            <a:off x="36664" y="45038"/>
            <a:ext cx="1995089" cy="1957445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3894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4" name="Skupina 263"/>
          <p:cNvGrpSpPr/>
          <p:nvPr/>
        </p:nvGrpSpPr>
        <p:grpSpPr>
          <a:xfrm>
            <a:off x="35496" y="-233997"/>
            <a:ext cx="9289032" cy="6831349"/>
            <a:chOff x="35496" y="-233997"/>
            <a:chExt cx="9289032" cy="6831349"/>
          </a:xfrm>
        </p:grpSpPr>
        <p:sp>
          <p:nvSpPr>
            <p:cNvPr id="31" name="TextovéPole 30"/>
            <p:cNvSpPr txBox="1"/>
            <p:nvPr/>
          </p:nvSpPr>
          <p:spPr>
            <a:xfrm>
              <a:off x="35496" y="-233997"/>
              <a:ext cx="9289032" cy="67403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200000"/>
                </a:lnSpc>
              </a:pPr>
              <a:r>
                <a:rPr lang="cs-CZ" sz="3600" dirty="0" smtClean="0"/>
                <a:t>Když jdu do školy, vstávám v                . </a:t>
              </a:r>
            </a:p>
            <a:p>
              <a:pPr>
                <a:lnSpc>
                  <a:spcPct val="200000"/>
                </a:lnSpc>
              </a:pPr>
              <a:r>
                <a:rPr lang="cs-CZ" sz="3600" dirty="0" smtClean="0"/>
                <a:t>Snídám v                . Ve škole nám zvoní v                                                  a na velkou přestávku v                . Na oběd jdeme v                a ze školy domů odcházím v                . Doma společně večeříme v                 . Vyčistím si zuby a spát jdu v               . </a:t>
              </a:r>
              <a:endParaRPr lang="cs-CZ" sz="3600" dirty="0"/>
            </a:p>
          </p:txBody>
        </p:sp>
        <p:grpSp>
          <p:nvGrpSpPr>
            <p:cNvPr id="32" name="Skupina 31"/>
            <p:cNvGrpSpPr/>
            <p:nvPr/>
          </p:nvGrpSpPr>
          <p:grpSpPr>
            <a:xfrm>
              <a:off x="2013039" y="1054978"/>
              <a:ext cx="1170622" cy="1145648"/>
              <a:chOff x="157947" y="1268760"/>
              <a:chExt cx="2117309" cy="2068801"/>
            </a:xfrm>
          </p:grpSpPr>
          <p:grpSp>
            <p:nvGrpSpPr>
              <p:cNvPr id="33" name="Skupina 32"/>
              <p:cNvGrpSpPr/>
              <p:nvPr/>
            </p:nvGrpSpPr>
            <p:grpSpPr>
              <a:xfrm>
                <a:off x="157947" y="1268760"/>
                <a:ext cx="2117309" cy="2068801"/>
                <a:chOff x="323528" y="2852936"/>
                <a:chExt cx="2375399" cy="2221794"/>
              </a:xfrm>
            </p:grpSpPr>
            <p:grpSp>
              <p:nvGrpSpPr>
                <p:cNvPr id="46" name="Skupina 45"/>
                <p:cNvGrpSpPr/>
                <p:nvPr/>
              </p:nvGrpSpPr>
              <p:grpSpPr>
                <a:xfrm>
                  <a:off x="323528" y="2852936"/>
                  <a:ext cx="2375399" cy="2221794"/>
                  <a:chOff x="179512" y="549869"/>
                  <a:chExt cx="5544616" cy="5544616"/>
                </a:xfrm>
              </p:grpSpPr>
              <p:sp>
                <p:nvSpPr>
                  <p:cNvPr id="48" name="Ovál 47"/>
                  <p:cNvSpPr/>
                  <p:nvPr/>
                </p:nvSpPr>
                <p:spPr>
                  <a:xfrm>
                    <a:off x="179512" y="549869"/>
                    <a:ext cx="5544616" cy="5544616"/>
                  </a:xfrm>
                  <a:prstGeom prst="ellipse">
                    <a:avLst/>
                  </a:prstGeom>
                  <a:noFill/>
                  <a:ln w="76200">
                    <a:solidFill>
                      <a:schemeClr val="tx2">
                        <a:lumMod val="50000"/>
                      </a:schemeClr>
                    </a:solidFill>
                  </a:ln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49" name="Obdélník 48"/>
                  <p:cNvSpPr/>
                  <p:nvPr/>
                </p:nvSpPr>
                <p:spPr>
                  <a:xfrm>
                    <a:off x="2942105" y="549869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0" name="Obdélník 49"/>
                  <p:cNvSpPr/>
                  <p:nvPr/>
                </p:nvSpPr>
                <p:spPr>
                  <a:xfrm>
                    <a:off x="2951820" y="566243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6200000">
                    <a:off x="5485839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2" name="Obdélník 51"/>
                  <p:cNvSpPr/>
                  <p:nvPr/>
                </p:nvSpPr>
                <p:spPr>
                  <a:xfrm rot="16200000">
                    <a:off x="373271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3" name="Obdélník 52"/>
                  <p:cNvSpPr/>
                  <p:nvPr/>
                </p:nvSpPr>
                <p:spPr>
                  <a:xfrm rot="3600000" flipH="1">
                    <a:off x="5143231" y="1861922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4" name="Obdélník 53"/>
                  <p:cNvSpPr/>
                  <p:nvPr/>
                </p:nvSpPr>
                <p:spPr>
                  <a:xfrm rot="2400000">
                    <a:off x="4249137" y="945616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5" name="Obdélník 54"/>
                  <p:cNvSpPr/>
                  <p:nvPr/>
                </p:nvSpPr>
                <p:spPr>
                  <a:xfrm rot="3600000" flipH="1">
                    <a:off x="786699" y="442120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6" name="Obdélník 55"/>
                  <p:cNvSpPr/>
                  <p:nvPr/>
                </p:nvSpPr>
                <p:spPr>
                  <a:xfrm rot="2400000">
                    <a:off x="1680792" y="5338104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7" name="Obdélník 56"/>
                  <p:cNvSpPr/>
                  <p:nvPr/>
                </p:nvSpPr>
                <p:spPr>
                  <a:xfrm rot="18000000" flipH="1">
                    <a:off x="5143231" y="434919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8" name="Obdélník 57"/>
                  <p:cNvSpPr/>
                  <p:nvPr/>
                </p:nvSpPr>
                <p:spPr>
                  <a:xfrm rot="7200000" flipH="1" flipV="1">
                    <a:off x="714690" y="1900923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59" name="Obdélník 58"/>
                  <p:cNvSpPr/>
                  <p:nvPr/>
                </p:nvSpPr>
                <p:spPr>
                  <a:xfrm rot="19800000" flipH="1" flipV="1">
                    <a:off x="4249135" y="524901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60" name="Obdélník 59"/>
                  <p:cNvSpPr/>
                  <p:nvPr/>
                </p:nvSpPr>
                <p:spPr>
                  <a:xfrm rot="19800000" flipH="1">
                    <a:off x="1665727" y="90931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</p:grpSp>
            <p:sp>
              <p:nvSpPr>
                <p:cNvPr id="47" name="Ovál 46"/>
                <p:cNvSpPr/>
                <p:nvPr/>
              </p:nvSpPr>
              <p:spPr>
                <a:xfrm>
                  <a:off x="1457147" y="3909753"/>
                  <a:ext cx="108161" cy="108161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600"/>
                </a:p>
              </p:txBody>
            </p:sp>
          </p:grpSp>
          <p:sp>
            <p:nvSpPr>
              <p:cNvPr id="34" name="TextovéPole 33"/>
              <p:cNvSpPr txBox="1"/>
              <p:nvPr/>
            </p:nvSpPr>
            <p:spPr>
              <a:xfrm>
                <a:off x="946217" y="1321604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12</a:t>
                </a:r>
                <a:endParaRPr lang="cs-CZ" sz="1600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493457" y="1412776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11</a:t>
                </a:r>
                <a:endParaRPr lang="cs-CZ" sz="1600" dirty="0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323528" y="1753652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10</a:t>
                </a:r>
                <a:endParaRPr lang="cs-CZ" sz="1600" dirty="0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316160" y="2060848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9</a:t>
                </a:r>
                <a:endParaRPr lang="cs-CZ" sz="1600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395536" y="247373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8</a:t>
                </a:r>
                <a:endParaRPr lang="cs-CZ" sz="1600" dirty="0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683569" y="268155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7</a:t>
                </a: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1050094" y="2761763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6</a:t>
                </a:r>
                <a:endParaRPr lang="cs-CZ" sz="1600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1468288" y="2617749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5</a:t>
                </a: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1684312" y="2348880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4</a:t>
                </a:r>
                <a:endParaRPr lang="cs-CZ" sz="1600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1836712" y="204168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3</a:t>
                </a: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691680" y="168164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2</a:t>
                </a:r>
                <a:endParaRPr lang="cs-CZ" sz="1600" dirty="0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1431358" y="1465621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</a:t>
                </a:r>
                <a:endParaRPr lang="cs-CZ" sz="1600" dirty="0"/>
              </a:p>
            </p:txBody>
          </p:sp>
        </p:grpSp>
        <p:grpSp>
          <p:nvGrpSpPr>
            <p:cNvPr id="61" name="Skupina 60"/>
            <p:cNvGrpSpPr/>
            <p:nvPr/>
          </p:nvGrpSpPr>
          <p:grpSpPr>
            <a:xfrm>
              <a:off x="5508104" y="225435"/>
              <a:ext cx="1170622" cy="1145648"/>
              <a:chOff x="157947" y="1268760"/>
              <a:chExt cx="2117309" cy="2068801"/>
            </a:xfrm>
          </p:grpSpPr>
          <p:grpSp>
            <p:nvGrpSpPr>
              <p:cNvPr id="62" name="Skupina 61"/>
              <p:cNvGrpSpPr/>
              <p:nvPr/>
            </p:nvGrpSpPr>
            <p:grpSpPr>
              <a:xfrm>
                <a:off x="157947" y="1268760"/>
                <a:ext cx="2117309" cy="2068801"/>
                <a:chOff x="323528" y="2852936"/>
                <a:chExt cx="2375399" cy="2221794"/>
              </a:xfrm>
            </p:grpSpPr>
            <p:grpSp>
              <p:nvGrpSpPr>
                <p:cNvPr id="75" name="Skupina 74"/>
                <p:cNvGrpSpPr/>
                <p:nvPr/>
              </p:nvGrpSpPr>
              <p:grpSpPr>
                <a:xfrm>
                  <a:off x="323528" y="2852936"/>
                  <a:ext cx="2375399" cy="2221794"/>
                  <a:chOff x="179512" y="549869"/>
                  <a:chExt cx="5544616" cy="5544616"/>
                </a:xfrm>
              </p:grpSpPr>
              <p:sp>
                <p:nvSpPr>
                  <p:cNvPr id="77" name="Ovál 76"/>
                  <p:cNvSpPr/>
                  <p:nvPr/>
                </p:nvSpPr>
                <p:spPr>
                  <a:xfrm>
                    <a:off x="179512" y="549869"/>
                    <a:ext cx="5544616" cy="5544616"/>
                  </a:xfrm>
                  <a:prstGeom prst="ellipse">
                    <a:avLst/>
                  </a:prstGeom>
                  <a:noFill/>
                  <a:ln w="76200">
                    <a:solidFill>
                      <a:schemeClr val="tx2">
                        <a:lumMod val="50000"/>
                      </a:schemeClr>
                    </a:solidFill>
                  </a:ln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78" name="Obdélník 77"/>
                  <p:cNvSpPr/>
                  <p:nvPr/>
                </p:nvSpPr>
                <p:spPr>
                  <a:xfrm>
                    <a:off x="2942105" y="549869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79" name="Obdélník 78"/>
                  <p:cNvSpPr/>
                  <p:nvPr/>
                </p:nvSpPr>
                <p:spPr>
                  <a:xfrm>
                    <a:off x="2951820" y="566243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0" name="Obdélník 79"/>
                  <p:cNvSpPr/>
                  <p:nvPr/>
                </p:nvSpPr>
                <p:spPr>
                  <a:xfrm rot="16200000">
                    <a:off x="5485839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1" name="Obdélník 80"/>
                  <p:cNvSpPr/>
                  <p:nvPr/>
                </p:nvSpPr>
                <p:spPr>
                  <a:xfrm rot="16200000">
                    <a:off x="373271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2" name="Obdélník 81"/>
                  <p:cNvSpPr/>
                  <p:nvPr/>
                </p:nvSpPr>
                <p:spPr>
                  <a:xfrm rot="3600000" flipH="1">
                    <a:off x="5143231" y="1861922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3" name="Obdélník 82"/>
                  <p:cNvSpPr/>
                  <p:nvPr/>
                </p:nvSpPr>
                <p:spPr>
                  <a:xfrm rot="2400000">
                    <a:off x="4249137" y="945616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4" name="Obdélník 83"/>
                  <p:cNvSpPr/>
                  <p:nvPr/>
                </p:nvSpPr>
                <p:spPr>
                  <a:xfrm rot="3600000" flipH="1">
                    <a:off x="786699" y="442120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5" name="Obdélník 84"/>
                  <p:cNvSpPr/>
                  <p:nvPr/>
                </p:nvSpPr>
                <p:spPr>
                  <a:xfrm rot="2400000">
                    <a:off x="1680792" y="5338104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6" name="Obdélník 85"/>
                  <p:cNvSpPr/>
                  <p:nvPr/>
                </p:nvSpPr>
                <p:spPr>
                  <a:xfrm rot="18000000" flipH="1">
                    <a:off x="5143231" y="434919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7" name="Obdélník 86"/>
                  <p:cNvSpPr/>
                  <p:nvPr/>
                </p:nvSpPr>
                <p:spPr>
                  <a:xfrm rot="7200000" flipH="1" flipV="1">
                    <a:off x="714690" y="1900923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8" name="Obdélník 87"/>
                  <p:cNvSpPr/>
                  <p:nvPr/>
                </p:nvSpPr>
                <p:spPr>
                  <a:xfrm rot="19800000" flipH="1" flipV="1">
                    <a:off x="4249135" y="524901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89" name="Obdélník 88"/>
                  <p:cNvSpPr/>
                  <p:nvPr/>
                </p:nvSpPr>
                <p:spPr>
                  <a:xfrm rot="19800000" flipH="1">
                    <a:off x="1665727" y="90931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</p:grpSp>
            <p:sp>
              <p:nvSpPr>
                <p:cNvPr id="76" name="Ovál 75"/>
                <p:cNvSpPr/>
                <p:nvPr/>
              </p:nvSpPr>
              <p:spPr>
                <a:xfrm>
                  <a:off x="1457147" y="3909753"/>
                  <a:ext cx="108161" cy="108161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600"/>
                </a:p>
              </p:txBody>
            </p:sp>
          </p:grpSp>
          <p:sp>
            <p:nvSpPr>
              <p:cNvPr id="63" name="TextovéPole 62"/>
              <p:cNvSpPr txBox="1"/>
              <p:nvPr/>
            </p:nvSpPr>
            <p:spPr>
              <a:xfrm>
                <a:off x="946217" y="1321604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12</a:t>
                </a:r>
                <a:endParaRPr lang="cs-CZ" sz="1600" dirty="0"/>
              </a:p>
            </p:txBody>
          </p:sp>
          <p:sp>
            <p:nvSpPr>
              <p:cNvPr id="64" name="TextovéPole 63"/>
              <p:cNvSpPr txBox="1"/>
              <p:nvPr/>
            </p:nvSpPr>
            <p:spPr>
              <a:xfrm>
                <a:off x="493457" y="1412776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11</a:t>
                </a:r>
                <a:endParaRPr lang="cs-CZ" sz="1600" dirty="0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323528" y="1753652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10</a:t>
                </a:r>
                <a:endParaRPr lang="cs-CZ" sz="1600" dirty="0"/>
              </a:p>
            </p:txBody>
          </p:sp>
          <p:sp>
            <p:nvSpPr>
              <p:cNvPr id="66" name="TextovéPole 65"/>
              <p:cNvSpPr txBox="1"/>
              <p:nvPr/>
            </p:nvSpPr>
            <p:spPr>
              <a:xfrm>
                <a:off x="316160" y="2060848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9</a:t>
                </a:r>
                <a:endParaRPr lang="cs-CZ" sz="1600" dirty="0"/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395536" y="247373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8</a:t>
                </a:r>
                <a:endParaRPr lang="cs-CZ" sz="1600" dirty="0"/>
              </a:p>
            </p:txBody>
          </p:sp>
          <p:sp>
            <p:nvSpPr>
              <p:cNvPr id="68" name="TextovéPole 67"/>
              <p:cNvSpPr txBox="1"/>
              <p:nvPr/>
            </p:nvSpPr>
            <p:spPr>
              <a:xfrm>
                <a:off x="683569" y="268155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7</a:t>
                </a:r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1050094" y="2761763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6</a:t>
                </a:r>
                <a:endParaRPr lang="cs-CZ" sz="1600" dirty="0"/>
              </a:p>
            </p:txBody>
          </p:sp>
          <p:sp>
            <p:nvSpPr>
              <p:cNvPr id="70" name="TextovéPole 69"/>
              <p:cNvSpPr txBox="1"/>
              <p:nvPr/>
            </p:nvSpPr>
            <p:spPr>
              <a:xfrm>
                <a:off x="1468288" y="2617749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5</a:t>
                </a:r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1684312" y="2348880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4</a:t>
                </a:r>
                <a:endParaRPr lang="cs-CZ" sz="1600" dirty="0"/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1836712" y="204168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3</a:t>
                </a:r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1691680" y="168164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2</a:t>
                </a:r>
                <a:endParaRPr lang="cs-CZ" sz="1600" dirty="0"/>
              </a:p>
            </p:txBody>
          </p:sp>
          <p:sp>
            <p:nvSpPr>
              <p:cNvPr id="74" name="TextovéPole 73"/>
              <p:cNvSpPr txBox="1"/>
              <p:nvPr/>
            </p:nvSpPr>
            <p:spPr>
              <a:xfrm>
                <a:off x="1431358" y="1465621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</a:t>
                </a:r>
                <a:endParaRPr lang="cs-CZ" sz="1600" dirty="0"/>
              </a:p>
            </p:txBody>
          </p:sp>
        </p:grpSp>
        <p:grpSp>
          <p:nvGrpSpPr>
            <p:cNvPr id="90" name="Skupina 89"/>
            <p:cNvGrpSpPr/>
            <p:nvPr/>
          </p:nvGrpSpPr>
          <p:grpSpPr>
            <a:xfrm>
              <a:off x="539552" y="3110708"/>
              <a:ext cx="1170622" cy="1145648"/>
              <a:chOff x="157947" y="1268760"/>
              <a:chExt cx="2117309" cy="2068801"/>
            </a:xfrm>
          </p:grpSpPr>
          <p:grpSp>
            <p:nvGrpSpPr>
              <p:cNvPr id="91" name="Skupina 90"/>
              <p:cNvGrpSpPr/>
              <p:nvPr/>
            </p:nvGrpSpPr>
            <p:grpSpPr>
              <a:xfrm>
                <a:off x="157947" y="1268760"/>
                <a:ext cx="2117309" cy="2068801"/>
                <a:chOff x="323528" y="2852936"/>
                <a:chExt cx="2375399" cy="2221794"/>
              </a:xfrm>
            </p:grpSpPr>
            <p:grpSp>
              <p:nvGrpSpPr>
                <p:cNvPr id="104" name="Skupina 103"/>
                <p:cNvGrpSpPr/>
                <p:nvPr/>
              </p:nvGrpSpPr>
              <p:grpSpPr>
                <a:xfrm>
                  <a:off x="323528" y="2852936"/>
                  <a:ext cx="2375399" cy="2221794"/>
                  <a:chOff x="179512" y="549869"/>
                  <a:chExt cx="5544616" cy="5544616"/>
                </a:xfrm>
              </p:grpSpPr>
              <p:sp>
                <p:nvSpPr>
                  <p:cNvPr id="106" name="Ovál 105"/>
                  <p:cNvSpPr/>
                  <p:nvPr/>
                </p:nvSpPr>
                <p:spPr>
                  <a:xfrm>
                    <a:off x="179512" y="549869"/>
                    <a:ext cx="5544616" cy="5544616"/>
                  </a:xfrm>
                  <a:prstGeom prst="ellipse">
                    <a:avLst/>
                  </a:prstGeom>
                  <a:noFill/>
                  <a:ln w="76200">
                    <a:solidFill>
                      <a:schemeClr val="tx2">
                        <a:lumMod val="50000"/>
                      </a:schemeClr>
                    </a:solidFill>
                  </a:ln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07" name="Obdélník 106"/>
                  <p:cNvSpPr/>
                  <p:nvPr/>
                </p:nvSpPr>
                <p:spPr>
                  <a:xfrm>
                    <a:off x="2942105" y="549869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08" name="Obdélník 107"/>
                  <p:cNvSpPr/>
                  <p:nvPr/>
                </p:nvSpPr>
                <p:spPr>
                  <a:xfrm>
                    <a:off x="2951820" y="566243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09" name="Obdélník 108"/>
                  <p:cNvSpPr/>
                  <p:nvPr/>
                </p:nvSpPr>
                <p:spPr>
                  <a:xfrm rot="16200000">
                    <a:off x="5485839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0" name="Obdélník 109"/>
                  <p:cNvSpPr/>
                  <p:nvPr/>
                </p:nvSpPr>
                <p:spPr>
                  <a:xfrm rot="16200000">
                    <a:off x="373271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1" name="Obdélník 110"/>
                  <p:cNvSpPr/>
                  <p:nvPr/>
                </p:nvSpPr>
                <p:spPr>
                  <a:xfrm rot="3600000" flipH="1">
                    <a:off x="5143231" y="1861922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2" name="Obdélník 111"/>
                  <p:cNvSpPr/>
                  <p:nvPr/>
                </p:nvSpPr>
                <p:spPr>
                  <a:xfrm rot="2400000">
                    <a:off x="4249137" y="945616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3" name="Obdélník 112"/>
                  <p:cNvSpPr/>
                  <p:nvPr/>
                </p:nvSpPr>
                <p:spPr>
                  <a:xfrm rot="3600000" flipH="1">
                    <a:off x="786699" y="442120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4" name="Obdélník 113"/>
                  <p:cNvSpPr/>
                  <p:nvPr/>
                </p:nvSpPr>
                <p:spPr>
                  <a:xfrm rot="2400000">
                    <a:off x="1680792" y="5338104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5" name="Obdélník 114"/>
                  <p:cNvSpPr/>
                  <p:nvPr/>
                </p:nvSpPr>
                <p:spPr>
                  <a:xfrm rot="18000000" flipH="1">
                    <a:off x="5143231" y="434919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6" name="Obdélník 115"/>
                  <p:cNvSpPr/>
                  <p:nvPr/>
                </p:nvSpPr>
                <p:spPr>
                  <a:xfrm rot="7200000" flipH="1" flipV="1">
                    <a:off x="714690" y="1900923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7" name="Obdélník 116"/>
                  <p:cNvSpPr/>
                  <p:nvPr/>
                </p:nvSpPr>
                <p:spPr>
                  <a:xfrm rot="19800000" flipH="1" flipV="1">
                    <a:off x="4249135" y="524901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18" name="Obdélník 117"/>
                  <p:cNvSpPr/>
                  <p:nvPr/>
                </p:nvSpPr>
                <p:spPr>
                  <a:xfrm rot="19800000" flipH="1">
                    <a:off x="1665727" y="90931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</p:grpSp>
            <p:sp>
              <p:nvSpPr>
                <p:cNvPr id="105" name="Ovál 104"/>
                <p:cNvSpPr/>
                <p:nvPr/>
              </p:nvSpPr>
              <p:spPr>
                <a:xfrm>
                  <a:off x="1457147" y="3909753"/>
                  <a:ext cx="108161" cy="108161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600"/>
                </a:p>
              </p:txBody>
            </p:sp>
          </p:grpSp>
          <p:sp>
            <p:nvSpPr>
              <p:cNvPr id="92" name="TextovéPole 91"/>
              <p:cNvSpPr txBox="1"/>
              <p:nvPr/>
            </p:nvSpPr>
            <p:spPr>
              <a:xfrm>
                <a:off x="946217" y="1321604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12</a:t>
                </a:r>
                <a:endParaRPr lang="cs-CZ" sz="1600" dirty="0"/>
              </a:p>
            </p:txBody>
          </p:sp>
          <p:sp>
            <p:nvSpPr>
              <p:cNvPr id="93" name="TextovéPole 92"/>
              <p:cNvSpPr txBox="1"/>
              <p:nvPr/>
            </p:nvSpPr>
            <p:spPr>
              <a:xfrm>
                <a:off x="493457" y="1412776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11</a:t>
                </a:r>
                <a:endParaRPr lang="cs-CZ" sz="1600" dirty="0"/>
              </a:p>
            </p:txBody>
          </p:sp>
          <p:sp>
            <p:nvSpPr>
              <p:cNvPr id="94" name="TextovéPole 93"/>
              <p:cNvSpPr txBox="1"/>
              <p:nvPr/>
            </p:nvSpPr>
            <p:spPr>
              <a:xfrm>
                <a:off x="323528" y="1753652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10</a:t>
                </a:r>
                <a:endParaRPr lang="cs-CZ" sz="1600" dirty="0"/>
              </a:p>
            </p:txBody>
          </p:sp>
          <p:sp>
            <p:nvSpPr>
              <p:cNvPr id="95" name="TextovéPole 94"/>
              <p:cNvSpPr txBox="1"/>
              <p:nvPr/>
            </p:nvSpPr>
            <p:spPr>
              <a:xfrm>
                <a:off x="316160" y="2060848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9</a:t>
                </a:r>
                <a:endParaRPr lang="cs-CZ" sz="1600" dirty="0"/>
              </a:p>
            </p:txBody>
          </p:sp>
          <p:sp>
            <p:nvSpPr>
              <p:cNvPr id="96" name="TextovéPole 95"/>
              <p:cNvSpPr txBox="1"/>
              <p:nvPr/>
            </p:nvSpPr>
            <p:spPr>
              <a:xfrm>
                <a:off x="395536" y="247373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8</a:t>
                </a:r>
                <a:endParaRPr lang="cs-CZ" sz="1600" dirty="0"/>
              </a:p>
            </p:txBody>
          </p:sp>
          <p:sp>
            <p:nvSpPr>
              <p:cNvPr id="97" name="TextovéPole 96"/>
              <p:cNvSpPr txBox="1"/>
              <p:nvPr/>
            </p:nvSpPr>
            <p:spPr>
              <a:xfrm>
                <a:off x="683569" y="268155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7</a:t>
                </a:r>
              </a:p>
            </p:txBody>
          </p:sp>
          <p:sp>
            <p:nvSpPr>
              <p:cNvPr id="98" name="TextovéPole 97"/>
              <p:cNvSpPr txBox="1"/>
              <p:nvPr/>
            </p:nvSpPr>
            <p:spPr>
              <a:xfrm>
                <a:off x="1050094" y="2761763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6</a:t>
                </a:r>
                <a:endParaRPr lang="cs-CZ" sz="1600" dirty="0"/>
              </a:p>
            </p:txBody>
          </p:sp>
          <p:sp>
            <p:nvSpPr>
              <p:cNvPr id="99" name="TextovéPole 98"/>
              <p:cNvSpPr txBox="1"/>
              <p:nvPr/>
            </p:nvSpPr>
            <p:spPr>
              <a:xfrm>
                <a:off x="1468288" y="2617749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5</a:t>
                </a:r>
              </a:p>
            </p:txBody>
          </p:sp>
          <p:sp>
            <p:nvSpPr>
              <p:cNvPr id="100" name="TextovéPole 99"/>
              <p:cNvSpPr txBox="1"/>
              <p:nvPr/>
            </p:nvSpPr>
            <p:spPr>
              <a:xfrm>
                <a:off x="1684312" y="2348880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4</a:t>
                </a:r>
                <a:endParaRPr lang="cs-CZ" sz="1600" dirty="0"/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1836712" y="204168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3</a:t>
                </a:r>
              </a:p>
            </p:txBody>
          </p:sp>
          <p:sp>
            <p:nvSpPr>
              <p:cNvPr id="102" name="TextovéPole 101"/>
              <p:cNvSpPr txBox="1"/>
              <p:nvPr/>
            </p:nvSpPr>
            <p:spPr>
              <a:xfrm>
                <a:off x="1691680" y="168164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2</a:t>
                </a:r>
                <a:endParaRPr lang="cs-CZ" sz="1600" dirty="0"/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1431358" y="1465621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</a:t>
                </a:r>
                <a:endParaRPr lang="cs-CZ" sz="1600" dirty="0"/>
              </a:p>
            </p:txBody>
          </p:sp>
        </p:grpSp>
        <p:grpSp>
          <p:nvGrpSpPr>
            <p:cNvPr id="119" name="Skupina 118"/>
            <p:cNvGrpSpPr/>
            <p:nvPr/>
          </p:nvGrpSpPr>
          <p:grpSpPr>
            <a:xfrm>
              <a:off x="7668344" y="1043023"/>
              <a:ext cx="1170622" cy="1145648"/>
              <a:chOff x="157947" y="1268760"/>
              <a:chExt cx="2117309" cy="2068801"/>
            </a:xfrm>
          </p:grpSpPr>
          <p:grpSp>
            <p:nvGrpSpPr>
              <p:cNvPr id="120" name="Skupina 119"/>
              <p:cNvGrpSpPr/>
              <p:nvPr/>
            </p:nvGrpSpPr>
            <p:grpSpPr>
              <a:xfrm>
                <a:off x="157947" y="1268760"/>
                <a:ext cx="2117309" cy="2068801"/>
                <a:chOff x="323528" y="2852936"/>
                <a:chExt cx="2375399" cy="2221794"/>
              </a:xfrm>
            </p:grpSpPr>
            <p:grpSp>
              <p:nvGrpSpPr>
                <p:cNvPr id="133" name="Skupina 132"/>
                <p:cNvGrpSpPr/>
                <p:nvPr/>
              </p:nvGrpSpPr>
              <p:grpSpPr>
                <a:xfrm>
                  <a:off x="323528" y="2852936"/>
                  <a:ext cx="2375399" cy="2221794"/>
                  <a:chOff x="179512" y="549869"/>
                  <a:chExt cx="5544616" cy="5544616"/>
                </a:xfrm>
              </p:grpSpPr>
              <p:sp>
                <p:nvSpPr>
                  <p:cNvPr id="135" name="Ovál 134"/>
                  <p:cNvSpPr/>
                  <p:nvPr/>
                </p:nvSpPr>
                <p:spPr>
                  <a:xfrm>
                    <a:off x="179512" y="549869"/>
                    <a:ext cx="5544616" cy="5544616"/>
                  </a:xfrm>
                  <a:prstGeom prst="ellipse">
                    <a:avLst/>
                  </a:prstGeom>
                  <a:noFill/>
                  <a:ln w="76200">
                    <a:solidFill>
                      <a:schemeClr val="tx2">
                        <a:lumMod val="50000"/>
                      </a:schemeClr>
                    </a:solidFill>
                  </a:ln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36" name="Obdélník 135"/>
                  <p:cNvSpPr/>
                  <p:nvPr/>
                </p:nvSpPr>
                <p:spPr>
                  <a:xfrm>
                    <a:off x="2942105" y="549869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37" name="Obdélník 136"/>
                  <p:cNvSpPr/>
                  <p:nvPr/>
                </p:nvSpPr>
                <p:spPr>
                  <a:xfrm>
                    <a:off x="2951820" y="566243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38" name="Obdélník 137"/>
                  <p:cNvSpPr/>
                  <p:nvPr/>
                </p:nvSpPr>
                <p:spPr>
                  <a:xfrm rot="16200000">
                    <a:off x="5485839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39" name="Obdélník 138"/>
                  <p:cNvSpPr/>
                  <p:nvPr/>
                </p:nvSpPr>
                <p:spPr>
                  <a:xfrm rot="16200000">
                    <a:off x="373271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40" name="Obdélník 139"/>
                  <p:cNvSpPr/>
                  <p:nvPr/>
                </p:nvSpPr>
                <p:spPr>
                  <a:xfrm rot="3600000" flipH="1">
                    <a:off x="5143231" y="1861922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41" name="Obdélník 140"/>
                  <p:cNvSpPr/>
                  <p:nvPr/>
                </p:nvSpPr>
                <p:spPr>
                  <a:xfrm rot="2400000">
                    <a:off x="4249137" y="945616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42" name="Obdélník 141"/>
                  <p:cNvSpPr/>
                  <p:nvPr/>
                </p:nvSpPr>
                <p:spPr>
                  <a:xfrm rot="3600000" flipH="1">
                    <a:off x="786699" y="442120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43" name="Obdélník 142"/>
                  <p:cNvSpPr/>
                  <p:nvPr/>
                </p:nvSpPr>
                <p:spPr>
                  <a:xfrm rot="2400000">
                    <a:off x="1680792" y="5338104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44" name="Obdélník 143"/>
                  <p:cNvSpPr/>
                  <p:nvPr/>
                </p:nvSpPr>
                <p:spPr>
                  <a:xfrm rot="18000000" flipH="1">
                    <a:off x="5143231" y="434919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45" name="Obdélník 144"/>
                  <p:cNvSpPr/>
                  <p:nvPr/>
                </p:nvSpPr>
                <p:spPr>
                  <a:xfrm rot="7200000" flipH="1" flipV="1">
                    <a:off x="714690" y="1900923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46" name="Obdélník 145"/>
                  <p:cNvSpPr/>
                  <p:nvPr/>
                </p:nvSpPr>
                <p:spPr>
                  <a:xfrm rot="19800000" flipH="1" flipV="1">
                    <a:off x="4249135" y="524901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47" name="Obdélník 146"/>
                  <p:cNvSpPr/>
                  <p:nvPr/>
                </p:nvSpPr>
                <p:spPr>
                  <a:xfrm rot="19800000" flipH="1">
                    <a:off x="1665727" y="90931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</p:grpSp>
            <p:sp>
              <p:nvSpPr>
                <p:cNvPr id="134" name="Ovál 133"/>
                <p:cNvSpPr/>
                <p:nvPr/>
              </p:nvSpPr>
              <p:spPr>
                <a:xfrm>
                  <a:off x="1457147" y="3909753"/>
                  <a:ext cx="108161" cy="108161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600"/>
                </a:p>
              </p:txBody>
            </p:sp>
          </p:grpSp>
          <p:sp>
            <p:nvSpPr>
              <p:cNvPr id="121" name="TextovéPole 120"/>
              <p:cNvSpPr txBox="1"/>
              <p:nvPr/>
            </p:nvSpPr>
            <p:spPr>
              <a:xfrm>
                <a:off x="946217" y="1321604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12</a:t>
                </a:r>
                <a:endParaRPr lang="cs-CZ" sz="1600" dirty="0"/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493457" y="1412776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11</a:t>
                </a:r>
                <a:endParaRPr lang="cs-CZ" sz="1600" dirty="0"/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323528" y="1753652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10</a:t>
                </a:r>
                <a:endParaRPr lang="cs-CZ" sz="1600" dirty="0"/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316160" y="2060848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9</a:t>
                </a:r>
                <a:endParaRPr lang="cs-CZ" sz="1600" dirty="0"/>
              </a:p>
            </p:txBody>
          </p:sp>
          <p:sp>
            <p:nvSpPr>
              <p:cNvPr id="125" name="TextovéPole 124"/>
              <p:cNvSpPr txBox="1"/>
              <p:nvPr/>
            </p:nvSpPr>
            <p:spPr>
              <a:xfrm>
                <a:off x="395536" y="247373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8</a:t>
                </a:r>
                <a:endParaRPr lang="cs-CZ" sz="1600" dirty="0"/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683569" y="268155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7</a:t>
                </a:r>
              </a:p>
            </p:txBody>
          </p:sp>
          <p:sp>
            <p:nvSpPr>
              <p:cNvPr id="127" name="TextovéPole 126"/>
              <p:cNvSpPr txBox="1"/>
              <p:nvPr/>
            </p:nvSpPr>
            <p:spPr>
              <a:xfrm>
                <a:off x="1050094" y="2761763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6</a:t>
                </a:r>
                <a:endParaRPr lang="cs-CZ" sz="1600" dirty="0"/>
              </a:p>
            </p:txBody>
          </p:sp>
          <p:sp>
            <p:nvSpPr>
              <p:cNvPr id="128" name="TextovéPole 127"/>
              <p:cNvSpPr txBox="1"/>
              <p:nvPr/>
            </p:nvSpPr>
            <p:spPr>
              <a:xfrm>
                <a:off x="1468288" y="2617749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5</a:t>
                </a:r>
              </a:p>
            </p:txBody>
          </p:sp>
          <p:sp>
            <p:nvSpPr>
              <p:cNvPr id="129" name="TextovéPole 128"/>
              <p:cNvSpPr txBox="1"/>
              <p:nvPr/>
            </p:nvSpPr>
            <p:spPr>
              <a:xfrm>
                <a:off x="1684312" y="2348880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4</a:t>
                </a:r>
                <a:endParaRPr lang="cs-CZ" sz="1600" dirty="0"/>
              </a:p>
            </p:txBody>
          </p:sp>
          <p:sp>
            <p:nvSpPr>
              <p:cNvPr id="130" name="TextovéPole 129"/>
              <p:cNvSpPr txBox="1"/>
              <p:nvPr/>
            </p:nvSpPr>
            <p:spPr>
              <a:xfrm>
                <a:off x="1836712" y="204168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3</a:t>
                </a:r>
              </a:p>
            </p:txBody>
          </p:sp>
          <p:sp>
            <p:nvSpPr>
              <p:cNvPr id="131" name="TextovéPole 130"/>
              <p:cNvSpPr txBox="1"/>
              <p:nvPr/>
            </p:nvSpPr>
            <p:spPr>
              <a:xfrm>
                <a:off x="1691680" y="168164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2</a:t>
                </a:r>
                <a:endParaRPr lang="cs-CZ" sz="1600" dirty="0"/>
              </a:p>
            </p:txBody>
          </p:sp>
          <p:sp>
            <p:nvSpPr>
              <p:cNvPr id="132" name="TextovéPole 131"/>
              <p:cNvSpPr txBox="1"/>
              <p:nvPr/>
            </p:nvSpPr>
            <p:spPr>
              <a:xfrm>
                <a:off x="1431358" y="1465621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</a:t>
                </a:r>
                <a:endParaRPr lang="cs-CZ" sz="1600" dirty="0"/>
              </a:p>
            </p:txBody>
          </p:sp>
        </p:grpSp>
        <p:grpSp>
          <p:nvGrpSpPr>
            <p:cNvPr id="148" name="Skupina 147"/>
            <p:cNvGrpSpPr/>
            <p:nvPr/>
          </p:nvGrpSpPr>
          <p:grpSpPr>
            <a:xfrm>
              <a:off x="4576697" y="2043940"/>
              <a:ext cx="1170622" cy="1145648"/>
              <a:chOff x="157947" y="1268760"/>
              <a:chExt cx="2117309" cy="2068801"/>
            </a:xfrm>
          </p:grpSpPr>
          <p:grpSp>
            <p:nvGrpSpPr>
              <p:cNvPr id="149" name="Skupina 148"/>
              <p:cNvGrpSpPr/>
              <p:nvPr/>
            </p:nvGrpSpPr>
            <p:grpSpPr>
              <a:xfrm>
                <a:off x="157947" y="1268760"/>
                <a:ext cx="2117309" cy="2068801"/>
                <a:chOff x="323528" y="2852936"/>
                <a:chExt cx="2375399" cy="2221794"/>
              </a:xfrm>
            </p:grpSpPr>
            <p:grpSp>
              <p:nvGrpSpPr>
                <p:cNvPr id="162" name="Skupina 161"/>
                <p:cNvGrpSpPr/>
                <p:nvPr/>
              </p:nvGrpSpPr>
              <p:grpSpPr>
                <a:xfrm>
                  <a:off x="323528" y="2852936"/>
                  <a:ext cx="2375399" cy="2221794"/>
                  <a:chOff x="179512" y="549869"/>
                  <a:chExt cx="5544616" cy="5544616"/>
                </a:xfrm>
              </p:grpSpPr>
              <p:sp>
                <p:nvSpPr>
                  <p:cNvPr id="164" name="Ovál 163"/>
                  <p:cNvSpPr/>
                  <p:nvPr/>
                </p:nvSpPr>
                <p:spPr>
                  <a:xfrm>
                    <a:off x="179512" y="549869"/>
                    <a:ext cx="5544616" cy="5544616"/>
                  </a:xfrm>
                  <a:prstGeom prst="ellipse">
                    <a:avLst/>
                  </a:prstGeom>
                  <a:noFill/>
                  <a:ln w="76200">
                    <a:solidFill>
                      <a:schemeClr val="tx2">
                        <a:lumMod val="50000"/>
                      </a:schemeClr>
                    </a:solidFill>
                  </a:ln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65" name="Obdélník 164"/>
                  <p:cNvSpPr/>
                  <p:nvPr/>
                </p:nvSpPr>
                <p:spPr>
                  <a:xfrm>
                    <a:off x="2942105" y="549869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66" name="Obdélník 165"/>
                  <p:cNvSpPr/>
                  <p:nvPr/>
                </p:nvSpPr>
                <p:spPr>
                  <a:xfrm>
                    <a:off x="2951820" y="566243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67" name="Obdélník 166"/>
                  <p:cNvSpPr/>
                  <p:nvPr/>
                </p:nvSpPr>
                <p:spPr>
                  <a:xfrm rot="16200000">
                    <a:off x="5485839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68" name="Obdélník 167"/>
                  <p:cNvSpPr/>
                  <p:nvPr/>
                </p:nvSpPr>
                <p:spPr>
                  <a:xfrm rot="16200000">
                    <a:off x="373271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69" name="Obdélník 168"/>
                  <p:cNvSpPr/>
                  <p:nvPr/>
                </p:nvSpPr>
                <p:spPr>
                  <a:xfrm rot="3600000" flipH="1">
                    <a:off x="5143231" y="1861922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70" name="Obdélník 169"/>
                  <p:cNvSpPr/>
                  <p:nvPr/>
                </p:nvSpPr>
                <p:spPr>
                  <a:xfrm rot="2400000">
                    <a:off x="4249137" y="945616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71" name="Obdélník 170"/>
                  <p:cNvSpPr/>
                  <p:nvPr/>
                </p:nvSpPr>
                <p:spPr>
                  <a:xfrm rot="3600000" flipH="1">
                    <a:off x="786699" y="442120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72" name="Obdélník 171"/>
                  <p:cNvSpPr/>
                  <p:nvPr/>
                </p:nvSpPr>
                <p:spPr>
                  <a:xfrm rot="2400000">
                    <a:off x="1680792" y="5338104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73" name="Obdélník 172"/>
                  <p:cNvSpPr/>
                  <p:nvPr/>
                </p:nvSpPr>
                <p:spPr>
                  <a:xfrm rot="18000000" flipH="1">
                    <a:off x="5143231" y="434919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74" name="Obdélník 173"/>
                  <p:cNvSpPr/>
                  <p:nvPr/>
                </p:nvSpPr>
                <p:spPr>
                  <a:xfrm rot="7200000" flipH="1" flipV="1">
                    <a:off x="714690" y="1900923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75" name="Obdélník 174"/>
                  <p:cNvSpPr/>
                  <p:nvPr/>
                </p:nvSpPr>
                <p:spPr>
                  <a:xfrm rot="19800000" flipH="1" flipV="1">
                    <a:off x="4249135" y="524901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76" name="Obdélník 175"/>
                  <p:cNvSpPr/>
                  <p:nvPr/>
                </p:nvSpPr>
                <p:spPr>
                  <a:xfrm rot="19800000" flipH="1">
                    <a:off x="1665727" y="90931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</p:grpSp>
            <p:sp>
              <p:nvSpPr>
                <p:cNvPr id="163" name="Ovál 162"/>
                <p:cNvSpPr/>
                <p:nvPr/>
              </p:nvSpPr>
              <p:spPr>
                <a:xfrm>
                  <a:off x="1457147" y="3909753"/>
                  <a:ext cx="108161" cy="108161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600"/>
                </a:p>
              </p:txBody>
            </p:sp>
          </p:grpSp>
          <p:sp>
            <p:nvSpPr>
              <p:cNvPr id="150" name="TextovéPole 149"/>
              <p:cNvSpPr txBox="1"/>
              <p:nvPr/>
            </p:nvSpPr>
            <p:spPr>
              <a:xfrm>
                <a:off x="946217" y="1321604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12</a:t>
                </a:r>
                <a:endParaRPr lang="cs-CZ" sz="1600" dirty="0"/>
              </a:p>
            </p:txBody>
          </p:sp>
          <p:sp>
            <p:nvSpPr>
              <p:cNvPr id="151" name="TextovéPole 150"/>
              <p:cNvSpPr txBox="1"/>
              <p:nvPr/>
            </p:nvSpPr>
            <p:spPr>
              <a:xfrm>
                <a:off x="493457" y="1412776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11</a:t>
                </a:r>
                <a:endParaRPr lang="cs-CZ" sz="1600" dirty="0"/>
              </a:p>
            </p:txBody>
          </p:sp>
          <p:sp>
            <p:nvSpPr>
              <p:cNvPr id="152" name="TextovéPole 151"/>
              <p:cNvSpPr txBox="1"/>
              <p:nvPr/>
            </p:nvSpPr>
            <p:spPr>
              <a:xfrm>
                <a:off x="323528" y="1753652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10</a:t>
                </a:r>
                <a:endParaRPr lang="cs-CZ" sz="1600" dirty="0"/>
              </a:p>
            </p:txBody>
          </p:sp>
          <p:sp>
            <p:nvSpPr>
              <p:cNvPr id="153" name="TextovéPole 152"/>
              <p:cNvSpPr txBox="1"/>
              <p:nvPr/>
            </p:nvSpPr>
            <p:spPr>
              <a:xfrm>
                <a:off x="316160" y="2060848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9</a:t>
                </a:r>
                <a:endParaRPr lang="cs-CZ" sz="1600" dirty="0"/>
              </a:p>
            </p:txBody>
          </p:sp>
          <p:sp>
            <p:nvSpPr>
              <p:cNvPr id="154" name="TextovéPole 153"/>
              <p:cNvSpPr txBox="1"/>
              <p:nvPr/>
            </p:nvSpPr>
            <p:spPr>
              <a:xfrm>
                <a:off x="395536" y="247373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8</a:t>
                </a:r>
                <a:endParaRPr lang="cs-CZ" sz="1600" dirty="0"/>
              </a:p>
            </p:txBody>
          </p:sp>
          <p:sp>
            <p:nvSpPr>
              <p:cNvPr id="155" name="TextovéPole 154"/>
              <p:cNvSpPr txBox="1"/>
              <p:nvPr/>
            </p:nvSpPr>
            <p:spPr>
              <a:xfrm>
                <a:off x="683569" y="268155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7</a:t>
                </a:r>
              </a:p>
            </p:txBody>
          </p:sp>
          <p:sp>
            <p:nvSpPr>
              <p:cNvPr id="156" name="TextovéPole 155"/>
              <p:cNvSpPr txBox="1"/>
              <p:nvPr/>
            </p:nvSpPr>
            <p:spPr>
              <a:xfrm>
                <a:off x="1050094" y="2761763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6</a:t>
                </a:r>
                <a:endParaRPr lang="cs-CZ" sz="1600" dirty="0"/>
              </a:p>
            </p:txBody>
          </p:sp>
          <p:sp>
            <p:nvSpPr>
              <p:cNvPr id="157" name="TextovéPole 156"/>
              <p:cNvSpPr txBox="1"/>
              <p:nvPr/>
            </p:nvSpPr>
            <p:spPr>
              <a:xfrm>
                <a:off x="1468288" y="2617749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5</a:t>
                </a:r>
              </a:p>
            </p:txBody>
          </p:sp>
          <p:sp>
            <p:nvSpPr>
              <p:cNvPr id="158" name="TextovéPole 157"/>
              <p:cNvSpPr txBox="1"/>
              <p:nvPr/>
            </p:nvSpPr>
            <p:spPr>
              <a:xfrm>
                <a:off x="1684312" y="2348880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4</a:t>
                </a:r>
                <a:endParaRPr lang="cs-CZ" sz="1600" dirty="0"/>
              </a:p>
            </p:txBody>
          </p:sp>
          <p:sp>
            <p:nvSpPr>
              <p:cNvPr id="159" name="TextovéPole 158"/>
              <p:cNvSpPr txBox="1"/>
              <p:nvPr/>
            </p:nvSpPr>
            <p:spPr>
              <a:xfrm>
                <a:off x="1836712" y="204168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3</a:t>
                </a:r>
              </a:p>
            </p:txBody>
          </p:sp>
          <p:sp>
            <p:nvSpPr>
              <p:cNvPr id="160" name="TextovéPole 159"/>
              <p:cNvSpPr txBox="1"/>
              <p:nvPr/>
            </p:nvSpPr>
            <p:spPr>
              <a:xfrm>
                <a:off x="1691680" y="168164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2</a:t>
                </a:r>
                <a:endParaRPr lang="cs-CZ" sz="1600" dirty="0"/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1431358" y="1465621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</a:t>
                </a:r>
                <a:endParaRPr lang="cs-CZ" sz="1600" dirty="0"/>
              </a:p>
            </p:txBody>
          </p:sp>
        </p:grpSp>
        <p:grpSp>
          <p:nvGrpSpPr>
            <p:cNvPr id="177" name="Skupina 176"/>
            <p:cNvGrpSpPr/>
            <p:nvPr/>
          </p:nvGrpSpPr>
          <p:grpSpPr>
            <a:xfrm>
              <a:off x="7257805" y="3205166"/>
              <a:ext cx="1170622" cy="1145648"/>
              <a:chOff x="157947" y="1268760"/>
              <a:chExt cx="2117309" cy="2068801"/>
            </a:xfrm>
          </p:grpSpPr>
          <p:grpSp>
            <p:nvGrpSpPr>
              <p:cNvPr id="178" name="Skupina 177"/>
              <p:cNvGrpSpPr/>
              <p:nvPr/>
            </p:nvGrpSpPr>
            <p:grpSpPr>
              <a:xfrm>
                <a:off x="157947" y="1268760"/>
                <a:ext cx="2117309" cy="2068801"/>
                <a:chOff x="323528" y="2852936"/>
                <a:chExt cx="2375399" cy="2221794"/>
              </a:xfrm>
            </p:grpSpPr>
            <p:grpSp>
              <p:nvGrpSpPr>
                <p:cNvPr id="191" name="Skupina 190"/>
                <p:cNvGrpSpPr/>
                <p:nvPr/>
              </p:nvGrpSpPr>
              <p:grpSpPr>
                <a:xfrm>
                  <a:off x="323528" y="2852936"/>
                  <a:ext cx="2375399" cy="2221794"/>
                  <a:chOff x="179512" y="549869"/>
                  <a:chExt cx="5544616" cy="5544616"/>
                </a:xfrm>
              </p:grpSpPr>
              <p:sp>
                <p:nvSpPr>
                  <p:cNvPr id="193" name="Ovál 192"/>
                  <p:cNvSpPr/>
                  <p:nvPr/>
                </p:nvSpPr>
                <p:spPr>
                  <a:xfrm>
                    <a:off x="179512" y="549869"/>
                    <a:ext cx="5544616" cy="5544616"/>
                  </a:xfrm>
                  <a:prstGeom prst="ellipse">
                    <a:avLst/>
                  </a:prstGeom>
                  <a:noFill/>
                  <a:ln w="76200">
                    <a:solidFill>
                      <a:schemeClr val="tx2">
                        <a:lumMod val="50000"/>
                      </a:schemeClr>
                    </a:solidFill>
                  </a:ln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94" name="Obdélník 193"/>
                  <p:cNvSpPr/>
                  <p:nvPr/>
                </p:nvSpPr>
                <p:spPr>
                  <a:xfrm>
                    <a:off x="2942105" y="549869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95" name="Obdélník 194"/>
                  <p:cNvSpPr/>
                  <p:nvPr/>
                </p:nvSpPr>
                <p:spPr>
                  <a:xfrm>
                    <a:off x="2951820" y="566243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96" name="Obdélník 195"/>
                  <p:cNvSpPr/>
                  <p:nvPr/>
                </p:nvSpPr>
                <p:spPr>
                  <a:xfrm rot="16200000">
                    <a:off x="5485839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97" name="Obdélník 196"/>
                  <p:cNvSpPr/>
                  <p:nvPr/>
                </p:nvSpPr>
                <p:spPr>
                  <a:xfrm rot="16200000">
                    <a:off x="373271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98" name="Obdélník 197"/>
                  <p:cNvSpPr/>
                  <p:nvPr/>
                </p:nvSpPr>
                <p:spPr>
                  <a:xfrm rot="3600000" flipH="1">
                    <a:off x="5143231" y="1861922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199" name="Obdélník 198"/>
                  <p:cNvSpPr/>
                  <p:nvPr/>
                </p:nvSpPr>
                <p:spPr>
                  <a:xfrm rot="2400000">
                    <a:off x="4249137" y="945616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00" name="Obdélník 199"/>
                  <p:cNvSpPr/>
                  <p:nvPr/>
                </p:nvSpPr>
                <p:spPr>
                  <a:xfrm rot="3600000" flipH="1">
                    <a:off x="786699" y="442120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01" name="Obdélník 200"/>
                  <p:cNvSpPr/>
                  <p:nvPr/>
                </p:nvSpPr>
                <p:spPr>
                  <a:xfrm rot="2400000">
                    <a:off x="1680792" y="5338104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02" name="Obdélník 201"/>
                  <p:cNvSpPr/>
                  <p:nvPr/>
                </p:nvSpPr>
                <p:spPr>
                  <a:xfrm rot="18000000" flipH="1">
                    <a:off x="5143231" y="434919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03" name="Obdélník 202"/>
                  <p:cNvSpPr/>
                  <p:nvPr/>
                </p:nvSpPr>
                <p:spPr>
                  <a:xfrm rot="7200000" flipH="1" flipV="1">
                    <a:off x="714690" y="1900923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04" name="Obdélník 203"/>
                  <p:cNvSpPr/>
                  <p:nvPr/>
                </p:nvSpPr>
                <p:spPr>
                  <a:xfrm rot="19800000" flipH="1" flipV="1">
                    <a:off x="4249135" y="524901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05" name="Obdélník 204"/>
                  <p:cNvSpPr/>
                  <p:nvPr/>
                </p:nvSpPr>
                <p:spPr>
                  <a:xfrm rot="19800000" flipH="1">
                    <a:off x="1665727" y="90931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</p:grpSp>
            <p:sp>
              <p:nvSpPr>
                <p:cNvPr id="192" name="Ovál 191"/>
                <p:cNvSpPr/>
                <p:nvPr/>
              </p:nvSpPr>
              <p:spPr>
                <a:xfrm>
                  <a:off x="1457147" y="3909753"/>
                  <a:ext cx="108161" cy="108161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600"/>
                </a:p>
              </p:txBody>
            </p:sp>
          </p:grpSp>
          <p:sp>
            <p:nvSpPr>
              <p:cNvPr id="179" name="TextovéPole 178"/>
              <p:cNvSpPr txBox="1"/>
              <p:nvPr/>
            </p:nvSpPr>
            <p:spPr>
              <a:xfrm>
                <a:off x="946217" y="1321604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12</a:t>
                </a:r>
                <a:endParaRPr lang="cs-CZ" sz="1600" dirty="0"/>
              </a:p>
            </p:txBody>
          </p:sp>
          <p:sp>
            <p:nvSpPr>
              <p:cNvPr id="180" name="TextovéPole 179"/>
              <p:cNvSpPr txBox="1"/>
              <p:nvPr/>
            </p:nvSpPr>
            <p:spPr>
              <a:xfrm>
                <a:off x="493457" y="1412776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11</a:t>
                </a:r>
                <a:endParaRPr lang="cs-CZ" sz="1600" dirty="0"/>
              </a:p>
            </p:txBody>
          </p:sp>
          <p:sp>
            <p:nvSpPr>
              <p:cNvPr id="181" name="TextovéPole 180"/>
              <p:cNvSpPr txBox="1"/>
              <p:nvPr/>
            </p:nvSpPr>
            <p:spPr>
              <a:xfrm>
                <a:off x="323528" y="1753652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10</a:t>
                </a:r>
                <a:endParaRPr lang="cs-CZ" sz="1600" dirty="0"/>
              </a:p>
            </p:txBody>
          </p:sp>
          <p:sp>
            <p:nvSpPr>
              <p:cNvPr id="182" name="TextovéPole 181"/>
              <p:cNvSpPr txBox="1"/>
              <p:nvPr/>
            </p:nvSpPr>
            <p:spPr>
              <a:xfrm>
                <a:off x="316160" y="2060848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9</a:t>
                </a:r>
                <a:endParaRPr lang="cs-CZ" sz="1600" dirty="0"/>
              </a:p>
            </p:txBody>
          </p:sp>
          <p:sp>
            <p:nvSpPr>
              <p:cNvPr id="183" name="TextovéPole 182"/>
              <p:cNvSpPr txBox="1"/>
              <p:nvPr/>
            </p:nvSpPr>
            <p:spPr>
              <a:xfrm>
                <a:off x="395536" y="247373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8</a:t>
                </a:r>
                <a:endParaRPr lang="cs-CZ" sz="1600" dirty="0"/>
              </a:p>
            </p:txBody>
          </p:sp>
          <p:sp>
            <p:nvSpPr>
              <p:cNvPr id="184" name="TextovéPole 183"/>
              <p:cNvSpPr txBox="1"/>
              <p:nvPr/>
            </p:nvSpPr>
            <p:spPr>
              <a:xfrm>
                <a:off x="683569" y="268155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7</a:t>
                </a:r>
              </a:p>
            </p:txBody>
          </p:sp>
          <p:sp>
            <p:nvSpPr>
              <p:cNvPr id="185" name="TextovéPole 184"/>
              <p:cNvSpPr txBox="1"/>
              <p:nvPr/>
            </p:nvSpPr>
            <p:spPr>
              <a:xfrm>
                <a:off x="1050094" y="2761763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6</a:t>
                </a:r>
                <a:endParaRPr lang="cs-CZ" sz="1600" dirty="0"/>
              </a:p>
            </p:txBody>
          </p:sp>
          <p:sp>
            <p:nvSpPr>
              <p:cNvPr id="186" name="TextovéPole 185"/>
              <p:cNvSpPr txBox="1"/>
              <p:nvPr/>
            </p:nvSpPr>
            <p:spPr>
              <a:xfrm>
                <a:off x="1468288" y="2617749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5</a:t>
                </a:r>
              </a:p>
            </p:txBody>
          </p:sp>
          <p:sp>
            <p:nvSpPr>
              <p:cNvPr id="187" name="TextovéPole 186"/>
              <p:cNvSpPr txBox="1"/>
              <p:nvPr/>
            </p:nvSpPr>
            <p:spPr>
              <a:xfrm>
                <a:off x="1684312" y="2348880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4</a:t>
                </a:r>
                <a:endParaRPr lang="cs-CZ" sz="1600" dirty="0"/>
              </a:p>
            </p:txBody>
          </p:sp>
          <p:sp>
            <p:nvSpPr>
              <p:cNvPr id="188" name="TextovéPole 187"/>
              <p:cNvSpPr txBox="1"/>
              <p:nvPr/>
            </p:nvSpPr>
            <p:spPr>
              <a:xfrm>
                <a:off x="1836712" y="204168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3</a:t>
                </a:r>
              </a:p>
            </p:txBody>
          </p:sp>
          <p:sp>
            <p:nvSpPr>
              <p:cNvPr id="189" name="TextovéPole 188"/>
              <p:cNvSpPr txBox="1"/>
              <p:nvPr/>
            </p:nvSpPr>
            <p:spPr>
              <a:xfrm>
                <a:off x="1691680" y="168164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2</a:t>
                </a:r>
                <a:endParaRPr lang="cs-CZ" sz="1600" dirty="0"/>
              </a:p>
            </p:txBody>
          </p:sp>
          <p:sp>
            <p:nvSpPr>
              <p:cNvPr id="190" name="TextovéPole 189"/>
              <p:cNvSpPr txBox="1"/>
              <p:nvPr/>
            </p:nvSpPr>
            <p:spPr>
              <a:xfrm>
                <a:off x="1431358" y="1465621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</a:t>
                </a:r>
                <a:endParaRPr lang="cs-CZ" sz="1600" dirty="0"/>
              </a:p>
            </p:txBody>
          </p:sp>
        </p:grpSp>
        <p:grpSp>
          <p:nvGrpSpPr>
            <p:cNvPr id="206" name="Skupina 205"/>
            <p:cNvGrpSpPr/>
            <p:nvPr/>
          </p:nvGrpSpPr>
          <p:grpSpPr>
            <a:xfrm>
              <a:off x="5368683" y="4350814"/>
              <a:ext cx="1170622" cy="1145648"/>
              <a:chOff x="157947" y="1268760"/>
              <a:chExt cx="2117309" cy="2068801"/>
            </a:xfrm>
          </p:grpSpPr>
          <p:grpSp>
            <p:nvGrpSpPr>
              <p:cNvPr id="207" name="Skupina 206"/>
              <p:cNvGrpSpPr/>
              <p:nvPr/>
            </p:nvGrpSpPr>
            <p:grpSpPr>
              <a:xfrm>
                <a:off x="157947" y="1268760"/>
                <a:ext cx="2117309" cy="2068801"/>
                <a:chOff x="323528" y="2852936"/>
                <a:chExt cx="2375399" cy="2221794"/>
              </a:xfrm>
            </p:grpSpPr>
            <p:grpSp>
              <p:nvGrpSpPr>
                <p:cNvPr id="220" name="Skupina 219"/>
                <p:cNvGrpSpPr/>
                <p:nvPr/>
              </p:nvGrpSpPr>
              <p:grpSpPr>
                <a:xfrm>
                  <a:off x="323528" y="2852936"/>
                  <a:ext cx="2375399" cy="2221794"/>
                  <a:chOff x="179512" y="549869"/>
                  <a:chExt cx="5544616" cy="5544616"/>
                </a:xfrm>
              </p:grpSpPr>
              <p:sp>
                <p:nvSpPr>
                  <p:cNvPr id="222" name="Ovál 221"/>
                  <p:cNvSpPr/>
                  <p:nvPr/>
                </p:nvSpPr>
                <p:spPr>
                  <a:xfrm>
                    <a:off x="179512" y="549869"/>
                    <a:ext cx="5544616" cy="5544616"/>
                  </a:xfrm>
                  <a:prstGeom prst="ellipse">
                    <a:avLst/>
                  </a:prstGeom>
                  <a:noFill/>
                  <a:ln w="76200">
                    <a:solidFill>
                      <a:schemeClr val="tx2">
                        <a:lumMod val="50000"/>
                      </a:schemeClr>
                    </a:solidFill>
                  </a:ln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23" name="Obdélník 222"/>
                  <p:cNvSpPr/>
                  <p:nvPr/>
                </p:nvSpPr>
                <p:spPr>
                  <a:xfrm>
                    <a:off x="2942105" y="549869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24" name="Obdélník 223"/>
                  <p:cNvSpPr/>
                  <p:nvPr/>
                </p:nvSpPr>
                <p:spPr>
                  <a:xfrm>
                    <a:off x="2951820" y="566243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25" name="Obdélník 224"/>
                  <p:cNvSpPr/>
                  <p:nvPr/>
                </p:nvSpPr>
                <p:spPr>
                  <a:xfrm rot="16200000">
                    <a:off x="5485839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26" name="Obdélník 225"/>
                  <p:cNvSpPr/>
                  <p:nvPr/>
                </p:nvSpPr>
                <p:spPr>
                  <a:xfrm rot="16200000">
                    <a:off x="373271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27" name="Obdélník 226"/>
                  <p:cNvSpPr/>
                  <p:nvPr/>
                </p:nvSpPr>
                <p:spPr>
                  <a:xfrm rot="3600000" flipH="1">
                    <a:off x="5143231" y="1861922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28" name="Obdélník 227"/>
                  <p:cNvSpPr/>
                  <p:nvPr/>
                </p:nvSpPr>
                <p:spPr>
                  <a:xfrm rot="2400000">
                    <a:off x="4249137" y="945616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29" name="Obdélník 228"/>
                  <p:cNvSpPr/>
                  <p:nvPr/>
                </p:nvSpPr>
                <p:spPr>
                  <a:xfrm rot="3600000" flipH="1">
                    <a:off x="786699" y="442120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30" name="Obdélník 229"/>
                  <p:cNvSpPr/>
                  <p:nvPr/>
                </p:nvSpPr>
                <p:spPr>
                  <a:xfrm rot="2400000">
                    <a:off x="1680792" y="5338104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31" name="Obdélník 230"/>
                  <p:cNvSpPr/>
                  <p:nvPr/>
                </p:nvSpPr>
                <p:spPr>
                  <a:xfrm rot="18000000" flipH="1">
                    <a:off x="5143231" y="434919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32" name="Obdélník 231"/>
                  <p:cNvSpPr/>
                  <p:nvPr/>
                </p:nvSpPr>
                <p:spPr>
                  <a:xfrm rot="7200000" flipH="1" flipV="1">
                    <a:off x="714690" y="1900923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33" name="Obdélník 232"/>
                  <p:cNvSpPr/>
                  <p:nvPr/>
                </p:nvSpPr>
                <p:spPr>
                  <a:xfrm rot="19800000" flipH="1" flipV="1">
                    <a:off x="4249135" y="524901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34" name="Obdélník 233"/>
                  <p:cNvSpPr/>
                  <p:nvPr/>
                </p:nvSpPr>
                <p:spPr>
                  <a:xfrm rot="19800000" flipH="1">
                    <a:off x="1665727" y="90931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</p:grpSp>
            <p:sp>
              <p:nvSpPr>
                <p:cNvPr id="221" name="Ovál 220"/>
                <p:cNvSpPr/>
                <p:nvPr/>
              </p:nvSpPr>
              <p:spPr>
                <a:xfrm>
                  <a:off x="1457147" y="3909753"/>
                  <a:ext cx="108161" cy="108161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600"/>
                </a:p>
              </p:txBody>
            </p:sp>
          </p:grpSp>
          <p:sp>
            <p:nvSpPr>
              <p:cNvPr id="208" name="TextovéPole 207"/>
              <p:cNvSpPr txBox="1"/>
              <p:nvPr/>
            </p:nvSpPr>
            <p:spPr>
              <a:xfrm>
                <a:off x="946217" y="1321604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12</a:t>
                </a:r>
                <a:endParaRPr lang="cs-CZ" sz="1600" dirty="0"/>
              </a:p>
            </p:txBody>
          </p:sp>
          <p:sp>
            <p:nvSpPr>
              <p:cNvPr id="209" name="TextovéPole 208"/>
              <p:cNvSpPr txBox="1"/>
              <p:nvPr/>
            </p:nvSpPr>
            <p:spPr>
              <a:xfrm>
                <a:off x="493457" y="1412776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11</a:t>
                </a:r>
                <a:endParaRPr lang="cs-CZ" sz="1600" dirty="0"/>
              </a:p>
            </p:txBody>
          </p:sp>
          <p:sp>
            <p:nvSpPr>
              <p:cNvPr id="210" name="TextovéPole 209"/>
              <p:cNvSpPr txBox="1"/>
              <p:nvPr/>
            </p:nvSpPr>
            <p:spPr>
              <a:xfrm>
                <a:off x="323528" y="1753652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10</a:t>
                </a:r>
                <a:endParaRPr lang="cs-CZ" sz="1600" dirty="0"/>
              </a:p>
            </p:txBody>
          </p:sp>
          <p:sp>
            <p:nvSpPr>
              <p:cNvPr id="211" name="TextovéPole 210"/>
              <p:cNvSpPr txBox="1"/>
              <p:nvPr/>
            </p:nvSpPr>
            <p:spPr>
              <a:xfrm>
                <a:off x="316160" y="2060848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9</a:t>
                </a:r>
                <a:endParaRPr lang="cs-CZ" sz="1600" dirty="0"/>
              </a:p>
            </p:txBody>
          </p:sp>
          <p:sp>
            <p:nvSpPr>
              <p:cNvPr id="212" name="TextovéPole 211"/>
              <p:cNvSpPr txBox="1"/>
              <p:nvPr/>
            </p:nvSpPr>
            <p:spPr>
              <a:xfrm>
                <a:off x="395536" y="247373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8</a:t>
                </a:r>
                <a:endParaRPr lang="cs-CZ" sz="1600" dirty="0"/>
              </a:p>
            </p:txBody>
          </p:sp>
          <p:sp>
            <p:nvSpPr>
              <p:cNvPr id="213" name="TextovéPole 212"/>
              <p:cNvSpPr txBox="1"/>
              <p:nvPr/>
            </p:nvSpPr>
            <p:spPr>
              <a:xfrm>
                <a:off x="683569" y="268155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7</a:t>
                </a:r>
              </a:p>
            </p:txBody>
          </p:sp>
          <p:sp>
            <p:nvSpPr>
              <p:cNvPr id="214" name="TextovéPole 213"/>
              <p:cNvSpPr txBox="1"/>
              <p:nvPr/>
            </p:nvSpPr>
            <p:spPr>
              <a:xfrm>
                <a:off x="1050094" y="2761763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6</a:t>
                </a:r>
                <a:endParaRPr lang="cs-CZ" sz="1600" dirty="0"/>
              </a:p>
            </p:txBody>
          </p:sp>
          <p:sp>
            <p:nvSpPr>
              <p:cNvPr id="215" name="TextovéPole 214"/>
              <p:cNvSpPr txBox="1"/>
              <p:nvPr/>
            </p:nvSpPr>
            <p:spPr>
              <a:xfrm>
                <a:off x="1468288" y="2617749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5</a:t>
                </a:r>
              </a:p>
            </p:txBody>
          </p:sp>
          <p:sp>
            <p:nvSpPr>
              <p:cNvPr id="216" name="TextovéPole 215"/>
              <p:cNvSpPr txBox="1"/>
              <p:nvPr/>
            </p:nvSpPr>
            <p:spPr>
              <a:xfrm>
                <a:off x="1684312" y="2348880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4</a:t>
                </a:r>
                <a:endParaRPr lang="cs-CZ" sz="1600" dirty="0"/>
              </a:p>
            </p:txBody>
          </p:sp>
          <p:sp>
            <p:nvSpPr>
              <p:cNvPr id="217" name="TextovéPole 216"/>
              <p:cNvSpPr txBox="1"/>
              <p:nvPr/>
            </p:nvSpPr>
            <p:spPr>
              <a:xfrm>
                <a:off x="1836712" y="204168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3</a:t>
                </a:r>
              </a:p>
            </p:txBody>
          </p:sp>
          <p:sp>
            <p:nvSpPr>
              <p:cNvPr id="218" name="TextovéPole 217"/>
              <p:cNvSpPr txBox="1"/>
              <p:nvPr/>
            </p:nvSpPr>
            <p:spPr>
              <a:xfrm>
                <a:off x="1691680" y="168164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2</a:t>
                </a:r>
                <a:endParaRPr lang="cs-CZ" sz="1600" dirty="0"/>
              </a:p>
            </p:txBody>
          </p:sp>
          <p:sp>
            <p:nvSpPr>
              <p:cNvPr id="219" name="TextovéPole 218"/>
              <p:cNvSpPr txBox="1"/>
              <p:nvPr/>
            </p:nvSpPr>
            <p:spPr>
              <a:xfrm>
                <a:off x="1431358" y="1465621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</a:t>
                </a:r>
                <a:endParaRPr lang="cs-CZ" sz="1600" dirty="0"/>
              </a:p>
            </p:txBody>
          </p:sp>
        </p:grpSp>
        <p:grpSp>
          <p:nvGrpSpPr>
            <p:cNvPr id="235" name="Skupina 234"/>
            <p:cNvGrpSpPr/>
            <p:nvPr/>
          </p:nvGrpSpPr>
          <p:grpSpPr>
            <a:xfrm>
              <a:off x="3362075" y="5451704"/>
              <a:ext cx="1170622" cy="1145648"/>
              <a:chOff x="157947" y="1268760"/>
              <a:chExt cx="2117309" cy="2068801"/>
            </a:xfrm>
          </p:grpSpPr>
          <p:grpSp>
            <p:nvGrpSpPr>
              <p:cNvPr id="236" name="Skupina 235"/>
              <p:cNvGrpSpPr/>
              <p:nvPr/>
            </p:nvGrpSpPr>
            <p:grpSpPr>
              <a:xfrm>
                <a:off x="157947" y="1268760"/>
                <a:ext cx="2117309" cy="2068801"/>
                <a:chOff x="323528" y="2852936"/>
                <a:chExt cx="2375399" cy="2221794"/>
              </a:xfrm>
            </p:grpSpPr>
            <p:grpSp>
              <p:nvGrpSpPr>
                <p:cNvPr id="249" name="Skupina 248"/>
                <p:cNvGrpSpPr/>
                <p:nvPr/>
              </p:nvGrpSpPr>
              <p:grpSpPr>
                <a:xfrm>
                  <a:off x="323528" y="2852936"/>
                  <a:ext cx="2375399" cy="2221794"/>
                  <a:chOff x="179512" y="549869"/>
                  <a:chExt cx="5544616" cy="5544616"/>
                </a:xfrm>
              </p:grpSpPr>
              <p:sp>
                <p:nvSpPr>
                  <p:cNvPr id="251" name="Ovál 250"/>
                  <p:cNvSpPr/>
                  <p:nvPr/>
                </p:nvSpPr>
                <p:spPr>
                  <a:xfrm>
                    <a:off x="179512" y="549869"/>
                    <a:ext cx="5544616" cy="5544616"/>
                  </a:xfrm>
                  <a:prstGeom prst="ellipse">
                    <a:avLst/>
                  </a:prstGeom>
                  <a:noFill/>
                  <a:ln w="76200">
                    <a:solidFill>
                      <a:schemeClr val="tx2">
                        <a:lumMod val="50000"/>
                      </a:schemeClr>
                    </a:solidFill>
                  </a:ln>
                  <a:effectLst>
                    <a:glow rad="228600">
                      <a:schemeClr val="accent5">
                        <a:satMod val="175000"/>
                        <a:alpha val="40000"/>
                      </a:schemeClr>
                    </a:glow>
                  </a:effectLst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52" name="Obdélník 251"/>
                  <p:cNvSpPr/>
                  <p:nvPr/>
                </p:nvSpPr>
                <p:spPr>
                  <a:xfrm>
                    <a:off x="2942105" y="549869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53" name="Obdélník 252"/>
                  <p:cNvSpPr/>
                  <p:nvPr/>
                </p:nvSpPr>
                <p:spPr>
                  <a:xfrm>
                    <a:off x="2951820" y="566243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54" name="Obdélník 253"/>
                  <p:cNvSpPr/>
                  <p:nvPr/>
                </p:nvSpPr>
                <p:spPr>
                  <a:xfrm rot="16200000">
                    <a:off x="5485839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55" name="Obdélník 254"/>
                  <p:cNvSpPr/>
                  <p:nvPr/>
                </p:nvSpPr>
                <p:spPr>
                  <a:xfrm rot="16200000">
                    <a:off x="373271" y="3106747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56" name="Obdélník 255"/>
                  <p:cNvSpPr/>
                  <p:nvPr/>
                </p:nvSpPr>
                <p:spPr>
                  <a:xfrm rot="3600000" flipH="1">
                    <a:off x="5143231" y="1861922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57" name="Obdélník 256"/>
                  <p:cNvSpPr/>
                  <p:nvPr/>
                </p:nvSpPr>
                <p:spPr>
                  <a:xfrm rot="2400000">
                    <a:off x="4249137" y="945616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58" name="Obdélník 257"/>
                  <p:cNvSpPr/>
                  <p:nvPr/>
                </p:nvSpPr>
                <p:spPr>
                  <a:xfrm rot="3600000" flipH="1">
                    <a:off x="786699" y="442120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59" name="Obdélník 258"/>
                  <p:cNvSpPr/>
                  <p:nvPr/>
                </p:nvSpPr>
                <p:spPr>
                  <a:xfrm rot="2400000">
                    <a:off x="1680792" y="5338104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60" name="Obdélník 259"/>
                  <p:cNvSpPr/>
                  <p:nvPr/>
                </p:nvSpPr>
                <p:spPr>
                  <a:xfrm rot="18000000" flipH="1">
                    <a:off x="5143231" y="434919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61" name="Obdélník 260"/>
                  <p:cNvSpPr/>
                  <p:nvPr/>
                </p:nvSpPr>
                <p:spPr>
                  <a:xfrm rot="7200000" flipH="1" flipV="1">
                    <a:off x="714690" y="1900923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62" name="Obdélník 261"/>
                  <p:cNvSpPr/>
                  <p:nvPr/>
                </p:nvSpPr>
                <p:spPr>
                  <a:xfrm rot="19800000" flipH="1" flipV="1">
                    <a:off x="4249135" y="5249011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  <p:sp>
                <p:nvSpPr>
                  <p:cNvPr id="263" name="Obdélník 262"/>
                  <p:cNvSpPr/>
                  <p:nvPr/>
                </p:nvSpPr>
                <p:spPr>
                  <a:xfrm rot="19800000" flipH="1">
                    <a:off x="1665727" y="909315"/>
                    <a:ext cx="45719" cy="430859"/>
                  </a:xfrm>
                  <a:prstGeom prst="rect">
                    <a:avLst/>
                  </a:prstGeom>
                  <a:solidFill>
                    <a:schemeClr val="tx2">
                      <a:lumMod val="50000"/>
                    </a:schemeClr>
                  </a:solidFill>
                  <a:ln>
                    <a:solidFill>
                      <a:schemeClr val="tx2">
                        <a:lumMod val="50000"/>
                      </a:schemeClr>
                    </a:solidFill>
                  </a:ln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1600"/>
                  </a:p>
                </p:txBody>
              </p:sp>
            </p:grpSp>
            <p:sp>
              <p:nvSpPr>
                <p:cNvPr id="250" name="Ovál 249"/>
                <p:cNvSpPr/>
                <p:nvPr/>
              </p:nvSpPr>
              <p:spPr>
                <a:xfrm>
                  <a:off x="1457147" y="3909753"/>
                  <a:ext cx="108161" cy="108161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1600"/>
                </a:p>
              </p:txBody>
            </p:sp>
          </p:grpSp>
          <p:sp>
            <p:nvSpPr>
              <p:cNvPr id="237" name="TextovéPole 236"/>
              <p:cNvSpPr txBox="1"/>
              <p:nvPr/>
            </p:nvSpPr>
            <p:spPr>
              <a:xfrm>
                <a:off x="946217" y="1321604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12</a:t>
                </a:r>
                <a:endParaRPr lang="cs-CZ" sz="1600" dirty="0"/>
              </a:p>
            </p:txBody>
          </p:sp>
          <p:sp>
            <p:nvSpPr>
              <p:cNvPr id="238" name="TextovéPole 237"/>
              <p:cNvSpPr txBox="1"/>
              <p:nvPr/>
            </p:nvSpPr>
            <p:spPr>
              <a:xfrm>
                <a:off x="493457" y="1412776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11</a:t>
                </a:r>
                <a:endParaRPr lang="cs-CZ" sz="1600" dirty="0"/>
              </a:p>
            </p:txBody>
          </p:sp>
          <p:sp>
            <p:nvSpPr>
              <p:cNvPr id="239" name="TextovéPole 238"/>
              <p:cNvSpPr txBox="1"/>
              <p:nvPr/>
            </p:nvSpPr>
            <p:spPr>
              <a:xfrm>
                <a:off x="323528" y="1753652"/>
                <a:ext cx="507199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10</a:t>
                </a:r>
                <a:endParaRPr lang="cs-CZ" sz="1600" dirty="0"/>
              </a:p>
            </p:txBody>
          </p:sp>
          <p:sp>
            <p:nvSpPr>
              <p:cNvPr id="240" name="TextovéPole 239"/>
              <p:cNvSpPr txBox="1"/>
              <p:nvPr/>
            </p:nvSpPr>
            <p:spPr>
              <a:xfrm>
                <a:off x="316160" y="2060848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9</a:t>
                </a:r>
                <a:endParaRPr lang="cs-CZ" sz="1600" dirty="0"/>
              </a:p>
            </p:txBody>
          </p:sp>
          <p:sp>
            <p:nvSpPr>
              <p:cNvPr id="241" name="TextovéPole 240"/>
              <p:cNvSpPr txBox="1"/>
              <p:nvPr/>
            </p:nvSpPr>
            <p:spPr>
              <a:xfrm>
                <a:off x="395536" y="247373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8</a:t>
                </a:r>
                <a:endParaRPr lang="cs-CZ" sz="1600" dirty="0"/>
              </a:p>
            </p:txBody>
          </p:sp>
          <p:sp>
            <p:nvSpPr>
              <p:cNvPr id="242" name="TextovéPole 241"/>
              <p:cNvSpPr txBox="1"/>
              <p:nvPr/>
            </p:nvSpPr>
            <p:spPr>
              <a:xfrm>
                <a:off x="683569" y="2681552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7</a:t>
                </a:r>
              </a:p>
            </p:txBody>
          </p:sp>
          <p:sp>
            <p:nvSpPr>
              <p:cNvPr id="243" name="TextovéPole 242"/>
              <p:cNvSpPr txBox="1"/>
              <p:nvPr/>
            </p:nvSpPr>
            <p:spPr>
              <a:xfrm>
                <a:off x="1050094" y="2761763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6</a:t>
                </a:r>
                <a:endParaRPr lang="cs-CZ" sz="1600" dirty="0"/>
              </a:p>
            </p:txBody>
          </p:sp>
          <p:sp>
            <p:nvSpPr>
              <p:cNvPr id="244" name="TextovéPole 243"/>
              <p:cNvSpPr txBox="1"/>
              <p:nvPr/>
            </p:nvSpPr>
            <p:spPr>
              <a:xfrm>
                <a:off x="1468288" y="2617749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5</a:t>
                </a:r>
              </a:p>
            </p:txBody>
          </p:sp>
          <p:sp>
            <p:nvSpPr>
              <p:cNvPr id="245" name="TextovéPole 244"/>
              <p:cNvSpPr txBox="1"/>
              <p:nvPr/>
            </p:nvSpPr>
            <p:spPr>
              <a:xfrm>
                <a:off x="1684312" y="2348880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4</a:t>
                </a:r>
                <a:endParaRPr lang="cs-CZ" sz="1600" dirty="0"/>
              </a:p>
            </p:txBody>
          </p:sp>
          <p:sp>
            <p:nvSpPr>
              <p:cNvPr id="246" name="TextovéPole 245"/>
              <p:cNvSpPr txBox="1"/>
              <p:nvPr/>
            </p:nvSpPr>
            <p:spPr>
              <a:xfrm>
                <a:off x="1836712" y="204168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/>
                  <a:t>3</a:t>
                </a:r>
              </a:p>
            </p:txBody>
          </p:sp>
          <p:sp>
            <p:nvSpPr>
              <p:cNvPr id="247" name="TextovéPole 246"/>
              <p:cNvSpPr txBox="1"/>
              <p:nvPr/>
            </p:nvSpPr>
            <p:spPr>
              <a:xfrm>
                <a:off x="1691680" y="1681644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2</a:t>
                </a:r>
                <a:endParaRPr lang="cs-CZ" sz="1600" dirty="0"/>
              </a:p>
            </p:txBody>
          </p:sp>
          <p:sp>
            <p:nvSpPr>
              <p:cNvPr id="248" name="TextovéPole 247"/>
              <p:cNvSpPr txBox="1"/>
              <p:nvPr/>
            </p:nvSpPr>
            <p:spPr>
              <a:xfrm>
                <a:off x="1431358" y="1465621"/>
                <a:ext cx="372747" cy="4368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/>
                  <a:t>1</a:t>
                </a:r>
                <a:endParaRPr lang="cs-CZ" sz="1600" dirty="0"/>
              </a:p>
            </p:txBody>
          </p:sp>
        </p:grpSp>
      </p:grpSp>
    </p:spTree>
    <p:extLst>
      <p:ext uri="{BB962C8B-B14F-4D97-AF65-F5344CB8AC3E}">
        <p14:creationId xmlns="" xmlns:p14="http://schemas.microsoft.com/office/powerpoint/2010/main" val="408749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107504" y="188640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06:30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19872" y="188640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09:15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19872" y="3645024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20:45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07504" y="3645024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17:15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732240" y="188640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14:45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6732240" y="3645024"/>
            <a:ext cx="2160240" cy="7920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24:00</a:t>
            </a:r>
            <a:endParaRPr lang="cs-CZ" sz="5400" b="1" dirty="0">
              <a:solidFill>
                <a:schemeClr val="tx1"/>
              </a:solidFill>
            </a:endParaRPr>
          </a:p>
        </p:txBody>
      </p:sp>
      <p:grpSp>
        <p:nvGrpSpPr>
          <p:cNvPr id="136" name="Skupina 135"/>
          <p:cNvGrpSpPr/>
          <p:nvPr/>
        </p:nvGrpSpPr>
        <p:grpSpPr>
          <a:xfrm>
            <a:off x="3466559" y="4646278"/>
            <a:ext cx="2117309" cy="2068801"/>
            <a:chOff x="157947" y="1268760"/>
            <a:chExt cx="2117309" cy="2068801"/>
          </a:xfrm>
        </p:grpSpPr>
        <p:grpSp>
          <p:nvGrpSpPr>
            <p:cNvPr id="20" name="Skupina 19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27" name="Ovál 26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bdélník 27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0" name="Obdélník 29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Obdélník 31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Obdélník 32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bdélník 33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Obdélník 34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Obdélník 35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Obdélník 36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Obdélník 37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Obdélník 38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2" name="Ovál 21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4" name="TextovéPole 123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25" name="TextovéPole 124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126" name="TextovéPole 125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34" name="TextovéPole 133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137" name="Skupina 136"/>
          <p:cNvGrpSpPr/>
          <p:nvPr/>
        </p:nvGrpSpPr>
        <p:grpSpPr>
          <a:xfrm>
            <a:off x="3430555" y="1268760"/>
            <a:ext cx="2117309" cy="2068801"/>
            <a:chOff x="157947" y="1268760"/>
            <a:chExt cx="2117309" cy="2068801"/>
          </a:xfrm>
        </p:grpSpPr>
        <p:grpSp>
          <p:nvGrpSpPr>
            <p:cNvPr id="138" name="Skupina 137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151" name="Skupina 150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153" name="Ovál 152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4" name="Obdélník 153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5" name="Obdélník 154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6" name="Obdélník 155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7" name="Obdélník 156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8" name="Obdélník 157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9" name="Obdélník 158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0" name="Obdélník 159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1" name="Obdélník 160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2" name="Obdélník 161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3" name="Obdélník 162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4" name="Obdélník 163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5" name="Obdélník 164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52" name="Ovál 151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9" name="TextovéPole 138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40" name="TextovéPole 139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141" name="TextovéPole 140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42" name="TextovéPole 141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143" name="TextovéPole 142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144" name="TextovéPole 143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145" name="TextovéPole 144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46" name="TextovéPole 145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147" name="TextovéPole 146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48" name="TextovéPole 147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49" name="TextovéPole 148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50" name="TextovéPole 149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166" name="Skupina 165"/>
          <p:cNvGrpSpPr/>
          <p:nvPr/>
        </p:nvGrpSpPr>
        <p:grpSpPr>
          <a:xfrm>
            <a:off x="6703163" y="1268760"/>
            <a:ext cx="2117309" cy="2068801"/>
            <a:chOff x="157947" y="1268760"/>
            <a:chExt cx="2117309" cy="2068801"/>
          </a:xfrm>
        </p:grpSpPr>
        <p:grpSp>
          <p:nvGrpSpPr>
            <p:cNvPr id="167" name="Skupina 166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180" name="Skupina 179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182" name="Ovál 181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3" name="Obdélník 182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4" name="Obdélník 183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5" name="Obdélník 184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6" name="Obdélník 185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7" name="Obdélník 186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8" name="Obdélník 187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89" name="Obdélník 188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0" name="Obdélník 189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1" name="Obdélník 190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2" name="Obdélník 191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3" name="Obdélník 192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4" name="Obdélník 193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81" name="Ovál 180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68" name="TextovéPole 167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69" name="TextovéPole 168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170" name="TextovéPole 169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71" name="TextovéPole 170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172" name="TextovéPole 171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173" name="TextovéPole 172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174" name="TextovéPole 173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75" name="TextovéPole 174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176" name="TextovéPole 175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77" name="TextovéPole 176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78" name="TextovéPole 177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79" name="TextovéPole 178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195" name="Skupina 194"/>
          <p:cNvGrpSpPr/>
          <p:nvPr/>
        </p:nvGrpSpPr>
        <p:grpSpPr>
          <a:xfrm>
            <a:off x="157947" y="4646278"/>
            <a:ext cx="2117309" cy="2068801"/>
            <a:chOff x="157947" y="1268760"/>
            <a:chExt cx="2117309" cy="2068801"/>
          </a:xfrm>
        </p:grpSpPr>
        <p:grpSp>
          <p:nvGrpSpPr>
            <p:cNvPr id="196" name="Skupina 195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209" name="Skupina 208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211" name="Ovál 210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2" name="Obdélník 211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3" name="Obdélník 212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4" name="Obdélník 213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5" name="Obdélník 214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6" name="Obdélník 215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7" name="Obdélník 216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8" name="Obdélník 217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9" name="Obdélník 218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0" name="Obdélník 219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1" name="Obdélník 220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2" name="Obdélník 221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3" name="Obdélník 222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10" name="Ovál 209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97" name="TextovéPole 196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98" name="TextovéPole 197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199" name="TextovéPole 198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200" name="TextovéPole 199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201" name="TextovéPole 200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202" name="TextovéPole 201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203" name="TextovéPole 202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204" name="TextovéPole 203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205" name="TextovéPole 204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206" name="TextovéPole 205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207" name="TextovéPole 206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208" name="TextovéPole 207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224" name="Skupina 223"/>
          <p:cNvGrpSpPr/>
          <p:nvPr/>
        </p:nvGrpSpPr>
        <p:grpSpPr>
          <a:xfrm>
            <a:off x="6775171" y="4646278"/>
            <a:ext cx="2117309" cy="2068801"/>
            <a:chOff x="157947" y="1268760"/>
            <a:chExt cx="2117309" cy="2068801"/>
          </a:xfrm>
        </p:grpSpPr>
        <p:grpSp>
          <p:nvGrpSpPr>
            <p:cNvPr id="225" name="Skupina 224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238" name="Skupina 237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240" name="Ovál 239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1" name="Obdélník 240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2" name="Obdélník 241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3" name="Obdélník 242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4" name="Obdélník 243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5" name="Obdélník 244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6" name="Obdélník 245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7" name="Obdélník 246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8" name="Obdélník 247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9" name="Obdélník 248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0" name="Obdélník 249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1" name="Obdélník 250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2" name="Obdélník 251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39" name="Ovál 238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6" name="TextovéPole 225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227" name="TextovéPole 226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228" name="TextovéPole 227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229" name="TextovéPole 228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230" name="TextovéPole 229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231" name="TextovéPole 230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232" name="TextovéPole 231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233" name="TextovéPole 232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235" name="TextovéPole 234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236" name="TextovéPole 235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  <p:grpSp>
        <p:nvGrpSpPr>
          <p:cNvPr id="253" name="Skupina 252"/>
          <p:cNvGrpSpPr/>
          <p:nvPr/>
        </p:nvGrpSpPr>
        <p:grpSpPr>
          <a:xfrm>
            <a:off x="157947" y="1268760"/>
            <a:ext cx="2117309" cy="2068801"/>
            <a:chOff x="157947" y="1268760"/>
            <a:chExt cx="2117309" cy="2068801"/>
          </a:xfrm>
        </p:grpSpPr>
        <p:grpSp>
          <p:nvGrpSpPr>
            <p:cNvPr id="254" name="Skupina 253"/>
            <p:cNvGrpSpPr/>
            <p:nvPr/>
          </p:nvGrpSpPr>
          <p:grpSpPr>
            <a:xfrm>
              <a:off x="157947" y="1268760"/>
              <a:ext cx="2117309" cy="2068801"/>
              <a:chOff x="323528" y="2852936"/>
              <a:chExt cx="2375399" cy="2221794"/>
            </a:xfrm>
          </p:grpSpPr>
          <p:grpSp>
            <p:nvGrpSpPr>
              <p:cNvPr id="267" name="Skupina 266"/>
              <p:cNvGrpSpPr/>
              <p:nvPr/>
            </p:nvGrpSpPr>
            <p:grpSpPr>
              <a:xfrm>
                <a:off x="323528" y="2852936"/>
                <a:ext cx="2375399" cy="2221794"/>
                <a:chOff x="179512" y="549869"/>
                <a:chExt cx="5544616" cy="5544616"/>
              </a:xfrm>
            </p:grpSpPr>
            <p:sp>
              <p:nvSpPr>
                <p:cNvPr id="269" name="Ovál 268"/>
                <p:cNvSpPr/>
                <p:nvPr/>
              </p:nvSpPr>
              <p:spPr>
                <a:xfrm>
                  <a:off x="179512" y="549869"/>
                  <a:ext cx="5544616" cy="5544616"/>
                </a:xfrm>
                <a:prstGeom prst="ellipse">
                  <a:avLst/>
                </a:prstGeom>
                <a:noFill/>
                <a:ln w="76200">
                  <a:solidFill>
                    <a:schemeClr val="tx2">
                      <a:lumMod val="50000"/>
                    </a:schemeClr>
                  </a:soli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0" name="Obdélník 269"/>
                <p:cNvSpPr/>
                <p:nvPr/>
              </p:nvSpPr>
              <p:spPr>
                <a:xfrm>
                  <a:off x="2942105" y="549869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1" name="Obdélník 270"/>
                <p:cNvSpPr/>
                <p:nvPr/>
              </p:nvSpPr>
              <p:spPr>
                <a:xfrm>
                  <a:off x="2951820" y="566243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2" name="Obdélník 271"/>
                <p:cNvSpPr/>
                <p:nvPr/>
              </p:nvSpPr>
              <p:spPr>
                <a:xfrm rot="16200000">
                  <a:off x="5485839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3" name="Obdélník 272"/>
                <p:cNvSpPr/>
                <p:nvPr/>
              </p:nvSpPr>
              <p:spPr>
                <a:xfrm rot="16200000">
                  <a:off x="373271" y="3106747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4" name="Obdélník 273"/>
                <p:cNvSpPr/>
                <p:nvPr/>
              </p:nvSpPr>
              <p:spPr>
                <a:xfrm rot="3600000" flipH="1">
                  <a:off x="5143231" y="1861922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5" name="Obdélník 274"/>
                <p:cNvSpPr/>
                <p:nvPr/>
              </p:nvSpPr>
              <p:spPr>
                <a:xfrm rot="2400000">
                  <a:off x="4249137" y="945616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6" name="Obdélník 275"/>
                <p:cNvSpPr/>
                <p:nvPr/>
              </p:nvSpPr>
              <p:spPr>
                <a:xfrm rot="3600000" flipH="1">
                  <a:off x="786699" y="442120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7" name="Obdélník 276"/>
                <p:cNvSpPr/>
                <p:nvPr/>
              </p:nvSpPr>
              <p:spPr>
                <a:xfrm rot="2400000">
                  <a:off x="1680792" y="5338104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8" name="Obdélník 277"/>
                <p:cNvSpPr/>
                <p:nvPr/>
              </p:nvSpPr>
              <p:spPr>
                <a:xfrm rot="18000000" flipH="1">
                  <a:off x="5143231" y="434919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9" name="Obdélník 278"/>
                <p:cNvSpPr/>
                <p:nvPr/>
              </p:nvSpPr>
              <p:spPr>
                <a:xfrm rot="7200000" flipH="1" flipV="1">
                  <a:off x="714690" y="1900923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0" name="Obdélník 279"/>
                <p:cNvSpPr/>
                <p:nvPr/>
              </p:nvSpPr>
              <p:spPr>
                <a:xfrm rot="19800000" flipH="1" flipV="1">
                  <a:off x="4249135" y="5249011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1" name="Obdélník 280"/>
                <p:cNvSpPr/>
                <p:nvPr/>
              </p:nvSpPr>
              <p:spPr>
                <a:xfrm rot="19800000" flipH="1">
                  <a:off x="1665727" y="909315"/>
                  <a:ext cx="45719" cy="430859"/>
                </a:xfrm>
                <a:prstGeom prst="rect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68" name="Ovál 267"/>
              <p:cNvSpPr/>
              <p:nvPr/>
            </p:nvSpPr>
            <p:spPr>
              <a:xfrm>
                <a:off x="1457147" y="3909753"/>
                <a:ext cx="108161" cy="108161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5" name="TextovéPole 254"/>
            <p:cNvSpPr txBox="1"/>
            <p:nvPr/>
          </p:nvSpPr>
          <p:spPr>
            <a:xfrm>
              <a:off x="946217" y="132160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256" name="TextovéPole 255"/>
            <p:cNvSpPr txBox="1"/>
            <p:nvPr/>
          </p:nvSpPr>
          <p:spPr>
            <a:xfrm>
              <a:off x="493457" y="141277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11</a:t>
              </a:r>
              <a:endParaRPr lang="cs-CZ" sz="2800" dirty="0"/>
            </a:p>
          </p:txBody>
        </p:sp>
        <p:sp>
          <p:nvSpPr>
            <p:cNvPr id="257" name="TextovéPole 256"/>
            <p:cNvSpPr txBox="1"/>
            <p:nvPr/>
          </p:nvSpPr>
          <p:spPr>
            <a:xfrm>
              <a:off x="323528" y="175365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258" name="TextovéPole 257"/>
            <p:cNvSpPr txBox="1"/>
            <p:nvPr/>
          </p:nvSpPr>
          <p:spPr>
            <a:xfrm>
              <a:off x="316160" y="20608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259" name="TextovéPole 258"/>
            <p:cNvSpPr txBox="1"/>
            <p:nvPr/>
          </p:nvSpPr>
          <p:spPr>
            <a:xfrm>
              <a:off x="395536" y="247373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260" name="TextovéPole 259"/>
            <p:cNvSpPr txBox="1"/>
            <p:nvPr/>
          </p:nvSpPr>
          <p:spPr>
            <a:xfrm>
              <a:off x="683568" y="268155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7</a:t>
              </a:r>
            </a:p>
          </p:txBody>
        </p:sp>
        <p:sp>
          <p:nvSpPr>
            <p:cNvPr id="261" name="TextovéPole 260"/>
            <p:cNvSpPr txBox="1"/>
            <p:nvPr/>
          </p:nvSpPr>
          <p:spPr>
            <a:xfrm>
              <a:off x="1050095" y="276176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262" name="TextovéPole 261"/>
            <p:cNvSpPr txBox="1"/>
            <p:nvPr/>
          </p:nvSpPr>
          <p:spPr>
            <a:xfrm>
              <a:off x="1468288" y="261774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5</a:t>
              </a:r>
            </a:p>
          </p:txBody>
        </p:sp>
        <p:sp>
          <p:nvSpPr>
            <p:cNvPr id="263" name="TextovéPole 262"/>
            <p:cNvSpPr txBox="1"/>
            <p:nvPr/>
          </p:nvSpPr>
          <p:spPr>
            <a:xfrm>
              <a:off x="1684312" y="234888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264" name="TextovéPole 263"/>
            <p:cNvSpPr txBox="1"/>
            <p:nvPr/>
          </p:nvSpPr>
          <p:spPr>
            <a:xfrm>
              <a:off x="1836712" y="204168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265" name="TextovéPole 264"/>
            <p:cNvSpPr txBox="1"/>
            <p:nvPr/>
          </p:nvSpPr>
          <p:spPr>
            <a:xfrm>
              <a:off x="1691680" y="168164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266" name="TextovéPole 265"/>
            <p:cNvSpPr txBox="1"/>
            <p:nvPr/>
          </p:nvSpPr>
          <p:spPr>
            <a:xfrm>
              <a:off x="1431358" y="146562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129504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6632"/>
            <a:ext cx="3816424" cy="57606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7. den v týdnu je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0" y="980728"/>
            <a:ext cx="4680520" cy="57606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Ve škole nás učí paní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5496" y="1844824"/>
            <a:ext cx="4680520" cy="57606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Dvanáct měsíců má jeden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0" y="2739781"/>
            <a:ext cx="4680520" cy="57606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Po hodině zvoní na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0" y="3614164"/>
            <a:ext cx="4680520" cy="57606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V červenci a srpnu máme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0" y="4509120"/>
            <a:ext cx="5245108" cy="57606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Hodinám bez ručiček se říká 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5496" y="5445224"/>
            <a:ext cx="4680520" cy="57606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Šedesát minut má</a:t>
            </a:r>
            <a:endParaRPr lang="cs-CZ" sz="2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5457385"/>
              </p:ext>
            </p:extLst>
          </p:nvPr>
        </p:nvGraphicFramePr>
        <p:xfrm>
          <a:off x="2915822" y="116632"/>
          <a:ext cx="6095979" cy="59046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  <a:gridCol w="358587"/>
              </a:tblGrid>
              <a:tr h="843523"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523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3523">
                <a:tc gridSpan="6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rowSpan="2"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352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8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352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3523"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43523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5496" y="6273225"/>
            <a:ext cx="644576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Tajenka: Základní jednotkou času je 1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6177498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SEKUNDA</a:t>
            </a:r>
            <a:endParaRPr lang="cs-CZ" sz="4000" b="1" dirty="0"/>
          </a:p>
        </p:txBody>
      </p:sp>
      <p:sp>
        <p:nvSpPr>
          <p:cNvPr id="13" name="Obdélník 12"/>
          <p:cNvSpPr/>
          <p:nvPr/>
        </p:nvSpPr>
        <p:spPr>
          <a:xfrm>
            <a:off x="6660232" y="6228601"/>
            <a:ext cx="230425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10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429</Words>
  <Application>Microsoft Office PowerPoint</Application>
  <PresentationFormat>Předvádění na obrazovce (4:3)</PresentationFormat>
  <Paragraphs>211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45</cp:revision>
  <dcterms:created xsi:type="dcterms:W3CDTF">2012-03-08T11:35:34Z</dcterms:created>
  <dcterms:modified xsi:type="dcterms:W3CDTF">2012-09-27T20:25:44Z</dcterms:modified>
</cp:coreProperties>
</file>