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63" r:id="rId3"/>
    <p:sldId id="279" r:id="rId4"/>
    <p:sldId id="280" r:id="rId5"/>
    <p:sldId id="284" r:id="rId6"/>
    <p:sldId id="281" r:id="rId7"/>
    <p:sldId id="282" r:id="rId8"/>
    <p:sldId id="28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Erika Hovorková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VY_32_INOVACE_3_Dopravní prostředky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</a:t>
          </a:r>
          <a:r>
            <a:rPr lang="cs-CZ" sz="2000" dirty="0" smtClean="0"/>
            <a:t>CZ.1.07/1.4.00/21.2004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4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B340602A-63DE-4E1E-AE7D-1BF838894F80}" type="pres">
      <dgm:prSet presAssocID="{D8197B8C-B260-4A16-BDF4-0947B075E274}" presName="vertSpace3" presStyleLbl="node1" presStyleIdx="1" presStyleCnt="4"/>
      <dgm:spPr/>
    </dgm:pt>
    <dgm:pt modelId="{3024726A-57AE-4AFC-9723-A526DCC56990}" type="pres">
      <dgm:prSet presAssocID="{D8197B8C-B260-4A16-BDF4-0947B075E274}" presName="circle3" presStyleLbl="node1" presStyleIdx="2" presStyleCnt="4"/>
      <dgm:spPr/>
    </dgm:pt>
    <dgm:pt modelId="{E632F17C-588E-4513-B5B0-E3A25884288E}" type="pres">
      <dgm:prSet presAssocID="{D8197B8C-B260-4A16-BDF4-0947B075E274}" presName="rect3" presStyleLbl="alignAcc1" presStyleIdx="2" presStyleCnt="4"/>
      <dgm:spPr/>
      <dgm:t>
        <a:bodyPr/>
        <a:lstStyle/>
        <a:p>
          <a:endParaRPr lang="cs-CZ"/>
        </a:p>
      </dgm:t>
    </dgm:pt>
    <dgm:pt modelId="{0067B3B6-CC6E-4FEA-934A-B260CCD88713}" type="pres">
      <dgm:prSet presAssocID="{4C35D32F-0EAB-4CD7-82EE-45574DC2A586}" presName="vertSpace4" presStyleLbl="node1" presStyleIdx="2" presStyleCnt="4"/>
      <dgm:spPr/>
    </dgm:pt>
    <dgm:pt modelId="{7C586B55-94D6-4E48-9045-89BD65D2E277}" type="pres">
      <dgm:prSet presAssocID="{4C35D32F-0EAB-4CD7-82EE-45574DC2A586}" presName="circle4" presStyleLbl="node1" presStyleIdx="3" presStyleCnt="4"/>
      <dgm:spPr/>
    </dgm:pt>
    <dgm:pt modelId="{00691753-22B7-4C53-A077-CBC858064A16}" type="pres">
      <dgm:prSet presAssocID="{4C35D32F-0EAB-4CD7-82EE-45574DC2A586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148F93-7DA0-4E0D-95F4-8472B341DEC4}" type="pres">
      <dgm:prSet presAssocID="{D8197B8C-B260-4A16-BDF4-0947B075E274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B473E7-08E4-4C34-9685-F270398857C7}" type="pres">
      <dgm:prSet presAssocID="{4C35D32F-0EAB-4CD7-82EE-45574DC2A58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2" destOrd="0" parTransId="{51C5993D-B262-45E6-B66E-76BC9D6D883D}" sibTransId="{1AEC7F05-E0FE-459C-BD47-224AC9D7BEE4}"/>
    <dgm:cxn modelId="{7026137D-6CD6-4BE9-8D13-2E6F7ED1D5CD}" type="presOf" srcId="{D8197B8C-B260-4A16-BDF4-0947B075E274}" destId="{CC148F93-7DA0-4E0D-95F4-8472B341DEC4}" srcOrd="1" destOrd="0" presId="urn:microsoft.com/office/officeart/2005/8/layout/target3"/>
    <dgm:cxn modelId="{09013891-108B-4269-AF4E-0341A823C58C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3" destOrd="0" parTransId="{A15F02C0-547C-48B3-9D05-E7F145EBF3C4}" sibTransId="{8C5711BF-38F0-4590-B6BC-B3119A33CA2E}"/>
    <dgm:cxn modelId="{5004821A-1498-41A0-893F-A85164D08959}" type="presOf" srcId="{D1B46980-6531-4606-95E6-44980827E919}" destId="{6140AFEC-043D-4C43-A2F9-D0F5331DF3A3}" srcOrd="0" destOrd="0" presId="urn:microsoft.com/office/officeart/2005/8/layout/target3"/>
    <dgm:cxn modelId="{2265E82E-5EDE-4C18-B846-B0BBAC4896E5}" type="presOf" srcId="{D1D4F407-5343-4D3F-B5B9-D407B03CAEB4}" destId="{AED2198E-93D5-4001-81B4-73124B309672}" srcOrd="1" destOrd="0" presId="urn:microsoft.com/office/officeart/2005/8/layout/target3"/>
    <dgm:cxn modelId="{4174C45E-4D9B-4864-A1C6-0826538295A4}" type="presOf" srcId="{D8197B8C-B260-4A16-BDF4-0947B075E274}" destId="{E632F17C-588E-4513-B5B0-E3A25884288E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55A2253-A29D-4EAA-873B-74EAF885D7A1}" type="presOf" srcId="{D1D4F407-5343-4D3F-B5B9-D407B03CAEB4}" destId="{D005CE8C-CC26-4C3E-AC11-E15060ECD759}" srcOrd="0" destOrd="0" presId="urn:microsoft.com/office/officeart/2005/8/layout/target3"/>
    <dgm:cxn modelId="{5A9D5BDA-C227-4D10-83EF-7880D0670472}" type="presOf" srcId="{4C35D32F-0EAB-4CD7-82EE-45574DC2A586}" destId="{00691753-22B7-4C53-A077-CBC858064A16}" srcOrd="0" destOrd="0" presId="urn:microsoft.com/office/officeart/2005/8/layout/target3"/>
    <dgm:cxn modelId="{5E1C4C54-FECE-4DE0-9911-66BA5D92C57C}" type="presOf" srcId="{4C35D32F-0EAB-4CD7-82EE-45574DC2A586}" destId="{67B473E7-08E4-4C34-9685-F270398857C7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28CEFC5-49DF-43B2-A645-B19ECA724CD8}" type="presOf" srcId="{757F3AB3-0718-4624-B441-E567A8F0AB56}" destId="{333A1088-737F-45CB-B68E-254E46348037}" srcOrd="0" destOrd="0" presId="urn:microsoft.com/office/officeart/2005/8/layout/target3"/>
    <dgm:cxn modelId="{0A642D55-D736-4B0D-B6EC-5968D7400920}" type="presParOf" srcId="{333A1088-737F-45CB-B68E-254E46348037}" destId="{F5ABB229-8D3B-4694-996A-96F23CF14429}" srcOrd="0" destOrd="0" presId="urn:microsoft.com/office/officeart/2005/8/layout/target3"/>
    <dgm:cxn modelId="{41EB3B42-238B-4998-ADCF-8F26BBA85977}" type="presParOf" srcId="{333A1088-737F-45CB-B68E-254E46348037}" destId="{F41139FD-01EE-4571-8B17-4FB00FC51163}" srcOrd="1" destOrd="0" presId="urn:microsoft.com/office/officeart/2005/8/layout/target3"/>
    <dgm:cxn modelId="{90E0A2B3-464F-47DD-9021-441D4F9C514E}" type="presParOf" srcId="{333A1088-737F-45CB-B68E-254E46348037}" destId="{D005CE8C-CC26-4C3E-AC11-E15060ECD759}" srcOrd="2" destOrd="0" presId="urn:microsoft.com/office/officeart/2005/8/layout/target3"/>
    <dgm:cxn modelId="{F3E54BD5-3FD1-456F-BAF4-87305E6D1D32}" type="presParOf" srcId="{333A1088-737F-45CB-B68E-254E46348037}" destId="{2C702D82-9B77-49B7-9568-BB8EB47C3372}" srcOrd="3" destOrd="0" presId="urn:microsoft.com/office/officeart/2005/8/layout/target3"/>
    <dgm:cxn modelId="{EC1AC008-7C92-43A9-BFA3-DB1155BBFFC3}" type="presParOf" srcId="{333A1088-737F-45CB-B68E-254E46348037}" destId="{A52A0455-90FF-4808-ABD0-F02540D31D5A}" srcOrd="4" destOrd="0" presId="urn:microsoft.com/office/officeart/2005/8/layout/target3"/>
    <dgm:cxn modelId="{28E64F7B-8901-4790-9817-27C7D42CEEB1}" type="presParOf" srcId="{333A1088-737F-45CB-B68E-254E46348037}" destId="{6140AFEC-043D-4C43-A2F9-D0F5331DF3A3}" srcOrd="5" destOrd="0" presId="urn:microsoft.com/office/officeart/2005/8/layout/target3"/>
    <dgm:cxn modelId="{EBAED950-E65E-403B-955C-9CE82E1939AF}" type="presParOf" srcId="{333A1088-737F-45CB-B68E-254E46348037}" destId="{B340602A-63DE-4E1E-AE7D-1BF838894F80}" srcOrd="6" destOrd="0" presId="urn:microsoft.com/office/officeart/2005/8/layout/target3"/>
    <dgm:cxn modelId="{E97ED8D0-305B-47DD-8E27-3A6ADEC89568}" type="presParOf" srcId="{333A1088-737F-45CB-B68E-254E46348037}" destId="{3024726A-57AE-4AFC-9723-A526DCC56990}" srcOrd="7" destOrd="0" presId="urn:microsoft.com/office/officeart/2005/8/layout/target3"/>
    <dgm:cxn modelId="{8BA74B8D-4283-48EA-8DAA-CC3C92206B7A}" type="presParOf" srcId="{333A1088-737F-45CB-B68E-254E46348037}" destId="{E632F17C-588E-4513-B5B0-E3A25884288E}" srcOrd="8" destOrd="0" presId="urn:microsoft.com/office/officeart/2005/8/layout/target3"/>
    <dgm:cxn modelId="{D35B976D-3181-4209-877B-EFDA3291C385}" type="presParOf" srcId="{333A1088-737F-45CB-B68E-254E46348037}" destId="{0067B3B6-CC6E-4FEA-934A-B260CCD88713}" srcOrd="9" destOrd="0" presId="urn:microsoft.com/office/officeart/2005/8/layout/target3"/>
    <dgm:cxn modelId="{B95F6718-7554-4B78-9A85-9AD7C7493274}" type="presParOf" srcId="{333A1088-737F-45CB-B68E-254E46348037}" destId="{7C586B55-94D6-4E48-9045-89BD65D2E277}" srcOrd="10" destOrd="0" presId="urn:microsoft.com/office/officeart/2005/8/layout/target3"/>
    <dgm:cxn modelId="{04BA9265-001D-465E-81FA-BCA4B9F42D3A}" type="presParOf" srcId="{333A1088-737F-45CB-B68E-254E46348037}" destId="{00691753-22B7-4C53-A077-CBC858064A16}" srcOrd="11" destOrd="0" presId="urn:microsoft.com/office/officeart/2005/8/layout/target3"/>
    <dgm:cxn modelId="{E3457138-5763-4A50-82CE-010131D421F9}" type="presParOf" srcId="{333A1088-737F-45CB-B68E-254E46348037}" destId="{AED2198E-93D5-4001-81B4-73124B309672}" srcOrd="12" destOrd="0" presId="urn:microsoft.com/office/officeart/2005/8/layout/target3"/>
    <dgm:cxn modelId="{9B42D056-57DF-4D25-B3F4-52C2D86445EB}" type="presParOf" srcId="{333A1088-737F-45CB-B68E-254E46348037}" destId="{2BE915AB-18AA-4053-B92C-3BFC9ED204BB}" srcOrd="13" destOrd="0" presId="urn:microsoft.com/office/officeart/2005/8/layout/target3"/>
    <dgm:cxn modelId="{7EF907D0-7139-4C48-AF83-46AC00618C96}" type="presParOf" srcId="{333A1088-737F-45CB-B68E-254E46348037}" destId="{CC148F93-7DA0-4E0D-95F4-8472B341DEC4}" srcOrd="14" destOrd="0" presId="urn:microsoft.com/office/officeart/2005/8/layout/target3"/>
    <dgm:cxn modelId="{747D1EC2-D5B6-4B5C-A472-66E661B66DAD}" type="presParOf" srcId="{333A1088-737F-45CB-B68E-254E46348037}" destId="{67B473E7-08E4-4C34-9685-F270398857C7}" srcOrd="15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456383" cy="34563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12554" y="0"/>
          <a:ext cx="6408712" cy="34563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712554" y="0"/>
        <a:ext cx="6408712" cy="734481"/>
      </dsp:txXfrm>
    </dsp:sp>
    <dsp:sp modelId="{A52A0455-90FF-4808-ABD0-F02540D31D5A}">
      <dsp:nvSpPr>
        <dsp:cNvPr id="0" name=""/>
        <dsp:cNvSpPr/>
      </dsp:nvSpPr>
      <dsp:spPr>
        <a:xfrm>
          <a:off x="453650" y="734481"/>
          <a:ext cx="2549083" cy="25490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28191" y="734481"/>
          <a:ext cx="6408712" cy="25490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Erika Hovorková</a:t>
          </a:r>
          <a:endParaRPr lang="cs-CZ" sz="2000" kern="1200" dirty="0"/>
        </a:p>
      </dsp:txBody>
      <dsp:txXfrm>
        <a:off x="1728191" y="734481"/>
        <a:ext cx="6408712" cy="734481"/>
      </dsp:txXfrm>
    </dsp:sp>
    <dsp:sp modelId="{3024726A-57AE-4AFC-9723-A526DCC56990}">
      <dsp:nvSpPr>
        <dsp:cNvPr id="0" name=""/>
        <dsp:cNvSpPr/>
      </dsp:nvSpPr>
      <dsp:spPr>
        <a:xfrm>
          <a:off x="907300" y="1468963"/>
          <a:ext cx="1641782" cy="164178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632F17C-588E-4513-B5B0-E3A25884288E}">
      <dsp:nvSpPr>
        <dsp:cNvPr id="0" name=""/>
        <dsp:cNvSpPr/>
      </dsp:nvSpPr>
      <dsp:spPr>
        <a:xfrm>
          <a:off x="1728191" y="1468963"/>
          <a:ext cx="6408712" cy="16417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VY_32_INOVACE_3_Dopravní prostředky</a:t>
          </a:r>
          <a:endParaRPr lang="cs-CZ" sz="2000" kern="1200" dirty="0"/>
        </a:p>
      </dsp:txBody>
      <dsp:txXfrm>
        <a:off x="1728191" y="1468963"/>
        <a:ext cx="6408712" cy="734481"/>
      </dsp:txXfrm>
    </dsp:sp>
    <dsp:sp modelId="{7C586B55-94D6-4E48-9045-89BD65D2E277}">
      <dsp:nvSpPr>
        <dsp:cNvPr id="0" name=""/>
        <dsp:cNvSpPr/>
      </dsp:nvSpPr>
      <dsp:spPr>
        <a:xfrm>
          <a:off x="1360951" y="2203444"/>
          <a:ext cx="734481" cy="73448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691753-22B7-4C53-A077-CBC858064A16}">
      <dsp:nvSpPr>
        <dsp:cNvPr id="0" name=""/>
        <dsp:cNvSpPr/>
      </dsp:nvSpPr>
      <dsp:spPr>
        <a:xfrm>
          <a:off x="1728191" y="2203444"/>
          <a:ext cx="6408712" cy="7344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CZ.1.07/…</a:t>
          </a:r>
          <a:endParaRPr lang="cs-CZ" sz="2000" kern="1200" dirty="0"/>
        </a:p>
      </dsp:txBody>
      <dsp:txXfrm>
        <a:off x="1728191" y="2203444"/>
        <a:ext cx="6408712" cy="7344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2613E-DDDB-4DBB-A163-989AFFE2C5F1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3C3164-F2C5-4F83-BB08-1F5F92511A8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14612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28459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Zapiš,</a:t>
            </a:r>
            <a:r>
              <a:rPr lang="cs-CZ" baseline="0" dirty="0" smtClean="0"/>
              <a:t> kdo řídí dopravu na silnici. Zakroužkuj věci, které policista potřebuje při své službě.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843943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Sestav dopravní prostředky.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518159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Sestav dopravní prostředky.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108250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Zapiš další dopravní prostředky.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335417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Kde se tyto dopravní prostředky pohybují? Vyber a klikni. Správná odpověď se zbarví žlutě.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8691300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Nakresli, jaké dopravní prostředky máte doma.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3C3164-F2C5-4F83-BB08-1F5F92511A81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309955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2831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86311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79884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94215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20044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14263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80701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00025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33069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785130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12202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AB617-178B-4D3B-9F3A-4C512F0B0DE5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29D86-1752-4FD4-8640-A83ADCADB1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77001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457683241"/>
              </p:ext>
            </p:extLst>
          </p:nvPr>
        </p:nvGraphicFramePr>
        <p:xfrm>
          <a:off x="467544" y="476672"/>
          <a:ext cx="8136904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55020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40060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sz="4000" dirty="0" smtClean="0"/>
              <a:t>Prvouka pro 2. </a:t>
            </a:r>
            <a:r>
              <a:rPr lang="cs-CZ" sz="4000" dirty="0" smtClean="0"/>
              <a:t>ročník</a:t>
            </a:r>
            <a:r>
              <a:rPr lang="cs-CZ" sz="4000" dirty="0" smtClean="0"/>
              <a:t> </a:t>
            </a:r>
            <a:r>
              <a:rPr lang="cs-CZ" sz="4000" dirty="0" smtClean="0"/>
              <a:t>ZŠ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Pomůcky: dopravní koberec, deska, soubor značek, hračky dopravních prostředků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Inovace – práce s interaktivní tabulí motivuje žáky, vybízí je k aktivitě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Metodické pokyny: spojování a přiřazování obrázků k textu, skládání obrázků, pozorování</a:t>
            </a:r>
          </a:p>
          <a:p>
            <a:pPr>
              <a:buNone/>
            </a:pPr>
            <a:endParaRPr lang="cs-CZ" sz="4000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Prvouka</a:t>
            </a:r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4364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kola\AppData\Local\Microsoft\Windows\Temporary Internet Files\Content.IE5\GVYJDDNC\MC90029546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0264"/>
            <a:ext cx="3456384" cy="47268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775898" y="1225679"/>
            <a:ext cx="2201922" cy="64807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4400" b="1" dirty="0" smtClean="0">
                <a:solidFill>
                  <a:schemeClr val="tx1"/>
                </a:solidFill>
              </a:rPr>
              <a:t>ČEPICE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308576" y="2895898"/>
            <a:ext cx="2655912" cy="64807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4400" b="1" dirty="0" smtClean="0">
                <a:solidFill>
                  <a:schemeClr val="tx1"/>
                </a:solidFill>
              </a:rPr>
              <a:t>PÍŠŤALKA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354853" y="2238091"/>
            <a:ext cx="2655912" cy="64807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4400" b="1" dirty="0" smtClean="0">
                <a:solidFill>
                  <a:schemeClr val="tx1"/>
                </a:solidFill>
              </a:rPr>
              <a:t>ZBRAŇ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294002" y="3845661"/>
            <a:ext cx="2655912" cy="64807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4400" b="1" dirty="0" smtClean="0">
                <a:solidFill>
                  <a:schemeClr val="tx1"/>
                </a:solidFill>
              </a:rPr>
              <a:t>HELMA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452592" y="5359533"/>
            <a:ext cx="2655912" cy="64807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4400" b="1" dirty="0" smtClean="0">
                <a:solidFill>
                  <a:schemeClr val="tx1"/>
                </a:solidFill>
              </a:rPr>
              <a:t>OBUŠEK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354853" y="404664"/>
            <a:ext cx="3026296" cy="64807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4400" b="1" dirty="0" smtClean="0">
                <a:solidFill>
                  <a:schemeClr val="tx1"/>
                </a:solidFill>
              </a:rPr>
              <a:t>VYSÍLAČKA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354853" y="5938437"/>
            <a:ext cx="2655912" cy="64807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4400" b="1" dirty="0" smtClean="0">
                <a:solidFill>
                  <a:schemeClr val="tx1"/>
                </a:solidFill>
              </a:rPr>
              <a:t>BATERKA</a:t>
            </a:r>
            <a:endParaRPr lang="cs-CZ" sz="4400" b="1" dirty="0">
              <a:solidFill>
                <a:schemeClr val="tx1"/>
              </a:solidFill>
            </a:endParaRPr>
          </a:p>
        </p:txBody>
      </p:sp>
      <p:cxnSp>
        <p:nvCxnSpPr>
          <p:cNvPr id="10" name="Přímá spojnice 9"/>
          <p:cNvCxnSpPr/>
          <p:nvPr/>
        </p:nvCxnSpPr>
        <p:spPr>
          <a:xfrm>
            <a:off x="179512" y="5949280"/>
            <a:ext cx="3816424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bdélník 11"/>
          <p:cNvSpPr/>
          <p:nvPr/>
        </p:nvSpPr>
        <p:spPr>
          <a:xfrm>
            <a:off x="6907201" y="1602539"/>
            <a:ext cx="1861173" cy="64807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4400" b="1" dirty="0" smtClean="0">
                <a:solidFill>
                  <a:schemeClr val="tx1"/>
                </a:solidFill>
              </a:rPr>
              <a:t>HRNEC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520201" y="4711461"/>
            <a:ext cx="2695600" cy="64807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4400" b="1" dirty="0" smtClean="0">
                <a:solidFill>
                  <a:schemeClr val="tx1"/>
                </a:solidFill>
              </a:rPr>
              <a:t>ŠPENDLÍK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066025" y="4221088"/>
            <a:ext cx="1861173" cy="648072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4400" b="1" dirty="0" smtClean="0">
                <a:solidFill>
                  <a:schemeClr val="tx1"/>
                </a:solidFill>
              </a:rPr>
              <a:t>POUTA</a:t>
            </a:r>
            <a:endParaRPr lang="cs-CZ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95091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 descr="C:\Users\Skola\AppData\Local\Microsoft\Windows\Temporary Internet Files\Content.IE5\PYI0ZFDQ\MC900441707[1].pn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2752268" y="143049"/>
            <a:ext cx="3203480" cy="160173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Skola\AppData\Local\Microsoft\Windows\Temporary Internet Files\Content.IE5\JU6EBC9H\MP900405412[1].jpg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9256" r="28855"/>
          <a:stretch/>
        </p:blipFill>
        <p:spPr bwMode="auto">
          <a:xfrm>
            <a:off x="540477" y="2295108"/>
            <a:ext cx="1401097" cy="4572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Skola\AppData\Local\Microsoft\Windows\Temporary Internet Files\Content.IE5\JU6EBC9H\MP900405412[1].jpg"/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7366" r="50703"/>
          <a:stretch/>
        </p:blipFill>
        <p:spPr bwMode="auto">
          <a:xfrm>
            <a:off x="5431751" y="0"/>
            <a:ext cx="1403767" cy="4572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Skola\AppData\Local\Microsoft\Windows\Temporary Internet Files\Content.IE5\CRW18A05\MP900404912[1].jpg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107" t="16774" r="47276" b="26936"/>
          <a:stretch/>
        </p:blipFill>
        <p:spPr bwMode="auto">
          <a:xfrm>
            <a:off x="133153" y="143049"/>
            <a:ext cx="2215746" cy="25735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C:\Users\Skola\AppData\Local\Microsoft\Windows\Temporary Internet Files\Content.IE5\PYI0ZFDQ\MC900441707[1].pn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9904"/>
          <a:stretch/>
        </p:blipFill>
        <p:spPr bwMode="auto">
          <a:xfrm>
            <a:off x="1028899" y="5949279"/>
            <a:ext cx="3203480" cy="16048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Skola\AppData\Local\Microsoft\Windows\Temporary Internet Files\Content.IE5\CRW18A05\MP900404912[1].jpg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2616" t="16774" r="9135" b="26936"/>
          <a:stretch/>
        </p:blipFill>
        <p:spPr bwMode="auto">
          <a:xfrm>
            <a:off x="4207635" y="4178094"/>
            <a:ext cx="2448232" cy="25735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16778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Skola\AppData\Local\Microsoft\Windows\Temporary Internet Files\Content.IE5\CRW18A05\MC900440390[1].pn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7501" b="41991"/>
          <a:stretch/>
        </p:blipFill>
        <p:spPr bwMode="auto">
          <a:xfrm>
            <a:off x="1166399" y="1202175"/>
            <a:ext cx="3446737" cy="10515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Skola\AppData\Local\Microsoft\Windows\Temporary Internet Files\Content.IE5\CRW18A05\MC900440390[1].pn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58461" b="10202"/>
          <a:stretch/>
        </p:blipFill>
        <p:spPr bwMode="auto">
          <a:xfrm>
            <a:off x="5697263" y="5572965"/>
            <a:ext cx="3446737" cy="10801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kola\AppData\Local\Microsoft\Windows\Temporary Internet Files\Content.IE5\GVYJDDNC\MC900295617[1].wmf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839" b="54988"/>
          <a:stretch/>
        </p:blipFill>
        <p:spPr bwMode="auto">
          <a:xfrm>
            <a:off x="6228184" y="749302"/>
            <a:ext cx="2603605" cy="14701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Skola\AppData\Local\Microsoft\Windows\Temporary Internet Files\Content.IE5\GVYJDDNC\MC900295617[1].wmf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63845"/>
          <a:stretch/>
        </p:blipFill>
        <p:spPr bwMode="auto">
          <a:xfrm>
            <a:off x="4230117" y="2514831"/>
            <a:ext cx="1467146" cy="32660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Skola\AppData\Local\Microsoft\Windows\Temporary Internet Files\Content.IE5\GVYJDDNC\MC900295617[1].wmf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839" t="45012"/>
          <a:stretch/>
        </p:blipFill>
        <p:spPr bwMode="auto">
          <a:xfrm>
            <a:off x="683568" y="4317081"/>
            <a:ext cx="2603605" cy="17959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16919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2"/>
          <p:cNvCxnSpPr/>
          <p:nvPr/>
        </p:nvCxnSpPr>
        <p:spPr>
          <a:xfrm>
            <a:off x="251520" y="908720"/>
            <a:ext cx="856895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Přímá spojnice 3"/>
          <p:cNvCxnSpPr/>
          <p:nvPr/>
        </p:nvCxnSpPr>
        <p:spPr>
          <a:xfrm>
            <a:off x="251520" y="3212976"/>
            <a:ext cx="856895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251520" y="4365104"/>
            <a:ext cx="856895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251520" y="5517232"/>
            <a:ext cx="856895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251520" y="6669360"/>
            <a:ext cx="856895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251520" y="2060848"/>
            <a:ext cx="856895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859056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083139" y="338032"/>
            <a:ext cx="2736304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1. VZDUCH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835108" y="338032"/>
            <a:ext cx="1802712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2</a:t>
            </a:r>
            <a:r>
              <a:rPr lang="cs-CZ" sz="2800" b="1" dirty="0">
                <a:solidFill>
                  <a:schemeClr val="tx1"/>
                </a:solidFill>
              </a:rPr>
              <a:t>.</a:t>
            </a:r>
            <a:r>
              <a:rPr lang="cs-CZ" sz="2800" b="1" dirty="0" smtClean="0">
                <a:solidFill>
                  <a:schemeClr val="tx1"/>
                </a:solidFill>
              </a:rPr>
              <a:t> VODA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011131" y="2919994"/>
            <a:ext cx="2693861" cy="51944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3. PEVNINA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835108" y="919487"/>
            <a:ext cx="1802712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4. KOLEJE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083139" y="919487"/>
            <a:ext cx="2736304" cy="515533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3. POLE</a:t>
            </a:r>
            <a:endParaRPr lang="cs-CZ" sz="2800" b="1" dirty="0">
              <a:solidFill>
                <a:schemeClr val="tx1"/>
              </a:solidFill>
            </a:endParaRPr>
          </a:p>
        </p:txBody>
      </p:sp>
      <p:pic>
        <p:nvPicPr>
          <p:cNvPr id="3077" name="Picture 5" descr="C:\Users\Skola\AppData\Local\Microsoft\Windows\Temporary Internet Files\Content.IE5\PYI0ZFDQ\MC90032667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80" y="139389"/>
            <a:ext cx="3552635" cy="14900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Skola\AppData\Local\Microsoft\Windows\Temporary Internet Files\Content.IE5\GVYJDDNC\MC90031196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123" y="1742881"/>
            <a:ext cx="3413667" cy="149155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Skola\AppData\Local\Microsoft\Windows\Temporary Internet Files\Content.IE5\PYI0ZFDQ\MC90002838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3" y="3437908"/>
            <a:ext cx="1986308" cy="15125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Skola\AppData\Local\Microsoft\Windows\Temporary Internet Files\Content.IE5\CRW18A05\MC90031196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123" y="5153972"/>
            <a:ext cx="2549031" cy="17040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Obdélník 24"/>
          <p:cNvSpPr/>
          <p:nvPr/>
        </p:nvSpPr>
        <p:spPr>
          <a:xfrm>
            <a:off x="4011131" y="2301166"/>
            <a:ext cx="2736304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1. VZDUCH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763100" y="2301166"/>
            <a:ext cx="1802712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2</a:t>
            </a:r>
            <a:r>
              <a:rPr lang="cs-CZ" sz="2800" b="1" dirty="0">
                <a:solidFill>
                  <a:schemeClr val="tx1"/>
                </a:solidFill>
              </a:rPr>
              <a:t>.</a:t>
            </a:r>
            <a:r>
              <a:rPr lang="cs-CZ" sz="2800" b="1" dirty="0" smtClean="0">
                <a:solidFill>
                  <a:schemeClr val="tx1"/>
                </a:solidFill>
              </a:rPr>
              <a:t> VODA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763100" y="2882621"/>
            <a:ext cx="1802712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4. KOLEJE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3995935" y="3746717"/>
            <a:ext cx="2693861" cy="515533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1</a:t>
            </a:r>
            <a:r>
              <a:rPr lang="cs-CZ" sz="2800" b="1" dirty="0">
                <a:solidFill>
                  <a:schemeClr val="tx1"/>
                </a:solidFill>
              </a:rPr>
              <a:t>.</a:t>
            </a:r>
            <a:r>
              <a:rPr lang="cs-CZ" sz="2800" b="1" dirty="0" smtClean="0">
                <a:solidFill>
                  <a:schemeClr val="tx1"/>
                </a:solidFill>
              </a:rPr>
              <a:t> POLE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3995936" y="4349712"/>
            <a:ext cx="2693861" cy="51944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3. PEVNINA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6747905" y="3746717"/>
            <a:ext cx="1802712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2. VODA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6747905" y="4312339"/>
            <a:ext cx="1802712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4. KOLEJE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4083138" y="5618925"/>
            <a:ext cx="2621853" cy="515533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1. POLE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4083139" y="6221920"/>
            <a:ext cx="2693861" cy="519448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3. PEVNINA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6835108" y="5618925"/>
            <a:ext cx="1802712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2. VODA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6835108" y="6184547"/>
            <a:ext cx="1802712" cy="546379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4. KOLEJE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23320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B2A2C7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831889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Citace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Fotografie: </a:t>
            </a:r>
            <a:r>
              <a:rPr lang="cs-CZ" dirty="0" smtClean="0">
                <a:hlinkClick r:id="rId2"/>
              </a:rPr>
              <a:t>www.ofice.microsoft.com</a:t>
            </a:r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630075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836</TotalTime>
  <Words>211</Words>
  <Application>Microsoft Office PowerPoint</Application>
  <PresentationFormat>Předvádění na obrazovce (4:3)</PresentationFormat>
  <Paragraphs>54</Paragraphs>
  <Slides>9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Administrator</cp:lastModifiedBy>
  <cp:revision>67</cp:revision>
  <dcterms:created xsi:type="dcterms:W3CDTF">2012-03-08T11:35:34Z</dcterms:created>
  <dcterms:modified xsi:type="dcterms:W3CDTF">2012-09-27T20:29:59Z</dcterms:modified>
</cp:coreProperties>
</file>