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285" r:id="rId4"/>
    <p:sldId id="287" r:id="rId5"/>
    <p:sldId id="288" r:id="rId6"/>
    <p:sldId id="289" r:id="rId7"/>
    <p:sldId id="29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VY_32_INOVACE_4_Dopravní prostředky_2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VY_32_INOVACE_4_Dopravní prostředky_2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</a:t>
            </a:r>
            <a:r>
              <a:rPr lang="cs-CZ" baseline="0" dirty="0" smtClean="0"/>
              <a:t> řádek napiš správné pojmenování aut a  do kruhu zapiš telefonní číslo pro jejich zavolání. Víš jaké názvy jsou schovány pod obdélníky?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7924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Přečti,</a:t>
            </a:r>
            <a:r>
              <a:rPr lang="cs-CZ" baseline="0" dirty="0" smtClean="0"/>
              <a:t> doplň samohlásky a hádej, který dopravní prostředek se zde skrývá. Řešení zapiš do obdélníku. Pod obrázkem najdeš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9318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 slova, která se k tomuto významovému okruhu vztahují.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6326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Dokresli dopravní prostředky a pojmenuj</a:t>
            </a:r>
            <a:r>
              <a:rPr lang="cs-CZ" baseline="0" dirty="0" smtClean="0"/>
              <a:t> 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56346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Vyplň svůj řidičský průkaz. Do červeného</a:t>
            </a:r>
            <a:r>
              <a:rPr lang="cs-CZ" baseline="0" dirty="0" smtClean="0"/>
              <a:t> rámečku nakresli sebe. </a:t>
            </a:r>
            <a:r>
              <a:rPr lang="cs-CZ" dirty="0" smtClean="0"/>
              <a:t>(Žáci</a:t>
            </a:r>
            <a:r>
              <a:rPr lang="cs-CZ" baseline="0" dirty="0" smtClean="0"/>
              <a:t> mají list i vytištěný.)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5220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844283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tištěné řidičské průkazy, hračky dopravních prostředků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myšlenková mapa</a:t>
            </a:r>
          </a:p>
          <a:p>
            <a:pPr>
              <a:buNone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2096" t="29705" r="10484" b="8388"/>
          <a:stretch/>
        </p:blipFill>
        <p:spPr>
          <a:xfrm>
            <a:off x="251520" y="158665"/>
            <a:ext cx="4545284" cy="2007501"/>
          </a:xfrm>
          <a:prstGeom prst="rect">
            <a:avLst/>
          </a:prstGeom>
        </p:spPr>
      </p:pic>
      <p:pic>
        <p:nvPicPr>
          <p:cNvPr id="1034" name="Picture 10" descr="C:\Users\Skola\AppData\Local\Microsoft\Windows\Temporary Internet Files\Content.IE5\PYI0ZFDQ\MC90042291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1964"/>
            <a:ext cx="5319370" cy="26273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kola\AppData\Local\Microsoft\Windows\Temporary Internet Files\Content.IE5\JU6EBC9H\MC90043363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164" y="-956"/>
            <a:ext cx="3082629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91680" y="1295338"/>
            <a:ext cx="115212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491880" y="1162415"/>
            <a:ext cx="715469" cy="36842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21388800">
            <a:off x="7483625" y="1034980"/>
            <a:ext cx="847429" cy="45079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51520" y="3284984"/>
            <a:ext cx="8737321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1520" y="6741368"/>
            <a:ext cx="8737321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4620180" y="1938320"/>
            <a:ext cx="1244204" cy="12595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471737" y="5319518"/>
            <a:ext cx="1244204" cy="125952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884368" y="1916832"/>
            <a:ext cx="1244204" cy="12595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003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270"/>
            <a:ext cx="8136904" cy="4844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4000" dirty="0" smtClean="0"/>
              <a:t>N__ P__LI S__ PYŠNĚ N__TŘÁSÁ,</a:t>
            </a:r>
          </a:p>
          <a:p>
            <a:pPr>
              <a:lnSpc>
                <a:spcPct val="200000"/>
              </a:lnSpc>
            </a:pPr>
            <a:r>
              <a:rPr lang="cs-CZ" sz="4000" dirty="0" smtClean="0"/>
              <a:t>FRKÁ, HRKÁ, H__PSÁ.</a:t>
            </a:r>
          </a:p>
          <a:p>
            <a:pPr>
              <a:lnSpc>
                <a:spcPct val="200000"/>
              </a:lnSpc>
            </a:pPr>
            <a:r>
              <a:rPr lang="cs-CZ" sz="4000" dirty="0" smtClean="0"/>
              <a:t>F__ARMÁŘ S__ H__ V__LM__ CHVÁLÍ,</a:t>
            </a:r>
          </a:p>
          <a:p>
            <a:pPr>
              <a:lnSpc>
                <a:spcPct val="200000"/>
              </a:lnSpc>
            </a:pPr>
            <a:r>
              <a:rPr lang="cs-CZ" sz="4000" dirty="0" smtClean="0"/>
              <a:t>J__ZDÍ STÁL__, N__Z__HÁLÍ.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0020" y="5517232"/>
            <a:ext cx="4900052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kola\AppData\Local\Microsoft\Windows\Temporary Internet Files\Content.IE5\CRW18A05\MC900197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53566"/>
            <a:ext cx="2109896" cy="1966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70168" y="4669838"/>
            <a:ext cx="2160000" cy="21600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>
                <a:gsLst>
                  <a:gs pos="0">
                    <a:srgbClr val="000000"/>
                  </a:gs>
                  <a:gs pos="20000">
                    <a:srgbClr val="000040"/>
                  </a:gs>
                  <a:gs pos="50000">
                    <a:srgbClr val="400040"/>
                  </a:gs>
                  <a:gs pos="75000">
                    <a:srgbClr val="8F0040"/>
                  </a:gs>
                  <a:gs pos="89999">
                    <a:srgbClr val="F27300"/>
                  </a:gs>
                  <a:gs pos="100000">
                    <a:srgbClr val="FFBF00"/>
                  </a:gs>
                </a:gsLst>
                <a:lin ang="5400000" scaled="0"/>
              </a:gra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071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879812" y="2924944"/>
            <a:ext cx="3384376" cy="1008112"/>
          </a:xfrm>
          <a:prstGeom prst="horizontalScroll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DOPRAVA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515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EDEDED"/>
              </a:clrFrom>
              <a:clrTo>
                <a:srgbClr val="EDEDED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8754" t="35061" r="63491" b="47735"/>
          <a:stretch/>
        </p:blipFill>
        <p:spPr>
          <a:xfrm>
            <a:off x="3990779" y="4090336"/>
            <a:ext cx="3472652" cy="29554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ECECEC"/>
              </a:clrFrom>
              <a:clrTo>
                <a:srgbClr val="ECECEC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4129" r="64180" b="64796"/>
          <a:stretch/>
        </p:blipFill>
        <p:spPr>
          <a:xfrm>
            <a:off x="-123348" y="1988840"/>
            <a:ext cx="3125004" cy="25243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EDEBEC"/>
              </a:clrFrom>
              <a:clrTo>
                <a:srgbClr val="EDEBEC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0000" t="6384" r="13199" b="78589"/>
          <a:stretch/>
        </p:blipFill>
        <p:spPr>
          <a:xfrm>
            <a:off x="3779912" y="0"/>
            <a:ext cx="3894386" cy="21832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1105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29279" y="307883"/>
            <a:ext cx="396044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ŘIDIČSKÝ PRŮKAZ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80948" y="1030916"/>
            <a:ext cx="5763051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Jméno: ________________________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Příjmení: _______________________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Datum narození: _________________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Místo narození: __________________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Bydliště: ________________________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Vydal: ROZUMBRADA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Dne _____________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Podpis_____________</a:t>
            </a:r>
          </a:p>
          <a:p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79512" y="260648"/>
            <a:ext cx="2952328" cy="25922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9740" y="44624"/>
            <a:ext cx="8964488" cy="67413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630994" y="5510668"/>
            <a:ext cx="1194619" cy="521422"/>
          </a:xfrm>
          <a:custGeom>
            <a:avLst/>
            <a:gdLst>
              <a:gd name="connsiteX0" fmla="*/ 0 w 1194619"/>
              <a:gd name="connsiteY0" fmla="*/ 447680 h 521422"/>
              <a:gd name="connsiteX1" fmla="*/ 14748 w 1194619"/>
              <a:gd name="connsiteY1" fmla="*/ 182209 h 521422"/>
              <a:gd name="connsiteX2" fmla="*/ 29496 w 1194619"/>
              <a:gd name="connsiteY2" fmla="*/ 123216 h 521422"/>
              <a:gd name="connsiteX3" fmla="*/ 162232 w 1194619"/>
              <a:gd name="connsiteY3" fmla="*/ 137964 h 521422"/>
              <a:gd name="connsiteX4" fmla="*/ 206477 w 1194619"/>
              <a:gd name="connsiteY4" fmla="*/ 167461 h 521422"/>
              <a:gd name="connsiteX5" fmla="*/ 265471 w 1194619"/>
              <a:gd name="connsiteY5" fmla="*/ 270700 h 521422"/>
              <a:gd name="connsiteX6" fmla="*/ 250722 w 1194619"/>
              <a:gd name="connsiteY6" fmla="*/ 329693 h 521422"/>
              <a:gd name="connsiteX7" fmla="*/ 73741 w 1194619"/>
              <a:gd name="connsiteY7" fmla="*/ 373938 h 521422"/>
              <a:gd name="connsiteX8" fmla="*/ 88490 w 1194619"/>
              <a:gd name="connsiteY8" fmla="*/ 462429 h 521422"/>
              <a:gd name="connsiteX9" fmla="*/ 103238 w 1194619"/>
              <a:gd name="connsiteY9" fmla="*/ 506674 h 521422"/>
              <a:gd name="connsiteX10" fmla="*/ 147483 w 1194619"/>
              <a:gd name="connsiteY10" fmla="*/ 521422 h 521422"/>
              <a:gd name="connsiteX11" fmla="*/ 368709 w 1194619"/>
              <a:gd name="connsiteY11" fmla="*/ 506674 h 521422"/>
              <a:gd name="connsiteX12" fmla="*/ 398206 w 1194619"/>
              <a:gd name="connsiteY12" fmla="*/ 462429 h 521422"/>
              <a:gd name="connsiteX13" fmla="*/ 471948 w 1194619"/>
              <a:gd name="connsiteY13" fmla="*/ 344442 h 521422"/>
              <a:gd name="connsiteX14" fmla="*/ 486696 w 1194619"/>
              <a:gd name="connsiteY14" fmla="*/ 300197 h 521422"/>
              <a:gd name="connsiteX15" fmla="*/ 398206 w 1194619"/>
              <a:gd name="connsiteY15" fmla="*/ 241203 h 521422"/>
              <a:gd name="connsiteX16" fmla="*/ 383458 w 1194619"/>
              <a:gd name="connsiteY16" fmla="*/ 403435 h 521422"/>
              <a:gd name="connsiteX17" fmla="*/ 516193 w 1194619"/>
              <a:gd name="connsiteY17" fmla="*/ 388687 h 521422"/>
              <a:gd name="connsiteX18" fmla="*/ 545690 w 1194619"/>
              <a:gd name="connsiteY18" fmla="*/ 344442 h 521422"/>
              <a:gd name="connsiteX19" fmla="*/ 560438 w 1194619"/>
              <a:gd name="connsiteY19" fmla="*/ 270700 h 521422"/>
              <a:gd name="connsiteX20" fmla="*/ 604683 w 1194619"/>
              <a:gd name="connsiteY20" fmla="*/ 285448 h 521422"/>
              <a:gd name="connsiteX21" fmla="*/ 707922 w 1194619"/>
              <a:gd name="connsiteY21" fmla="*/ 329693 h 521422"/>
              <a:gd name="connsiteX22" fmla="*/ 870154 w 1194619"/>
              <a:gd name="connsiteY22" fmla="*/ 314945 h 521422"/>
              <a:gd name="connsiteX23" fmla="*/ 796412 w 1194619"/>
              <a:gd name="connsiteY23" fmla="*/ 49474 h 521422"/>
              <a:gd name="connsiteX24" fmla="*/ 752167 w 1194619"/>
              <a:gd name="connsiteY24" fmla="*/ 19977 h 521422"/>
              <a:gd name="connsiteX25" fmla="*/ 486696 w 1194619"/>
              <a:gd name="connsiteY25" fmla="*/ 34726 h 521422"/>
              <a:gd name="connsiteX26" fmla="*/ 545690 w 1194619"/>
              <a:gd name="connsiteY26" fmla="*/ 300197 h 521422"/>
              <a:gd name="connsiteX27" fmla="*/ 589935 w 1194619"/>
              <a:gd name="connsiteY27" fmla="*/ 314945 h 521422"/>
              <a:gd name="connsiteX28" fmla="*/ 663677 w 1194619"/>
              <a:gd name="connsiteY28" fmla="*/ 359190 h 521422"/>
              <a:gd name="connsiteX29" fmla="*/ 707922 w 1194619"/>
              <a:gd name="connsiteY29" fmla="*/ 388687 h 521422"/>
              <a:gd name="connsiteX30" fmla="*/ 752167 w 1194619"/>
              <a:gd name="connsiteY30" fmla="*/ 403435 h 521422"/>
              <a:gd name="connsiteX31" fmla="*/ 737419 w 1194619"/>
              <a:gd name="connsiteY31" fmla="*/ 477177 h 521422"/>
              <a:gd name="connsiteX32" fmla="*/ 648929 w 1194619"/>
              <a:gd name="connsiteY32" fmla="*/ 462429 h 521422"/>
              <a:gd name="connsiteX33" fmla="*/ 693174 w 1194619"/>
              <a:gd name="connsiteY33" fmla="*/ 447680 h 521422"/>
              <a:gd name="connsiteX34" fmla="*/ 914400 w 1194619"/>
              <a:gd name="connsiteY34" fmla="*/ 462429 h 521422"/>
              <a:gd name="connsiteX35" fmla="*/ 1047135 w 1194619"/>
              <a:gd name="connsiteY35" fmla="*/ 506674 h 521422"/>
              <a:gd name="connsiteX36" fmla="*/ 1135625 w 1194619"/>
              <a:gd name="connsiteY36" fmla="*/ 491926 h 521422"/>
              <a:gd name="connsiteX37" fmla="*/ 1106129 w 1194619"/>
              <a:gd name="connsiteY37" fmla="*/ 344442 h 521422"/>
              <a:gd name="connsiteX38" fmla="*/ 943896 w 1194619"/>
              <a:gd name="connsiteY38" fmla="*/ 285448 h 521422"/>
              <a:gd name="connsiteX39" fmla="*/ 825909 w 1194619"/>
              <a:gd name="connsiteY39" fmla="*/ 270700 h 521422"/>
              <a:gd name="connsiteX40" fmla="*/ 619432 w 1194619"/>
              <a:gd name="connsiteY40" fmla="*/ 255951 h 521422"/>
              <a:gd name="connsiteX41" fmla="*/ 604683 w 1194619"/>
              <a:gd name="connsiteY41" fmla="*/ 300197 h 521422"/>
              <a:gd name="connsiteX42" fmla="*/ 634180 w 1194619"/>
              <a:gd name="connsiteY42" fmla="*/ 359190 h 521422"/>
              <a:gd name="connsiteX43" fmla="*/ 693174 w 1194619"/>
              <a:gd name="connsiteY43" fmla="*/ 373938 h 521422"/>
              <a:gd name="connsiteX44" fmla="*/ 766916 w 1194619"/>
              <a:gd name="connsiteY44" fmla="*/ 388687 h 521422"/>
              <a:gd name="connsiteX45" fmla="*/ 1091380 w 1194619"/>
              <a:gd name="connsiteY45" fmla="*/ 359190 h 521422"/>
              <a:gd name="connsiteX46" fmla="*/ 1120877 w 1194619"/>
              <a:gd name="connsiteY46" fmla="*/ 314945 h 521422"/>
              <a:gd name="connsiteX47" fmla="*/ 1135625 w 1194619"/>
              <a:gd name="connsiteY47" fmla="*/ 373938 h 521422"/>
              <a:gd name="connsiteX48" fmla="*/ 1150374 w 1194619"/>
              <a:gd name="connsiteY48" fmla="*/ 418184 h 521422"/>
              <a:gd name="connsiteX49" fmla="*/ 1194619 w 1194619"/>
              <a:gd name="connsiteY49" fmla="*/ 447680 h 521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194619" h="521422">
                <a:moveTo>
                  <a:pt x="0" y="447680"/>
                </a:moveTo>
                <a:cubicBezTo>
                  <a:pt x="4916" y="359190"/>
                  <a:pt x="6724" y="270472"/>
                  <a:pt x="14748" y="182209"/>
                </a:cubicBezTo>
                <a:cubicBezTo>
                  <a:pt x="16583" y="162023"/>
                  <a:pt x="10081" y="129040"/>
                  <a:pt x="29496" y="123216"/>
                </a:cubicBezTo>
                <a:cubicBezTo>
                  <a:pt x="72136" y="110424"/>
                  <a:pt x="117987" y="133048"/>
                  <a:pt x="162232" y="137964"/>
                </a:cubicBezTo>
                <a:cubicBezTo>
                  <a:pt x="176980" y="147796"/>
                  <a:pt x="193943" y="154927"/>
                  <a:pt x="206477" y="167461"/>
                </a:cubicBezTo>
                <a:cubicBezTo>
                  <a:pt x="251120" y="212105"/>
                  <a:pt x="248596" y="220078"/>
                  <a:pt x="265471" y="270700"/>
                </a:cubicBezTo>
                <a:cubicBezTo>
                  <a:pt x="260555" y="290364"/>
                  <a:pt x="266112" y="316502"/>
                  <a:pt x="250722" y="329693"/>
                </a:cubicBezTo>
                <a:cubicBezTo>
                  <a:pt x="222513" y="353872"/>
                  <a:pt x="107639" y="368288"/>
                  <a:pt x="73741" y="373938"/>
                </a:cubicBezTo>
                <a:cubicBezTo>
                  <a:pt x="78657" y="403435"/>
                  <a:pt x="82003" y="433237"/>
                  <a:pt x="88490" y="462429"/>
                </a:cubicBezTo>
                <a:cubicBezTo>
                  <a:pt x="91862" y="477605"/>
                  <a:pt x="92245" y="495681"/>
                  <a:pt x="103238" y="506674"/>
                </a:cubicBezTo>
                <a:cubicBezTo>
                  <a:pt x="114231" y="517667"/>
                  <a:pt x="132735" y="516506"/>
                  <a:pt x="147483" y="521422"/>
                </a:cubicBezTo>
                <a:cubicBezTo>
                  <a:pt x="221225" y="516506"/>
                  <a:pt x="296768" y="523601"/>
                  <a:pt x="368709" y="506674"/>
                </a:cubicBezTo>
                <a:cubicBezTo>
                  <a:pt x="385963" y="502614"/>
                  <a:pt x="391007" y="478627"/>
                  <a:pt x="398206" y="462429"/>
                </a:cubicBezTo>
                <a:cubicBezTo>
                  <a:pt x="449936" y="346038"/>
                  <a:pt x="392353" y="397504"/>
                  <a:pt x="471948" y="344442"/>
                </a:cubicBezTo>
                <a:cubicBezTo>
                  <a:pt x="476864" y="329694"/>
                  <a:pt x="489252" y="315532"/>
                  <a:pt x="486696" y="300197"/>
                </a:cubicBezTo>
                <a:cubicBezTo>
                  <a:pt x="477839" y="247056"/>
                  <a:pt x="437937" y="251135"/>
                  <a:pt x="398206" y="241203"/>
                </a:cubicBezTo>
                <a:cubicBezTo>
                  <a:pt x="380964" y="275687"/>
                  <a:pt x="321643" y="366346"/>
                  <a:pt x="383458" y="403435"/>
                </a:cubicBezTo>
                <a:cubicBezTo>
                  <a:pt x="421631" y="426339"/>
                  <a:pt x="471948" y="393603"/>
                  <a:pt x="516193" y="388687"/>
                </a:cubicBezTo>
                <a:cubicBezTo>
                  <a:pt x="526025" y="373939"/>
                  <a:pt x="539466" y="361039"/>
                  <a:pt x="545690" y="344442"/>
                </a:cubicBezTo>
                <a:cubicBezTo>
                  <a:pt x="554492" y="320971"/>
                  <a:pt x="542713" y="288426"/>
                  <a:pt x="560438" y="270700"/>
                </a:cubicBezTo>
                <a:cubicBezTo>
                  <a:pt x="571431" y="259707"/>
                  <a:pt x="590394" y="279324"/>
                  <a:pt x="604683" y="285448"/>
                </a:cubicBezTo>
                <a:cubicBezTo>
                  <a:pt x="732255" y="340122"/>
                  <a:pt x="604160" y="295106"/>
                  <a:pt x="707922" y="329693"/>
                </a:cubicBezTo>
                <a:cubicBezTo>
                  <a:pt x="761999" y="324777"/>
                  <a:pt x="843533" y="362272"/>
                  <a:pt x="870154" y="314945"/>
                </a:cubicBezTo>
                <a:cubicBezTo>
                  <a:pt x="930456" y="207742"/>
                  <a:pt x="867315" y="108559"/>
                  <a:pt x="796412" y="49474"/>
                </a:cubicBezTo>
                <a:cubicBezTo>
                  <a:pt x="782795" y="38127"/>
                  <a:pt x="766915" y="29809"/>
                  <a:pt x="752167" y="19977"/>
                </a:cubicBezTo>
                <a:cubicBezTo>
                  <a:pt x="663677" y="24893"/>
                  <a:pt x="539269" y="-36624"/>
                  <a:pt x="486696" y="34726"/>
                </a:cubicBezTo>
                <a:cubicBezTo>
                  <a:pt x="432923" y="107704"/>
                  <a:pt x="514352" y="215137"/>
                  <a:pt x="545690" y="300197"/>
                </a:cubicBezTo>
                <a:cubicBezTo>
                  <a:pt x="551064" y="314785"/>
                  <a:pt x="576030" y="307993"/>
                  <a:pt x="589935" y="314945"/>
                </a:cubicBezTo>
                <a:cubicBezTo>
                  <a:pt x="615574" y="327765"/>
                  <a:pt x="639369" y="343997"/>
                  <a:pt x="663677" y="359190"/>
                </a:cubicBezTo>
                <a:cubicBezTo>
                  <a:pt x="678708" y="368584"/>
                  <a:pt x="692068" y="380760"/>
                  <a:pt x="707922" y="388687"/>
                </a:cubicBezTo>
                <a:cubicBezTo>
                  <a:pt x="721827" y="395639"/>
                  <a:pt x="737419" y="398519"/>
                  <a:pt x="752167" y="403435"/>
                </a:cubicBezTo>
                <a:cubicBezTo>
                  <a:pt x="747251" y="428016"/>
                  <a:pt x="759184" y="464740"/>
                  <a:pt x="737419" y="477177"/>
                </a:cubicBezTo>
                <a:cubicBezTo>
                  <a:pt x="711456" y="492013"/>
                  <a:pt x="673810" y="479017"/>
                  <a:pt x="648929" y="462429"/>
                </a:cubicBezTo>
                <a:cubicBezTo>
                  <a:pt x="635994" y="453805"/>
                  <a:pt x="678426" y="452596"/>
                  <a:pt x="693174" y="447680"/>
                </a:cubicBezTo>
                <a:cubicBezTo>
                  <a:pt x="766916" y="452596"/>
                  <a:pt x="841500" y="450279"/>
                  <a:pt x="914400" y="462429"/>
                </a:cubicBezTo>
                <a:cubicBezTo>
                  <a:pt x="960404" y="470096"/>
                  <a:pt x="1047135" y="506674"/>
                  <a:pt x="1047135" y="506674"/>
                </a:cubicBezTo>
                <a:cubicBezTo>
                  <a:pt x="1076632" y="501758"/>
                  <a:pt x="1111291" y="509307"/>
                  <a:pt x="1135625" y="491926"/>
                </a:cubicBezTo>
                <a:cubicBezTo>
                  <a:pt x="1183420" y="457787"/>
                  <a:pt x="1118689" y="358572"/>
                  <a:pt x="1106129" y="344442"/>
                </a:cubicBezTo>
                <a:cubicBezTo>
                  <a:pt x="1062584" y="295454"/>
                  <a:pt x="1002411" y="293807"/>
                  <a:pt x="943896" y="285448"/>
                </a:cubicBezTo>
                <a:cubicBezTo>
                  <a:pt x="904659" y="279843"/>
                  <a:pt x="865238" y="275616"/>
                  <a:pt x="825909" y="270700"/>
                </a:cubicBezTo>
                <a:cubicBezTo>
                  <a:pt x="744990" y="238332"/>
                  <a:pt x="721045" y="215306"/>
                  <a:pt x="619432" y="255951"/>
                </a:cubicBezTo>
                <a:cubicBezTo>
                  <a:pt x="604997" y="261725"/>
                  <a:pt x="609599" y="285448"/>
                  <a:pt x="604683" y="300197"/>
                </a:cubicBezTo>
                <a:cubicBezTo>
                  <a:pt x="614515" y="319861"/>
                  <a:pt x="617290" y="345115"/>
                  <a:pt x="634180" y="359190"/>
                </a:cubicBezTo>
                <a:cubicBezTo>
                  <a:pt x="649752" y="372166"/>
                  <a:pt x="673387" y="369541"/>
                  <a:pt x="693174" y="373938"/>
                </a:cubicBezTo>
                <a:cubicBezTo>
                  <a:pt x="717645" y="379376"/>
                  <a:pt x="742335" y="383771"/>
                  <a:pt x="766916" y="388687"/>
                </a:cubicBezTo>
                <a:cubicBezTo>
                  <a:pt x="875071" y="378855"/>
                  <a:pt x="985062" y="381340"/>
                  <a:pt x="1091380" y="359190"/>
                </a:cubicBezTo>
                <a:cubicBezTo>
                  <a:pt x="1108733" y="355575"/>
                  <a:pt x="1104061" y="309340"/>
                  <a:pt x="1120877" y="314945"/>
                </a:cubicBezTo>
                <a:cubicBezTo>
                  <a:pt x="1140106" y="321355"/>
                  <a:pt x="1130057" y="354448"/>
                  <a:pt x="1135625" y="373938"/>
                </a:cubicBezTo>
                <a:cubicBezTo>
                  <a:pt x="1139896" y="388886"/>
                  <a:pt x="1140662" y="406044"/>
                  <a:pt x="1150374" y="418184"/>
                </a:cubicBezTo>
                <a:cubicBezTo>
                  <a:pt x="1161447" y="432025"/>
                  <a:pt x="1194619" y="447680"/>
                  <a:pt x="1194619" y="4476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1705" y="5771378"/>
            <a:ext cx="1607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RAZÍTKO</a:t>
            </a:r>
            <a:endParaRPr lang="cs-CZ" sz="3200" dirty="0"/>
          </a:p>
        </p:txBody>
      </p:sp>
      <p:pic>
        <p:nvPicPr>
          <p:cNvPr id="2052" name="Picture 4" descr="C:\Users\Skola\AppData\Local\Microsoft\Windows\Temporary Internet Files\Content.IE5\CRW18A0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56" y="3792401"/>
            <a:ext cx="1875890" cy="19269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2509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br1.:http</a:t>
            </a:r>
            <a:r>
              <a:rPr lang="cs-CZ" dirty="0"/>
              <a:t>://bezdruzickalokalka.cz/lokalka_dnes/177_jr_2012.pdf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944</TotalTime>
  <Words>253</Words>
  <Application>Microsoft Office PowerPoint</Application>
  <PresentationFormat>Předvádění na obrazovce (4:3)</PresentationFormat>
  <Paragraphs>42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79</cp:revision>
  <dcterms:created xsi:type="dcterms:W3CDTF">2012-03-08T11:35:34Z</dcterms:created>
  <dcterms:modified xsi:type="dcterms:W3CDTF">2012-09-27T20:32:05Z</dcterms:modified>
</cp:coreProperties>
</file>