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63" r:id="rId3"/>
    <p:sldId id="291" r:id="rId4"/>
    <p:sldId id="293" r:id="rId5"/>
    <p:sldId id="294" r:id="rId6"/>
    <p:sldId id="295" r:id="rId7"/>
    <p:sldId id="296" r:id="rId8"/>
    <p:sldId id="29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Erika Hovorková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VY_32_INOVACE_5_Dopravní značky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</a:t>
          </a:r>
          <a:r>
            <a:rPr lang="cs-CZ" sz="2000" dirty="0" smtClean="0"/>
            <a:t>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B340602A-63DE-4E1E-AE7D-1BF838894F80}" type="pres">
      <dgm:prSet presAssocID="{D8197B8C-B260-4A16-BDF4-0947B075E274}" presName="vertSpace3" presStyleLbl="node1" presStyleIdx="1" presStyleCnt="4"/>
      <dgm:spPr/>
    </dgm:pt>
    <dgm:pt modelId="{3024726A-57AE-4AFC-9723-A526DCC56990}" type="pres">
      <dgm:prSet presAssocID="{D8197B8C-B260-4A16-BDF4-0947B075E274}" presName="circle3" presStyleLbl="node1" presStyleIdx="2" presStyleCnt="4"/>
      <dgm:spPr/>
    </dgm:pt>
    <dgm:pt modelId="{E632F17C-588E-4513-B5B0-E3A25884288E}" type="pres">
      <dgm:prSet presAssocID="{D8197B8C-B260-4A16-BDF4-0947B075E274}" presName="rect3" presStyleLbl="alignAcc1" presStyleIdx="2" presStyleCnt="4"/>
      <dgm:spPr/>
      <dgm:t>
        <a:bodyPr/>
        <a:lstStyle/>
        <a:p>
          <a:endParaRPr lang="cs-CZ"/>
        </a:p>
      </dgm:t>
    </dgm:pt>
    <dgm:pt modelId="{0067B3B6-CC6E-4FEA-934A-B260CCD88713}" type="pres">
      <dgm:prSet presAssocID="{4C35D32F-0EAB-4CD7-82EE-45574DC2A586}" presName="vertSpace4" presStyleLbl="node1" presStyleIdx="2" presStyleCnt="4"/>
      <dgm:spPr/>
    </dgm:pt>
    <dgm:pt modelId="{7C586B55-94D6-4E48-9045-89BD65D2E277}" type="pres">
      <dgm:prSet presAssocID="{4C35D32F-0EAB-4CD7-82EE-45574DC2A586}" presName="circle4" presStyleLbl="node1" presStyleIdx="3" presStyleCnt="4"/>
      <dgm:spPr/>
    </dgm:pt>
    <dgm:pt modelId="{00691753-22B7-4C53-A077-CBC858064A16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48F93-7DA0-4E0D-95F4-8472B341DEC4}" type="pres">
      <dgm:prSet presAssocID="{D8197B8C-B260-4A16-BDF4-0947B075E27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473E7-08E4-4C34-9685-F270398857C7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2" destOrd="0" parTransId="{51C5993D-B262-45E6-B66E-76BC9D6D883D}" sibTransId="{1AEC7F05-E0FE-459C-BD47-224AC9D7BEE4}"/>
    <dgm:cxn modelId="{7026137D-6CD6-4BE9-8D13-2E6F7ED1D5CD}" type="presOf" srcId="{D8197B8C-B260-4A16-BDF4-0947B075E274}" destId="{CC148F93-7DA0-4E0D-95F4-8472B341DEC4}" srcOrd="1" destOrd="0" presId="urn:microsoft.com/office/officeart/2005/8/layout/target3"/>
    <dgm:cxn modelId="{09013891-108B-4269-AF4E-0341A823C58C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5004821A-1498-41A0-893F-A85164D08959}" type="presOf" srcId="{D1B46980-6531-4606-95E6-44980827E919}" destId="{6140AFEC-043D-4C43-A2F9-D0F5331DF3A3}" srcOrd="0" destOrd="0" presId="urn:microsoft.com/office/officeart/2005/8/layout/target3"/>
    <dgm:cxn modelId="{2265E82E-5EDE-4C18-B846-B0BBAC4896E5}" type="presOf" srcId="{D1D4F407-5343-4D3F-B5B9-D407B03CAEB4}" destId="{AED2198E-93D5-4001-81B4-73124B309672}" srcOrd="1" destOrd="0" presId="urn:microsoft.com/office/officeart/2005/8/layout/target3"/>
    <dgm:cxn modelId="{4174C45E-4D9B-4864-A1C6-0826538295A4}" type="presOf" srcId="{D8197B8C-B260-4A16-BDF4-0947B075E274}" destId="{E632F17C-588E-4513-B5B0-E3A25884288E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55A2253-A29D-4EAA-873B-74EAF885D7A1}" type="presOf" srcId="{D1D4F407-5343-4D3F-B5B9-D407B03CAEB4}" destId="{D005CE8C-CC26-4C3E-AC11-E15060ECD759}" srcOrd="0" destOrd="0" presId="urn:microsoft.com/office/officeart/2005/8/layout/target3"/>
    <dgm:cxn modelId="{5A9D5BDA-C227-4D10-83EF-7880D0670472}" type="presOf" srcId="{4C35D32F-0EAB-4CD7-82EE-45574DC2A586}" destId="{00691753-22B7-4C53-A077-CBC858064A16}" srcOrd="0" destOrd="0" presId="urn:microsoft.com/office/officeart/2005/8/layout/target3"/>
    <dgm:cxn modelId="{5E1C4C54-FECE-4DE0-9911-66BA5D92C57C}" type="presOf" srcId="{4C35D32F-0EAB-4CD7-82EE-45574DC2A586}" destId="{67B473E7-08E4-4C34-9685-F270398857C7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28CEFC5-49DF-43B2-A645-B19ECA724CD8}" type="presOf" srcId="{757F3AB3-0718-4624-B441-E567A8F0AB56}" destId="{333A1088-737F-45CB-B68E-254E46348037}" srcOrd="0" destOrd="0" presId="urn:microsoft.com/office/officeart/2005/8/layout/target3"/>
    <dgm:cxn modelId="{0A642D55-D736-4B0D-B6EC-5968D7400920}" type="presParOf" srcId="{333A1088-737F-45CB-B68E-254E46348037}" destId="{F5ABB229-8D3B-4694-996A-96F23CF14429}" srcOrd="0" destOrd="0" presId="urn:microsoft.com/office/officeart/2005/8/layout/target3"/>
    <dgm:cxn modelId="{41EB3B42-238B-4998-ADCF-8F26BBA85977}" type="presParOf" srcId="{333A1088-737F-45CB-B68E-254E46348037}" destId="{F41139FD-01EE-4571-8B17-4FB00FC51163}" srcOrd="1" destOrd="0" presId="urn:microsoft.com/office/officeart/2005/8/layout/target3"/>
    <dgm:cxn modelId="{90E0A2B3-464F-47DD-9021-441D4F9C514E}" type="presParOf" srcId="{333A1088-737F-45CB-B68E-254E46348037}" destId="{D005CE8C-CC26-4C3E-AC11-E15060ECD759}" srcOrd="2" destOrd="0" presId="urn:microsoft.com/office/officeart/2005/8/layout/target3"/>
    <dgm:cxn modelId="{F3E54BD5-3FD1-456F-BAF4-87305E6D1D32}" type="presParOf" srcId="{333A1088-737F-45CB-B68E-254E46348037}" destId="{2C702D82-9B77-49B7-9568-BB8EB47C3372}" srcOrd="3" destOrd="0" presId="urn:microsoft.com/office/officeart/2005/8/layout/target3"/>
    <dgm:cxn modelId="{EC1AC008-7C92-43A9-BFA3-DB1155BBFFC3}" type="presParOf" srcId="{333A1088-737F-45CB-B68E-254E46348037}" destId="{A52A0455-90FF-4808-ABD0-F02540D31D5A}" srcOrd="4" destOrd="0" presId="urn:microsoft.com/office/officeart/2005/8/layout/target3"/>
    <dgm:cxn modelId="{28E64F7B-8901-4790-9817-27C7D42CEEB1}" type="presParOf" srcId="{333A1088-737F-45CB-B68E-254E46348037}" destId="{6140AFEC-043D-4C43-A2F9-D0F5331DF3A3}" srcOrd="5" destOrd="0" presId="urn:microsoft.com/office/officeart/2005/8/layout/target3"/>
    <dgm:cxn modelId="{EBAED950-E65E-403B-955C-9CE82E1939AF}" type="presParOf" srcId="{333A1088-737F-45CB-B68E-254E46348037}" destId="{B340602A-63DE-4E1E-AE7D-1BF838894F80}" srcOrd="6" destOrd="0" presId="urn:microsoft.com/office/officeart/2005/8/layout/target3"/>
    <dgm:cxn modelId="{E97ED8D0-305B-47DD-8E27-3A6ADEC89568}" type="presParOf" srcId="{333A1088-737F-45CB-B68E-254E46348037}" destId="{3024726A-57AE-4AFC-9723-A526DCC56990}" srcOrd="7" destOrd="0" presId="urn:microsoft.com/office/officeart/2005/8/layout/target3"/>
    <dgm:cxn modelId="{8BA74B8D-4283-48EA-8DAA-CC3C92206B7A}" type="presParOf" srcId="{333A1088-737F-45CB-B68E-254E46348037}" destId="{E632F17C-588E-4513-B5B0-E3A25884288E}" srcOrd="8" destOrd="0" presId="urn:microsoft.com/office/officeart/2005/8/layout/target3"/>
    <dgm:cxn modelId="{D35B976D-3181-4209-877B-EFDA3291C385}" type="presParOf" srcId="{333A1088-737F-45CB-B68E-254E46348037}" destId="{0067B3B6-CC6E-4FEA-934A-B260CCD88713}" srcOrd="9" destOrd="0" presId="urn:microsoft.com/office/officeart/2005/8/layout/target3"/>
    <dgm:cxn modelId="{B95F6718-7554-4B78-9A85-9AD7C7493274}" type="presParOf" srcId="{333A1088-737F-45CB-B68E-254E46348037}" destId="{7C586B55-94D6-4E48-9045-89BD65D2E277}" srcOrd="10" destOrd="0" presId="urn:microsoft.com/office/officeart/2005/8/layout/target3"/>
    <dgm:cxn modelId="{04BA9265-001D-465E-81FA-BCA4B9F42D3A}" type="presParOf" srcId="{333A1088-737F-45CB-B68E-254E46348037}" destId="{00691753-22B7-4C53-A077-CBC858064A16}" srcOrd="11" destOrd="0" presId="urn:microsoft.com/office/officeart/2005/8/layout/target3"/>
    <dgm:cxn modelId="{E3457138-5763-4A50-82CE-010131D421F9}" type="presParOf" srcId="{333A1088-737F-45CB-B68E-254E46348037}" destId="{AED2198E-93D5-4001-81B4-73124B309672}" srcOrd="12" destOrd="0" presId="urn:microsoft.com/office/officeart/2005/8/layout/target3"/>
    <dgm:cxn modelId="{9B42D056-57DF-4D25-B3F4-52C2D86445EB}" type="presParOf" srcId="{333A1088-737F-45CB-B68E-254E46348037}" destId="{2BE915AB-18AA-4053-B92C-3BFC9ED204BB}" srcOrd="13" destOrd="0" presId="urn:microsoft.com/office/officeart/2005/8/layout/target3"/>
    <dgm:cxn modelId="{7EF907D0-7139-4C48-AF83-46AC00618C96}" type="presParOf" srcId="{333A1088-737F-45CB-B68E-254E46348037}" destId="{CC148F93-7DA0-4E0D-95F4-8472B341DEC4}" srcOrd="14" destOrd="0" presId="urn:microsoft.com/office/officeart/2005/8/layout/target3"/>
    <dgm:cxn modelId="{747D1EC2-D5B6-4B5C-A472-66E661B66DAD}" type="presParOf" srcId="{333A1088-737F-45CB-B68E-254E46348037}" destId="{67B473E7-08E4-4C34-9685-F270398857C7}" srcOrd="15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3" cy="34563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2554" y="0"/>
          <a:ext cx="6408712" cy="345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12554" y="0"/>
        <a:ext cx="6408712" cy="734481"/>
      </dsp:txXfrm>
    </dsp:sp>
    <dsp:sp modelId="{A52A0455-90FF-4808-ABD0-F02540D31D5A}">
      <dsp:nvSpPr>
        <dsp:cNvPr id="0" name=""/>
        <dsp:cNvSpPr/>
      </dsp:nvSpPr>
      <dsp:spPr>
        <a:xfrm>
          <a:off x="453650" y="734481"/>
          <a:ext cx="2549083" cy="25490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1" y="734481"/>
          <a:ext cx="6408712" cy="2549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Erika Hovorková</a:t>
          </a:r>
          <a:endParaRPr lang="cs-CZ" sz="2000" kern="1200" dirty="0"/>
        </a:p>
      </dsp:txBody>
      <dsp:txXfrm>
        <a:off x="1728191" y="734481"/>
        <a:ext cx="6408712" cy="734481"/>
      </dsp:txXfrm>
    </dsp:sp>
    <dsp:sp modelId="{3024726A-57AE-4AFC-9723-A526DCC56990}">
      <dsp:nvSpPr>
        <dsp:cNvPr id="0" name=""/>
        <dsp:cNvSpPr/>
      </dsp:nvSpPr>
      <dsp:spPr>
        <a:xfrm>
          <a:off x="907300" y="1468963"/>
          <a:ext cx="1641782" cy="164178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32F17C-588E-4513-B5B0-E3A25884288E}">
      <dsp:nvSpPr>
        <dsp:cNvPr id="0" name=""/>
        <dsp:cNvSpPr/>
      </dsp:nvSpPr>
      <dsp:spPr>
        <a:xfrm>
          <a:off x="1728191" y="1468963"/>
          <a:ext cx="6408712" cy="1641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VY_32_INOVACE_5_Dopravní značky</a:t>
          </a:r>
          <a:endParaRPr lang="cs-CZ" sz="2000" kern="1200" dirty="0"/>
        </a:p>
      </dsp:txBody>
      <dsp:txXfrm>
        <a:off x="1728191" y="1468963"/>
        <a:ext cx="6408712" cy="734481"/>
      </dsp:txXfrm>
    </dsp:sp>
    <dsp:sp modelId="{7C586B55-94D6-4E48-9045-89BD65D2E277}">
      <dsp:nvSpPr>
        <dsp:cNvPr id="0" name=""/>
        <dsp:cNvSpPr/>
      </dsp:nvSpPr>
      <dsp:spPr>
        <a:xfrm>
          <a:off x="1360951" y="2203444"/>
          <a:ext cx="734481" cy="7344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691753-22B7-4C53-A077-CBC858064A16}">
      <dsp:nvSpPr>
        <dsp:cNvPr id="0" name=""/>
        <dsp:cNvSpPr/>
      </dsp:nvSpPr>
      <dsp:spPr>
        <a:xfrm>
          <a:off x="1728191" y="2203444"/>
          <a:ext cx="6408712" cy="734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CZ.1.07/…</a:t>
          </a:r>
          <a:endParaRPr lang="cs-CZ" sz="2000" kern="1200" dirty="0"/>
        </a:p>
      </dsp:txBody>
      <dsp:txXfrm>
        <a:off x="1728191" y="2203444"/>
        <a:ext cx="6408712" cy="734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2613E-DDDB-4DBB-A163-989AFFE2C5F1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C3164-F2C5-4F83-BB08-1F5F92511A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14612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28459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Co vidíš? Pojmenuj a zapiš. Na horní řádek společný název a na dolní řádek pro koho je určen.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50880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r>
              <a:rPr lang="cs-CZ" baseline="0" dirty="0" smtClean="0"/>
              <a:t> vybarvi semafory a přiřaď jim názvy. Názvy vyšrafuj stejnou barvou jaká jim přísluší.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59956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Vyber správnou odpověď kliknutím. Správná odpověď se</a:t>
            </a:r>
            <a:r>
              <a:rPr lang="cs-CZ" baseline="0" dirty="0" smtClean="0"/>
              <a:t> vybarví žlutě. Víš, kde se značky nacházejí u nás v obci?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534358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Vyber správnou odpověď kliknutím. Správná odpověď se</a:t>
            </a:r>
            <a:r>
              <a:rPr lang="cs-CZ" baseline="0" dirty="0" smtClean="0"/>
              <a:t> vybarví žlutě. Víš, kde se značky nacházejí u nás v obci?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183070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Vyber správnou odpověď kliknutím. Správná odpověď se</a:t>
            </a:r>
            <a:r>
              <a:rPr lang="cs-CZ" baseline="0" dirty="0" smtClean="0"/>
              <a:t> vybarví žlutě. Víš, kde se značky nacházejí u nás v obci?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1141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Nakresli zastavovací terč</a:t>
            </a:r>
            <a:r>
              <a:rPr lang="cs-CZ" baseline="0" dirty="0" smtClean="0"/>
              <a:t> policisty, paní učitelky.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03778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283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8631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79884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94215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20044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14263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8070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00025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33069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7851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220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77001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4150245775"/>
              </p:ext>
            </p:extLst>
          </p:nvPr>
        </p:nvGraphicFramePr>
        <p:xfrm>
          <a:off x="467544" y="47667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502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Prvouka pro </a:t>
            </a:r>
            <a:r>
              <a:rPr lang="cs-CZ" sz="4000" dirty="0" smtClean="0"/>
              <a:t>2. ročník </a:t>
            </a:r>
            <a:r>
              <a:rPr lang="cs-CZ" sz="4000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Pomůcky:  hračky dopravních prostředků, dopravní značky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Inovace – práce s interaktivní tabulí motivuje žáky, vybízí je k aktivitě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Metodické pokyny: spojování a přiřazování obrázků k textu, dokreslování </a:t>
            </a:r>
          </a:p>
          <a:p>
            <a:pPr>
              <a:buFont typeface="Wingdings" pitchFamily="2" charset="2"/>
              <a:buChar char="Ø"/>
            </a:pPr>
            <a:endParaRPr lang="cs-CZ" sz="4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Prvouka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36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kola\AppData\Local\Microsoft\Windows\Temporary Internet Files\Content.IE5\ZGCILW6V\MC900342985[1].wmf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946907" cy="30243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kola\AppData\Local\Microsoft\Windows\Temporary Internet Files\Content.IE5\QMB9YU97\MC900413174[1].wmf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6256" y="1545942"/>
            <a:ext cx="1584176" cy="31792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1367644" y="1124744"/>
            <a:ext cx="640871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23528" y="5954960"/>
            <a:ext cx="345638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463553" y="5954960"/>
            <a:ext cx="345638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688317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Skupina 8"/>
          <p:cNvGrpSpPr/>
          <p:nvPr/>
        </p:nvGrpSpPr>
        <p:grpSpPr>
          <a:xfrm>
            <a:off x="379641" y="346716"/>
            <a:ext cx="2477537" cy="3551169"/>
            <a:chOff x="1403647" y="980728"/>
            <a:chExt cx="3240361" cy="4188710"/>
          </a:xfrm>
        </p:grpSpPr>
        <p:pic>
          <p:nvPicPr>
            <p:cNvPr id="5" name="Picture 3" descr="C:\Users\Skola\AppData\Local\Microsoft\Windows\Temporary Internet Files\Content.IE5\JU6EBC9H\MC900347769[1].wmf"/>
            <p:cNvPicPr>
              <a:picLocks noChangeAspect="1" noChangeArrowheads="1"/>
            </p:cNvPicPr>
            <p:nvPr/>
          </p:nvPicPr>
          <p:blipFill>
            <a:blip r:embed="rId3" cstate="screen">
              <a:biLevel thresh="75000"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7" y="980728"/>
              <a:ext cx="3240361" cy="418871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Slunce 7"/>
            <p:cNvSpPr/>
            <p:nvPr/>
          </p:nvSpPr>
          <p:spPr>
            <a:xfrm>
              <a:off x="2060104" y="1838460"/>
              <a:ext cx="1368152" cy="1368152"/>
            </a:xfrm>
            <a:prstGeom prst="sun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6323181" y="373642"/>
            <a:ext cx="2339751" cy="3497317"/>
            <a:chOff x="4592011" y="772497"/>
            <a:chExt cx="3240361" cy="4188710"/>
          </a:xfrm>
        </p:grpSpPr>
        <p:pic>
          <p:nvPicPr>
            <p:cNvPr id="7" name="Picture 3" descr="C:\Users\Skola\AppData\Local\Microsoft\Windows\Temporary Internet Files\Content.IE5\JU6EBC9H\MC900347769[1].wmf"/>
            <p:cNvPicPr>
              <a:picLocks noChangeAspect="1" noChangeArrowheads="1"/>
            </p:cNvPicPr>
            <p:nvPr/>
          </p:nvPicPr>
          <p:blipFill>
            <a:blip r:embed="rId3" cstate="screen">
              <a:biLevel thresh="75000"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2011" y="772497"/>
              <a:ext cx="3240361" cy="418871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Slunce 1"/>
            <p:cNvSpPr/>
            <p:nvPr/>
          </p:nvSpPr>
          <p:spPr>
            <a:xfrm>
              <a:off x="5364088" y="2564904"/>
              <a:ext cx="1224136" cy="1224136"/>
            </a:xfrm>
            <a:prstGeom prst="sun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3294575" y="411168"/>
            <a:ext cx="2591209" cy="3422264"/>
            <a:chOff x="-324544" y="781274"/>
            <a:chExt cx="3240361" cy="4188710"/>
          </a:xfrm>
        </p:grpSpPr>
        <p:pic>
          <p:nvPicPr>
            <p:cNvPr id="12" name="Picture 3" descr="C:\Users\Skola\AppData\Local\Microsoft\Windows\Temporary Internet Files\Content.IE5\JU6EBC9H\MC900347769[1].wmf"/>
            <p:cNvPicPr>
              <a:picLocks noChangeAspect="1" noChangeArrowheads="1"/>
            </p:cNvPicPr>
            <p:nvPr/>
          </p:nvPicPr>
          <p:blipFill>
            <a:blip r:embed="rId3" cstate="screen">
              <a:biLevel thresh="75000"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4544" y="781274"/>
              <a:ext cx="3240361" cy="418871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Slunce 10"/>
            <p:cNvSpPr/>
            <p:nvPr/>
          </p:nvSpPr>
          <p:spPr>
            <a:xfrm>
              <a:off x="395536" y="3372078"/>
              <a:ext cx="1224136" cy="1224136"/>
            </a:xfrm>
            <a:prstGeom prst="sun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3" name="Obdélník 12"/>
          <p:cNvSpPr/>
          <p:nvPr/>
        </p:nvSpPr>
        <p:spPr>
          <a:xfrm>
            <a:off x="507601" y="5949280"/>
            <a:ext cx="2349577" cy="6840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POZOR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752079" y="5949280"/>
            <a:ext cx="2349577" cy="6840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STŮJ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589788" y="5949280"/>
            <a:ext cx="2349577" cy="6840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VOLNO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338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kola\Pictures\fotky-roztridit\DCIM\101NIKON\DSCN7001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399296" y="4729517"/>
            <a:ext cx="3596640" cy="19076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kola\Pictures\fotky-roztridit\DCIM\101NIKON\DSCN7002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382337" y="548681"/>
            <a:ext cx="3212907" cy="10492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kola\Pictures\fotky-roztridit\DCIM\101NIKON\DSCN7070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382337" y="2132856"/>
            <a:ext cx="2264144" cy="20333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4139952" y="500966"/>
            <a:ext cx="2736304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1. POŠTA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91921" y="500966"/>
            <a:ext cx="1982224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2</a:t>
            </a:r>
            <a:r>
              <a:rPr lang="cs-CZ" sz="2400" b="1" dirty="0">
                <a:solidFill>
                  <a:schemeClr val="tx1"/>
                </a:solidFill>
              </a:rPr>
              <a:t>.</a:t>
            </a:r>
            <a:r>
              <a:rPr lang="cs-CZ" sz="2400" b="1" dirty="0" smtClean="0">
                <a:solidFill>
                  <a:schemeClr val="tx1"/>
                </a:solidFill>
              </a:rPr>
              <a:t> CEDULKA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987823" y="3322546"/>
            <a:ext cx="1656185" cy="55755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3. STŮJ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891921" y="1113267"/>
            <a:ext cx="1982224" cy="48468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4. OBEC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139952" y="1082421"/>
            <a:ext cx="2736304" cy="51553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3. ZÁKAZ STÁNÍ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987823" y="2722772"/>
            <a:ext cx="1656185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1. ZASTAV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644008" y="2722772"/>
            <a:ext cx="4392488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2</a:t>
            </a:r>
            <a:r>
              <a:rPr lang="cs-CZ" sz="2400" b="1" dirty="0">
                <a:solidFill>
                  <a:schemeClr val="tx1"/>
                </a:solidFill>
              </a:rPr>
              <a:t>.</a:t>
            </a:r>
            <a:r>
              <a:rPr lang="cs-CZ" sz="2400" b="1" dirty="0" smtClean="0">
                <a:solidFill>
                  <a:schemeClr val="tx1"/>
                </a:solidFill>
              </a:rPr>
              <a:t> STŮJ, DEJ PŘEDNOST V JÍZDĚ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644008" y="3333723"/>
            <a:ext cx="4392488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4. DÁL ANI KROK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067944" y="5042861"/>
            <a:ext cx="2693861" cy="51553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cs-CZ" sz="2400" b="1" dirty="0">
                <a:solidFill>
                  <a:schemeClr val="tx1"/>
                </a:solidFill>
              </a:rPr>
              <a:t>.</a:t>
            </a:r>
            <a:r>
              <a:rPr lang="cs-CZ" sz="2400" b="1" dirty="0" smtClean="0">
                <a:solidFill>
                  <a:schemeClr val="tx1"/>
                </a:solidFill>
              </a:rPr>
              <a:t> NEMOCNICE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067944" y="5645856"/>
            <a:ext cx="2693861" cy="51944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3. KONEC OBCE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840252" y="5042861"/>
            <a:ext cx="2196244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2. STŮJ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844128" y="5589240"/>
            <a:ext cx="2234880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4. TAM NESMÍŠ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0121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Skola\Pictures\fotky-roztridit\DCIM\103NIKON\DSCN7332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125755" y="4829065"/>
            <a:ext cx="1971374" cy="20520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Skola\Pictures\fotky-roztridit\DCIM\102NIKON\DSCN7183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-34501" y="2662166"/>
            <a:ext cx="2132856" cy="18930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Skola\Pictures\fotky-roztridit\DCIM\103NIKON\DSCN7334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114839" y="87190"/>
            <a:ext cx="2231337" cy="22902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699792" y="1558884"/>
            <a:ext cx="1512168" cy="55755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3. HŘIŠTĚ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99792" y="959110"/>
            <a:ext cx="1512167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1. STŮJ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283968" y="959110"/>
            <a:ext cx="4644008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2</a:t>
            </a:r>
            <a:r>
              <a:rPr lang="cs-CZ" sz="2400" b="1" dirty="0">
                <a:solidFill>
                  <a:schemeClr val="tx1"/>
                </a:solidFill>
              </a:rPr>
              <a:t>.</a:t>
            </a:r>
            <a:r>
              <a:rPr lang="cs-CZ" sz="2400" b="1" dirty="0" smtClean="0">
                <a:solidFill>
                  <a:schemeClr val="tx1"/>
                </a:solidFill>
              </a:rPr>
              <a:t> HLAVNÍ POZEMNÍ KOMUNIKACE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283968" y="1570061"/>
            <a:ext cx="4644008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4. OBYTNÁ ZÓNA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771800" y="2996952"/>
            <a:ext cx="2693861" cy="51553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cs-CZ" sz="2400" b="1" dirty="0">
                <a:solidFill>
                  <a:schemeClr val="tx1"/>
                </a:solidFill>
              </a:rPr>
              <a:t>.</a:t>
            </a:r>
            <a:r>
              <a:rPr lang="cs-CZ" sz="2400" b="1" dirty="0" smtClean="0">
                <a:solidFill>
                  <a:schemeClr val="tx1"/>
                </a:solidFill>
              </a:rPr>
              <a:t> LÁVKA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771800" y="3599947"/>
            <a:ext cx="2693861" cy="51944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3. ZÁKAZ STÁNÍ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544108" y="2996952"/>
            <a:ext cx="2536324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2. DVĚ KALUŽE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547983" y="3543331"/>
            <a:ext cx="2532449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4. POZOR ŠKOLA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736304" y="5114869"/>
            <a:ext cx="2909885" cy="51553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cs-CZ" sz="2400" b="1" dirty="0">
                <a:solidFill>
                  <a:schemeClr val="tx1"/>
                </a:solidFill>
              </a:rPr>
              <a:t>.</a:t>
            </a:r>
            <a:r>
              <a:rPr lang="cs-CZ" sz="2400" b="1" dirty="0" smtClean="0">
                <a:solidFill>
                  <a:schemeClr val="tx1"/>
                </a:solidFill>
              </a:rPr>
              <a:t> KOLÁČ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736304" y="5717864"/>
            <a:ext cx="2909885" cy="51944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3. ZÁKAZ ZASTAVENÍ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724636" y="5114869"/>
            <a:ext cx="3383868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2. ČTYŘI CESTY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728512" y="5661248"/>
            <a:ext cx="3379992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4. DEJ PŘEDNOST V JÍZDĚ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332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:\Users\Skola\Pictures\fotky-roztridit\DCIM\103NIKON\DSCN7341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l="26256"/>
          <a:stretch/>
        </p:blipFill>
        <p:spPr bwMode="auto">
          <a:xfrm rot="5400000">
            <a:off x="169452" y="23413"/>
            <a:ext cx="2498949" cy="25413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Skola\AppData\Local\Microsoft\Windows\Temporary Internet Files\Content.IE5\7IGT01Y0\MC900411266[1].wmf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243" y="5025791"/>
            <a:ext cx="1759462" cy="16577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067584" y="1292470"/>
            <a:ext cx="1656185" cy="55755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3. STŮJ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067584" y="692696"/>
            <a:ext cx="1656185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1. JEĎ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499992" y="692696"/>
            <a:ext cx="4616265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2</a:t>
            </a:r>
            <a:r>
              <a:rPr lang="cs-CZ" sz="2400" b="1" dirty="0">
                <a:solidFill>
                  <a:schemeClr val="tx1"/>
                </a:solidFill>
              </a:rPr>
              <a:t>.</a:t>
            </a:r>
            <a:r>
              <a:rPr lang="cs-CZ" sz="2400" b="1" dirty="0" smtClean="0">
                <a:solidFill>
                  <a:schemeClr val="tx1"/>
                </a:solidFill>
              </a:rPr>
              <a:t>  DEJ PŘEDNOST V JÍZDĚ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499992" y="1303647"/>
            <a:ext cx="4616265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4. HLAVNÍ POZEMNÍ KOMUNIKACE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987823" y="5895780"/>
            <a:ext cx="1656185" cy="55755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3. RYBNÍK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987823" y="5085184"/>
            <a:ext cx="1656185" cy="75720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1. ZASTAV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644008" y="5085184"/>
            <a:ext cx="4392488" cy="75720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2</a:t>
            </a:r>
            <a:r>
              <a:rPr lang="cs-CZ" sz="2400" b="1" dirty="0">
                <a:solidFill>
                  <a:schemeClr val="tx1"/>
                </a:solidFill>
              </a:rPr>
              <a:t>.</a:t>
            </a:r>
            <a:r>
              <a:rPr lang="cs-CZ" sz="2400" b="1" dirty="0" smtClean="0">
                <a:solidFill>
                  <a:schemeClr val="tx1"/>
                </a:solidFill>
              </a:rPr>
              <a:t> ZÁKAZ VJEZDU VŠECH VOZIDEL V OBOU SMĚRECH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644008" y="5906957"/>
            <a:ext cx="4392488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4. ZÁCHRANNÝ KRUH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Skola\Pictures\fotky-roztridit\DCIM\103NIKON\DSCN734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43" y="2839124"/>
            <a:ext cx="2514826" cy="1886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2771800" y="2996952"/>
            <a:ext cx="2693861" cy="51553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cs-CZ" sz="2400" b="1" dirty="0">
                <a:solidFill>
                  <a:schemeClr val="tx1"/>
                </a:solidFill>
              </a:rPr>
              <a:t>.</a:t>
            </a:r>
            <a:r>
              <a:rPr lang="cs-CZ" sz="2400" b="1" dirty="0" smtClean="0">
                <a:solidFill>
                  <a:schemeClr val="tx1"/>
                </a:solidFill>
              </a:rPr>
              <a:t> DĚTSKÉ HŘIŠTĚ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771800" y="3599947"/>
            <a:ext cx="2693861" cy="51944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3. OBYTNÁ ZÓNA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544108" y="2996952"/>
            <a:ext cx="3204356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2. FOTBALOVÉ HŘIŠTĚ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547983" y="3543331"/>
            <a:ext cx="3200481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4. POZOR ŠKOLA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631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41793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Citace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036496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Fotografie</a:t>
            </a:r>
            <a:r>
              <a:rPr lang="cs-CZ" smtClean="0"/>
              <a:t>: </a:t>
            </a:r>
            <a:r>
              <a:rPr lang="cs-CZ" smtClean="0">
                <a:hlinkClick r:id="rId2"/>
              </a:rPr>
              <a:t>www.ofice.microsoft.com</a:t>
            </a:r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63007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1007</TotalTime>
  <Words>348</Words>
  <Application>Microsoft Office PowerPoint</Application>
  <PresentationFormat>Předvádění na obrazovce (4:3)</PresentationFormat>
  <Paragraphs>67</Paragraphs>
  <Slides>9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Administrator</cp:lastModifiedBy>
  <cp:revision>93</cp:revision>
  <dcterms:created xsi:type="dcterms:W3CDTF">2012-03-08T11:35:34Z</dcterms:created>
  <dcterms:modified xsi:type="dcterms:W3CDTF">2012-09-27T20:34:47Z</dcterms:modified>
</cp:coreProperties>
</file>