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323" r:id="rId4"/>
    <p:sldId id="324" r:id="rId5"/>
    <p:sldId id="325" r:id="rId6"/>
    <p:sldId id="327" r:id="rId7"/>
    <p:sldId id="32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VY_32_INOVACE_9_Moje vlast II. – HYMNA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VY_32_INOVACE_9_Moje </a:t>
          </a:r>
          <a:r>
            <a:rPr lang="cs-CZ" sz="2000" kern="1200" dirty="0" smtClean="0"/>
            <a:t>vlast </a:t>
          </a:r>
          <a:r>
            <a:rPr lang="cs-CZ" sz="2000" kern="1200" dirty="0" smtClean="0"/>
            <a:t>II</a:t>
          </a:r>
          <a:r>
            <a:rPr lang="cs-CZ" sz="2000" kern="1200" dirty="0" smtClean="0"/>
            <a:t>. – </a:t>
          </a:r>
          <a:r>
            <a:rPr lang="cs-CZ" sz="2000" kern="1200" dirty="0" smtClean="0"/>
            <a:t>HYMNA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 jak se jmenuje naše republika – klikni na správný název (ovál bude žlutý). Z řady slov vyber, co vidíš na obrázku – podtrhni červeně.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6319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tento text a na řádek</a:t>
            </a:r>
            <a:r>
              <a:rPr lang="cs-CZ" baseline="0" dirty="0" smtClean="0"/>
              <a:t> zapiš, o jaký text se jedná (STÁTNÍ HYMNA).  Rozeber myšlenky tohoto textu. V textu najdi o jaké zemi se zde zpívá – slovo podtrhni modře. V textu najdi všechny souhlásky a podtrhni je červeně. Hymnu si zazpívejte.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3138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Dokonči správně věty, čtverec vybarvi stejnou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3128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Dokonči správně věty, čtverec vybarvi stejnou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31283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Zapiš, jak se chováme, když se hraje státní hymna.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Zapiš, při jaké příležitosti můžeme slyšet státní hymnu. (při státních slavnostech, sportovní události, při úmrtí státníka, na začátku školního roku, před novoročním projevem …)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3148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659147704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symboly ČR, CD s hymnou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FLBCMDCD\MP9004279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8640"/>
            <a:ext cx="3384375" cy="50518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3" y="5882063"/>
            <a:ext cx="2668760" cy="63560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PLANETÁRIUM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44645" y="5882063"/>
            <a:ext cx="2668760" cy="63560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KARLŮV MOST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09778" y="5882063"/>
            <a:ext cx="2668760" cy="63560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LETIŠTĚ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4579025" y="188640"/>
            <a:ext cx="3672408" cy="1296144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Německo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4579025" y="1648900"/>
            <a:ext cx="3672408" cy="1296144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Slovenská republika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4579025" y="3109160"/>
            <a:ext cx="3672408" cy="1296144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Česká  republika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44942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1" repeatCount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1" repeatCount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1" repeatCount="indefinit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4FB1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5177" y="476672"/>
            <a:ext cx="795364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Kde </a:t>
            </a:r>
            <a:r>
              <a:rPr lang="cs-CZ" sz="4400" dirty="0"/>
              <a:t>domov </a:t>
            </a:r>
            <a:r>
              <a:rPr lang="cs-CZ" sz="4400" dirty="0" smtClean="0"/>
              <a:t>můj? Kde </a:t>
            </a:r>
            <a:r>
              <a:rPr lang="cs-CZ" sz="4400" dirty="0"/>
              <a:t>domov </a:t>
            </a:r>
            <a:r>
              <a:rPr lang="cs-CZ" sz="4400" dirty="0" smtClean="0"/>
              <a:t>můj?</a:t>
            </a:r>
            <a:endParaRPr lang="cs-CZ" sz="4400" dirty="0"/>
          </a:p>
          <a:p>
            <a:r>
              <a:rPr lang="cs-CZ" sz="4400" dirty="0" smtClean="0"/>
              <a:t>Voda </a:t>
            </a:r>
            <a:r>
              <a:rPr lang="cs-CZ" sz="4400" dirty="0"/>
              <a:t>hučí po lučinách,</a:t>
            </a:r>
          </a:p>
          <a:p>
            <a:r>
              <a:rPr lang="cs-CZ" sz="4400" dirty="0"/>
              <a:t>bory šumí po skalinách,</a:t>
            </a:r>
          </a:p>
          <a:p>
            <a:r>
              <a:rPr lang="cs-CZ" sz="4400" dirty="0"/>
              <a:t>v sadě </a:t>
            </a:r>
            <a:r>
              <a:rPr lang="cs-CZ" sz="4400" dirty="0" smtClean="0"/>
              <a:t>skví </a:t>
            </a:r>
            <a:r>
              <a:rPr lang="cs-CZ" sz="4400" dirty="0"/>
              <a:t>se jara květ,</a:t>
            </a:r>
          </a:p>
          <a:p>
            <a:r>
              <a:rPr lang="cs-CZ" sz="4400" dirty="0"/>
              <a:t>zemský ráj to napohled,</a:t>
            </a:r>
          </a:p>
          <a:p>
            <a:r>
              <a:rPr lang="cs-CZ" sz="4400" dirty="0"/>
              <a:t>a to je ta krásná země,</a:t>
            </a:r>
          </a:p>
          <a:p>
            <a:r>
              <a:rPr lang="cs-CZ" sz="4400" dirty="0"/>
              <a:t>země Česká, domov </a:t>
            </a:r>
            <a:r>
              <a:rPr lang="cs-CZ" sz="4400" dirty="0" smtClean="0"/>
              <a:t>můj!</a:t>
            </a:r>
            <a:endParaRPr lang="cs-CZ" sz="44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51520" y="6453336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87969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6468" y="908720"/>
            <a:ext cx="4290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TEXT ČESKÉ HYMNY NAPSAL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6468" y="1691226"/>
            <a:ext cx="518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PÍSEŇ „KDE DOMOV MŮJ“ SLOŽIL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6468" y="2473732"/>
            <a:ext cx="6791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TATO PÍSEŇ ZAZNĚLA POPRVÉ V TYLOVĚ HŘE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933056"/>
            <a:ext cx="7718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FIDLOVAČKA ANEB ŽÁDNÝ HNĚV A ŽÁDNÁ RVAČKA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658546"/>
            <a:ext cx="2978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JOSEF KAJETÁN TYL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384036"/>
            <a:ext cx="3055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FRANTIŠEK ŠKROUP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51520" y="980728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1772816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2564944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1520" y="4005104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1520" y="4725144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1520" y="5445224"/>
            <a:ext cx="360000" cy="36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570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6468" y="908720"/>
            <a:ext cx="4290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TEXT ČESKÉ HYMNY NAPSAL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6468" y="1691226"/>
            <a:ext cx="518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PÍSEŇ „KDE DOMOV MŮJ“ SLOŽIL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6468" y="2473732"/>
            <a:ext cx="6791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TATO PÍSEŇ ZAZNĚLA POPRVÉ V TYLOVĚ HŘE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933056"/>
            <a:ext cx="7718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FIDLOVAČKA ANEB ŽÁDNÝ HNĚV A ŽÁDNÁ RVAČKA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658546"/>
            <a:ext cx="2978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JOSEF KAJETÁN TYL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384036"/>
            <a:ext cx="3055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FRANTIŠEK ŠKROUP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51520" y="980728"/>
            <a:ext cx="360000" cy="3600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1520" y="1772816"/>
            <a:ext cx="360000" cy="3600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2564944"/>
            <a:ext cx="360000" cy="3600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1520" y="4005104"/>
            <a:ext cx="360000" cy="3600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1520" y="4725144"/>
            <a:ext cx="360000" cy="3600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5445224"/>
            <a:ext cx="360000" cy="3600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761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150897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1356</TotalTime>
  <Words>343</Words>
  <Application>Microsoft Office PowerPoint</Application>
  <PresentationFormat>Předvádění na obrazovce (4:3)</PresentationFormat>
  <Paragraphs>52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138</cp:revision>
  <dcterms:created xsi:type="dcterms:W3CDTF">2012-03-08T11:35:34Z</dcterms:created>
  <dcterms:modified xsi:type="dcterms:W3CDTF">2012-09-27T20:44:26Z</dcterms:modified>
</cp:coreProperties>
</file>