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329" r:id="rId4"/>
    <p:sldId id="330" r:id="rId5"/>
    <p:sldId id="331" r:id="rId6"/>
    <p:sldId id="332" r:id="rId7"/>
    <p:sldId id="333" r:id="rId8"/>
    <p:sldId id="334" r:id="rId9"/>
    <p:sldId id="33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E428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VY_32_INOVACE_10_Moje rodina, můj domov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VY_32_INOVACE_10_Moje rodina, můj domov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obrázky a správně je pojmenuj. Název zapiš.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2279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Nakresli dům, ve kterém žiješ</a:t>
            </a:r>
            <a:r>
              <a:rPr lang="cs-CZ" baseline="0" dirty="0" smtClean="0"/>
              <a:t> a na řádky napiš adresu svého bydliště.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58807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Vyber, kdo patří do tvé rodiny – kolečko vybarvi modře. Slovo, které se nehodí, škrtni.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50325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Zapiš do vět podle skutečnosti.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588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Nakresli členy tvé rodiny a popiš je.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722383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Seřaď obrázky dle postupného vývoje.</a:t>
            </a:r>
            <a:r>
              <a:rPr lang="cs-CZ" baseline="0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58889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P</a:t>
            </a:r>
            <a:r>
              <a:rPr lang="cs-CZ" dirty="0" smtClean="0"/>
              <a:t>řiřaď správný pojem k</a:t>
            </a:r>
            <a:r>
              <a:rPr lang="cs-CZ" baseline="0" dirty="0" smtClean="0"/>
              <a:t> obrázkům</a:t>
            </a:r>
            <a:r>
              <a:rPr lang="cs-CZ" dirty="0" smtClean="0"/>
              <a:t>. Zjisti a sestav s rodiči rodokmen tvé rodiny.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2870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wmf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51744893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fotografie rodiny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Pictures\do dum\102NIKON\DSCN729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30659" b="42354"/>
          <a:stretch/>
        </p:blipFill>
        <p:spPr bwMode="auto">
          <a:xfrm>
            <a:off x="251520" y="116632"/>
            <a:ext cx="2771900" cy="17281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HDLMB386\MC9002156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6632"/>
            <a:ext cx="2497248" cy="16945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kola\AppData\Local\Microsoft\Windows\Temporary Internet Files\Content.IE5\HDLMB386\MP9004424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242" y="116632"/>
            <a:ext cx="3082096" cy="18722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HDLMB386\MC9002316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27297"/>
            <a:ext cx="2736304" cy="210834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kola\AppData\Local\Microsoft\Windows\Temporary Internet Files\Content.IE5\QR38PUDH\MP9004482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336" y="3573016"/>
            <a:ext cx="3483072" cy="23152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51520" y="6669360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7749" y="3717032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47748" y="2924944"/>
            <a:ext cx="856571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51983" y="1588794"/>
            <a:ext cx="461986" cy="24622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1000" dirty="0" smtClean="0"/>
              <a:t>obr.1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2534126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4984252" y="836712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4984252" y="1538790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984252" y="2240868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4984252" y="2942946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984252" y="3645024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984252" y="4347102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984252" y="5049180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984252" y="5751258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984252" y="6453336"/>
            <a:ext cx="39082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72948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45458" y="377871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45458" y="1012918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45458" y="1647965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5458" y="2283012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45458" y="2918059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45458" y="3553106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45458" y="4188153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5458" y="4823200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5458" y="5458247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45458" y="6093296"/>
            <a:ext cx="504056" cy="504056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272842"/>
            <a:ext cx="21264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DĚDEČEK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920914"/>
            <a:ext cx="27355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BRATRANEC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4665330"/>
            <a:ext cx="192687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TATÍNEK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3441194"/>
            <a:ext cx="1572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BRATR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43608" y="2793122"/>
            <a:ext cx="20631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BABIČKA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43608" y="4057162"/>
            <a:ext cx="12119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TETA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43608" y="1568986"/>
            <a:ext cx="17616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SESTRA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2132856"/>
            <a:ext cx="24593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MAMINKA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43608" y="5373216"/>
            <a:ext cx="29352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PRABABIČKA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43608" y="6033482"/>
            <a:ext cx="14709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STRÝC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251591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5337"/>
            <a:ext cx="32274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Maminka se jmenuje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414233"/>
            <a:ext cx="29088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Tatínek se jmenuje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116441"/>
            <a:ext cx="35700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Moje sestra se jmenuje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967545"/>
            <a:ext cx="32469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Můj bratr se jmenuje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3818649"/>
            <a:ext cx="2880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Babičky se jmenují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4869160"/>
            <a:ext cx="33589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Dědečkové se jmenují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5930116"/>
            <a:ext cx="31524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Nejvíce si rozumím s</a:t>
            </a:r>
            <a:endParaRPr lang="cs-CZ" sz="2800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3232338" y="908720"/>
            <a:ext cx="56062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570442" y="1772816"/>
            <a:ext cx="531880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3893544" y="2636912"/>
            <a:ext cx="4998936" cy="274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570442" y="3429000"/>
            <a:ext cx="53220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275856" y="4293096"/>
            <a:ext cx="56062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682524" y="5301208"/>
            <a:ext cx="51996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550950" y="6498936"/>
            <a:ext cx="535655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227675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="" xmlns:p14="http://schemas.microsoft.com/office/powerpoint/2010/main" val="210833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kola\AppData\Local\Microsoft\Windows\Temporary Internet Files\Content.IE5\HAGRSN4O\MC900388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97671" y="2418948"/>
            <a:ext cx="1872691" cy="12792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9219945" y="-171400"/>
            <a:ext cx="2147269" cy="2389429"/>
            <a:chOff x="4149831" y="3337070"/>
            <a:chExt cx="2147269" cy="2389429"/>
          </a:xfrm>
        </p:grpSpPr>
        <p:pic>
          <p:nvPicPr>
            <p:cNvPr id="2054" name="Picture 6" descr="C:\Users\Skola\AppData\Local\Microsoft\Windows\Temporary Internet Files\Content.IE5\7XKAEX9N\MC90043577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3488934"/>
              <a:ext cx="1005020" cy="218591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5" name="Picture 7" descr="C:\Users\Skola\AppData\Local\Microsoft\Windows\Temporary Internet Files\Content.IE5\HAGRSN4O\MC90043584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49831" y="3337070"/>
              <a:ext cx="1069736" cy="238942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056" name="Picture 8" descr="C:\Users\Skola\AppData\Local\Microsoft\Windows\Temporary Internet Files\Content.IE5\HDLMB386\MP900409048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012"/>
          <a:stretch/>
        </p:blipFill>
        <p:spPr bwMode="auto">
          <a:xfrm>
            <a:off x="9219945" y="2411373"/>
            <a:ext cx="2047062" cy="2004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Skola\AppData\Local\Microsoft\Windows\Temporary Internet Files\Content.IE5\HDLMB386\MP9004393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52736" y="3880519"/>
            <a:ext cx="1939198" cy="29046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Skola\AppData\Local\Microsoft\Windows\Temporary Internet Files\Content.IE5\QR38PUDH\MP9004007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2650" y="332656"/>
            <a:ext cx="2522650" cy="16811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kola\AppData\Local\Microsoft\Windows\Temporary Internet Files\Content.IE5\QR38PUDH\MP900442402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37580"/>
          <a:stretch/>
        </p:blipFill>
        <p:spPr bwMode="auto">
          <a:xfrm>
            <a:off x="9219945" y="4768002"/>
            <a:ext cx="1888652" cy="20171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7500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AppData\Local\Microsoft\Windows\Temporary Internet Files\Content.IE5\HAGRSN4O\MC900388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6"/>
            <a:ext cx="1872691" cy="127924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6080269" y="256257"/>
            <a:ext cx="2147269" cy="2389429"/>
            <a:chOff x="4149831" y="3337070"/>
            <a:chExt cx="2147269" cy="2389429"/>
          </a:xfrm>
        </p:grpSpPr>
        <p:pic>
          <p:nvPicPr>
            <p:cNvPr id="4" name="Picture 6" descr="C:\Users\Skola\AppData\Local\Microsoft\Windows\Temporary Internet Files\Content.IE5\7XKAEX9N\MC90043577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3488934"/>
              <a:ext cx="1005020" cy="218591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7" descr="C:\Users\Skola\AppData\Local\Microsoft\Windows\Temporary Internet Files\Content.IE5\HAGRSN4O\MC900435841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49831" y="3337070"/>
              <a:ext cx="1069736" cy="2389429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6" name="Picture 8" descr="C:\Users\Skola\AppData\Local\Microsoft\Windows\Temporary Internet Files\Content.IE5\HDLMB386\MP900409048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32012"/>
          <a:stretch/>
        </p:blipFill>
        <p:spPr bwMode="auto">
          <a:xfrm>
            <a:off x="3131840" y="320786"/>
            <a:ext cx="2047062" cy="20041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 descr="C:\Users\Skola\AppData\Local\Microsoft\Windows\Temporary Internet Files\Content.IE5\HDLMB386\MP90043939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96952"/>
            <a:ext cx="1939198" cy="290464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3" descr="C:\Users\Skola\AppData\Local\Microsoft\Windows\Temporary Internet Files\Content.IE5\QR38PUDH\MP9004007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715" y="3608721"/>
            <a:ext cx="2522650" cy="16811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C:\Users\Skola\AppData\Local\Microsoft\Windows\Temporary Internet Files\Content.IE5\QR38PUDH\MP900442402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37580"/>
          <a:stretch/>
        </p:blipFill>
        <p:spPr bwMode="auto">
          <a:xfrm>
            <a:off x="6448656" y="3608721"/>
            <a:ext cx="1888652" cy="20171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9180512" y="2496114"/>
            <a:ext cx="1800000" cy="4952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MIMINO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-2681638" y="2749311"/>
            <a:ext cx="2645126" cy="4952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PŘEDŠKOLÁK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-1836512" y="5930532"/>
            <a:ext cx="1800000" cy="4952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ŠKOLÁK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-1836512" y="415642"/>
            <a:ext cx="1800000" cy="4952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STUDENT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180512" y="5890080"/>
            <a:ext cx="1800000" cy="4952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RODIČ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180512" y="663283"/>
            <a:ext cx="1800000" cy="4952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BABIČKA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34597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  <a:p>
            <a:r>
              <a:rPr lang="cs-CZ" dirty="0" smtClean="0"/>
              <a:t>Obr. 1: fotodokumentace autora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1401</TotalTime>
  <Words>216</Words>
  <Application>Microsoft Office PowerPoint</Application>
  <PresentationFormat>Předvádění na obrazovce (4:3)</PresentationFormat>
  <Paragraphs>55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146</cp:revision>
  <dcterms:created xsi:type="dcterms:W3CDTF">2012-03-08T11:35:34Z</dcterms:created>
  <dcterms:modified xsi:type="dcterms:W3CDTF">2012-09-27T20:46:25Z</dcterms:modified>
</cp:coreProperties>
</file>