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3" r:id="rId3"/>
    <p:sldId id="336" r:id="rId4"/>
    <p:sldId id="337" r:id="rId5"/>
    <p:sldId id="338" r:id="rId6"/>
    <p:sldId id="339" r:id="rId7"/>
    <p:sldId id="340" r:id="rId8"/>
    <p:sldId id="34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428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VY_32_INOVACE_11_Osobní hygiena, denní režim - zuby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VY_32_INOVACE_11_Osobní hygiena, denní režim - zuby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Zapiš</a:t>
            </a:r>
            <a:r>
              <a:rPr lang="cs-CZ" baseline="0" dirty="0" smtClean="0"/>
              <a:t> do rámečků postupně číslice od 1-9 tak, aby slova odpovídala obrázku podle činnosti během denního režimu.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250511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Přečti si otázky, řešení postupně zapisuj do tabulky. V prvém řádku vybarvi modře 1. písmeno, ve druhém řádku 3. písmeno, ve třetím řádku 2. písmeno a ve čtvrtém řádku 4. písmeno. Výsledek přečti.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752001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Přečti slova na každém řádku, pak najdi správnou odpověď v pátém sloupci,</a:t>
            </a:r>
            <a:r>
              <a:rPr lang="cs-CZ" baseline="0" dirty="0" smtClean="0"/>
              <a:t> který vybarvi zeleně.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218802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</a:t>
            </a:r>
            <a:r>
              <a:rPr lang="cs-CZ" baseline="0" dirty="0" smtClean="0"/>
              <a:t> a zakroužkuj, co potřebuješ při čištění zubů. Do rámečku dokresli co ještě chybí (např.: mezizubní kartáček).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07645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</a:t>
            </a:r>
            <a:r>
              <a:rPr lang="cs-CZ" baseline="0" dirty="0" smtClean="0"/>
              <a:t> a správnou odpověď podtrhni.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538065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Nakresli svůj kartáček a kelímek.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33481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png"/><Relationship Id="rId10" Type="http://schemas.openxmlformats.org/officeDocument/2006/relationships/image" Target="../media/image9.wmf"/><Relationship Id="rId4" Type="http://schemas.openxmlformats.org/officeDocument/2006/relationships/image" Target="../media/image3.png"/><Relationship Id="rId9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1.wmf"/><Relationship Id="rId7" Type="http://schemas.openxmlformats.org/officeDocument/2006/relationships/image" Target="../media/image14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11" Type="http://schemas.openxmlformats.org/officeDocument/2006/relationships/image" Target="../media/image18.wmf"/><Relationship Id="rId5" Type="http://schemas.openxmlformats.org/officeDocument/2006/relationships/image" Target="../media/image13.png"/><Relationship Id="rId10" Type="http://schemas.openxmlformats.org/officeDocument/2006/relationships/image" Target="../media/image17.wmf"/><Relationship Id="rId4" Type="http://schemas.openxmlformats.org/officeDocument/2006/relationships/image" Target="../media/image12.wmf"/><Relationship Id="rId9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555340362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</a:t>
            </a:r>
            <a:r>
              <a:rPr lang="cs-CZ" sz="4000" dirty="0" smtClean="0"/>
              <a:t>2. ročník </a:t>
            </a:r>
            <a:r>
              <a:rPr lang="cs-CZ" sz="4000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symboly ČR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práce s interaktivní tabulí motivuje žáky, vybízí je k 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textu, křížovka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Prvouka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73447252"/>
              </p:ext>
            </p:extLst>
          </p:nvPr>
        </p:nvGraphicFramePr>
        <p:xfrm>
          <a:off x="323528" y="620688"/>
          <a:ext cx="5472608" cy="6120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/>
                <a:gridCol w="1800200"/>
                <a:gridCol w="1872208"/>
              </a:tblGrid>
              <a:tr h="2088232">
                <a:tc>
                  <a:txBody>
                    <a:bodyPr/>
                    <a:lstStyle/>
                    <a:p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016224">
                <a:tc>
                  <a:txBody>
                    <a:bodyPr/>
                    <a:lstStyle/>
                    <a:p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016224">
                <a:tc>
                  <a:txBody>
                    <a:bodyPr/>
                    <a:lstStyle/>
                    <a:p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 descr="C:\Users\Skola\AppData\Local\Microsoft\Windows\Temporary Internet Files\Content.IE5\7XKAEX9N\MC90044040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040" y="980728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kola\AppData\Local\Microsoft\Windows\Temporary Internet Files\Content.IE5\HDLMB386\MC9004418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8028" y="980728"/>
            <a:ext cx="1441884" cy="14418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kola\AppData\Local\Microsoft\Windows\Temporary Internet Files\Content.IE5\7XKAEX9N\MC90044177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4751" y="983518"/>
            <a:ext cx="1221345" cy="122134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kola\AppData\Local\Microsoft\Windows\Temporary Internet Files\Content.IE5\QR38PUDH\MC9002340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242" y="2780928"/>
            <a:ext cx="1489772" cy="146507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kola\AppData\Local\Microsoft\Windows\Temporary Internet Files\Content.IE5\HAGRSN4O\MP900427613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7026" b="25836"/>
          <a:stretch/>
        </p:blipFill>
        <p:spPr bwMode="auto">
          <a:xfrm>
            <a:off x="2123728" y="2924944"/>
            <a:ext cx="1800972" cy="10290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5242" y="2932924"/>
            <a:ext cx="1302862" cy="10721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Skola\AppData\Local\Microsoft\Windows\Temporary Internet Files\Content.IE5\7XKAEX9N\MC90044187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941168"/>
            <a:ext cx="1590686" cy="14010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Skola\AppData\Local\Microsoft\Windows\Temporary Internet Files\Content.IE5\HAGRSN4O\MC90041263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011924"/>
            <a:ext cx="1817073" cy="13394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Skola\AppData\Local\Microsoft\Windows\Temporary Internet Files\Content.IE5\HAGRSN4O\MC90035237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3566" y="4941168"/>
            <a:ext cx="1516546" cy="123403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619672" y="2276872"/>
            <a:ext cx="504056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940152" y="1011329"/>
            <a:ext cx="504056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940152" y="1762010"/>
            <a:ext cx="504056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940152" y="2512691"/>
            <a:ext cx="504056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940152" y="3263372"/>
            <a:ext cx="504056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940152" y="4014053"/>
            <a:ext cx="504056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940152" y="4764734"/>
            <a:ext cx="504056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940152" y="5515415"/>
            <a:ext cx="504056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012160" y="6266096"/>
            <a:ext cx="504056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940152" y="260648"/>
            <a:ext cx="504056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419872" y="2276872"/>
            <a:ext cx="504056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292080" y="2276872"/>
            <a:ext cx="504056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292080" y="4293096"/>
            <a:ext cx="504056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419872" y="4293096"/>
            <a:ext cx="504056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619672" y="4293096"/>
            <a:ext cx="504056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1619672" y="6309320"/>
            <a:ext cx="504056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419872" y="6309320"/>
            <a:ext cx="504056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292080" y="6309320"/>
            <a:ext cx="504056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260648"/>
            <a:ext cx="11494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SPÁNEK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660232" y="1023119"/>
            <a:ext cx="21037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SPORT, ZÁBAVA</a:t>
            </a:r>
            <a:endParaRPr lang="cs-CZ" sz="24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660232" y="1765412"/>
            <a:ext cx="13135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SNÍDANĚ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660232" y="2517794"/>
            <a:ext cx="11703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KOUPEL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660232" y="3270176"/>
            <a:ext cx="22157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CESTA DO ŠKOLY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660232" y="4022558"/>
            <a:ext cx="19153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ČIŠTĚNÍ ZUBŮ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660232" y="4774940"/>
            <a:ext cx="14016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VSTÁVÁNÍ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660232" y="5527322"/>
            <a:ext cx="894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OBĚD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660232" y="6279703"/>
            <a:ext cx="1138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VEČEŘE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4005141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379503246"/>
              </p:ext>
            </p:extLst>
          </p:nvPr>
        </p:nvGraphicFramePr>
        <p:xfrm>
          <a:off x="179512" y="404664"/>
          <a:ext cx="3672410" cy="56886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4482"/>
                <a:gridCol w="734482"/>
                <a:gridCol w="734482"/>
                <a:gridCol w="734482"/>
                <a:gridCol w="734482"/>
              </a:tblGrid>
              <a:tr h="14221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21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215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2215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139952" y="663078"/>
            <a:ext cx="46805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Jaký lidský smysl ti pomůže vidět přírodu?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39952" y="2093947"/>
            <a:ext cx="46805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. Jakým lidským smyslem slyšíš auto?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9952" y="3687415"/>
            <a:ext cx="46805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Co má člověk nad očima?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5199583"/>
            <a:ext cx="46805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Jaký je smyslový orgán chuti?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112924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653653349"/>
              </p:ext>
            </p:extLst>
          </p:nvPr>
        </p:nvGraphicFramePr>
        <p:xfrm>
          <a:off x="539553" y="692696"/>
          <a:ext cx="7992887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1841"/>
                <a:gridCol w="1141841"/>
                <a:gridCol w="1141841"/>
                <a:gridCol w="1141841"/>
                <a:gridCol w="1141841"/>
                <a:gridCol w="1141841"/>
                <a:gridCol w="1141841"/>
              </a:tblGrid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endParaRPr lang="cs-CZ" sz="4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56084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95536" y="5373216"/>
            <a:ext cx="651171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KOLIK ZUBŮ MÁ MLÉČNÝ CHRUP?</a:t>
            </a:r>
          </a:p>
          <a:p>
            <a:r>
              <a:rPr lang="cs-CZ" sz="3600" dirty="0" smtClean="0"/>
              <a:t>NAJDI A ZAPIŠ.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96118381"/>
              </p:ext>
            </p:extLst>
          </p:nvPr>
        </p:nvGraphicFramePr>
        <p:xfrm>
          <a:off x="603395" y="188640"/>
          <a:ext cx="7929047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32721"/>
                <a:gridCol w="1132721"/>
                <a:gridCol w="1132721"/>
                <a:gridCol w="1132721"/>
                <a:gridCol w="1132721"/>
                <a:gridCol w="1132721"/>
                <a:gridCol w="113272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4.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5.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6.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4742" y="817548"/>
            <a:ext cx="4748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a)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496" y="1537628"/>
            <a:ext cx="4892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b)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742" y="2329716"/>
            <a:ext cx="4475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c</a:t>
            </a:r>
            <a:r>
              <a:rPr lang="cs-CZ" sz="2800" b="1" dirty="0" smtClean="0"/>
              <a:t>)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496" y="3049796"/>
            <a:ext cx="4892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d</a:t>
            </a:r>
            <a:r>
              <a:rPr lang="cs-CZ" sz="2800" b="1" dirty="0" smtClean="0"/>
              <a:t>)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496" y="3769876"/>
            <a:ext cx="4780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e</a:t>
            </a:r>
            <a:r>
              <a:rPr lang="cs-CZ" sz="2800" b="1" dirty="0" smtClean="0"/>
              <a:t>)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496" y="4633972"/>
            <a:ext cx="415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f</a:t>
            </a:r>
            <a:r>
              <a:rPr lang="cs-CZ" sz="2800" b="1" dirty="0" smtClean="0"/>
              <a:t>)</a:t>
            </a:r>
            <a:endParaRPr lang="cs-CZ" sz="2800" b="1" dirty="0"/>
          </a:p>
        </p:txBody>
      </p:sp>
    </p:spTree>
    <p:extLst>
      <p:ext uri="{BB962C8B-B14F-4D97-AF65-F5344CB8AC3E}">
        <p14:creationId xmlns="" xmlns:p14="http://schemas.microsoft.com/office/powerpoint/2010/main" val="3651865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kola\AppData\Local\Microsoft\Windows\Temporary Internet Files\Content.IE5\HDLMB386\MC9003489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9767" y="836712"/>
            <a:ext cx="1832458" cy="25054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kola\AppData\Local\Microsoft\Windows\Temporary Internet Files\Content.IE5\HDLMB386\MC9002812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3973" y="392123"/>
            <a:ext cx="2228661" cy="204608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kola\AppData\Local\Microsoft\Windows\Temporary Internet Files\Content.IE5\7XKAEX9N\MC90044175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422" y="2087496"/>
            <a:ext cx="2063821" cy="206382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kola\AppData\Local\Microsoft\Windows\Temporary Internet Files\Content.IE5\7XKAEX9N\MC9004126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6004" y="2939835"/>
            <a:ext cx="2368199" cy="1745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Skola\AppData\Local\Microsoft\Windows\Temporary Internet Files\Content.IE5\HDLMB386\MC9003357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595" y="1846264"/>
            <a:ext cx="1302343" cy="10935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Skola\AppData\Local\Microsoft\Windows\Temporary Internet Files\Content.IE5\7XKAEX9N\MP90017545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058165"/>
            <a:ext cx="1769424" cy="11884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Skola\AppData\Local\Microsoft\Windows\Temporary Internet Files\Content.IE5\QR38PUDH\MC90023869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440" y="304531"/>
            <a:ext cx="1809598" cy="156545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Skola\AppData\Local\Microsoft\Windows\Temporary Internet Files\Content.IE5\HDLMB386\MC90021586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80" y="4365104"/>
            <a:ext cx="2509319" cy="17563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Skola\AppData\Local\Microsoft\Windows\Temporary Internet Files\Content.IE5\HDLMB386\MC90032532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4031" y="2868826"/>
            <a:ext cx="1532534" cy="18095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076056" y="5058165"/>
            <a:ext cx="3888432" cy="1683203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46678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61287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Kolikrát denně si musíme čistit zuby?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-36512" y="1916832"/>
            <a:ext cx="39036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 KAŽDÉM JÍDLE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-36512" y="3501008"/>
            <a:ext cx="93533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TŘIKRÁT DENNĚ (RÁNO, V POLEDNE, VEČER)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5085184"/>
            <a:ext cx="69492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DVAKRÁT DENNĚ (RÁNO, VEČER)</a:t>
            </a: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2432402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="" xmlns:p14="http://schemas.microsoft.com/office/powerpoint/2010/main" val="3521203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Obrázky: </a:t>
            </a:r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1454</TotalTime>
  <Words>348</Words>
  <Application>Microsoft Office PowerPoint</Application>
  <PresentationFormat>Předvádění na obrazovce (4:3)</PresentationFormat>
  <Paragraphs>93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155</cp:revision>
  <dcterms:created xsi:type="dcterms:W3CDTF">2012-03-08T11:35:34Z</dcterms:created>
  <dcterms:modified xsi:type="dcterms:W3CDTF">2012-09-27T20:49:22Z</dcterms:modified>
</cp:coreProperties>
</file>