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3" r:id="rId3"/>
    <p:sldId id="348" r:id="rId4"/>
    <p:sldId id="349" r:id="rId5"/>
    <p:sldId id="350" r:id="rId6"/>
    <p:sldId id="351" r:id="rId7"/>
    <p:sldId id="352" r:id="rId8"/>
    <p:sldId id="353" r:id="rId9"/>
    <p:sldId id="354" r:id="rId10"/>
    <p:sldId id="355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E4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VY_32_INOVACE_13_Moje rodina – zaměstnání rodičů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VY_32_INOVACE_13_Moje rodina – zaměstnání rodičů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Urči dvojice, které k sobě patří – spoj je čarou.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00645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 zaměstnání</a:t>
            </a:r>
            <a:r>
              <a:rPr lang="cs-CZ" baseline="0" dirty="0" smtClean="0"/>
              <a:t> a zapiš na řádek. Do kroužku napiš písmeno, kterým zaměstnání začíná.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69404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 zaměstnání</a:t>
            </a:r>
            <a:r>
              <a:rPr lang="cs-CZ" baseline="0" dirty="0" smtClean="0"/>
              <a:t> a zapiš na řádek. Do kroužku napiš písmeno, kterým zaměstnání začíná.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5002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 zaměstnání</a:t>
            </a:r>
            <a:r>
              <a:rPr lang="cs-CZ" baseline="0" dirty="0" smtClean="0"/>
              <a:t> a zapiš na řádek. Do kroužku napiš písmeno, kterým zaměstnání začíná.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5103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 zaměstnání</a:t>
            </a:r>
            <a:r>
              <a:rPr lang="cs-CZ" baseline="0" dirty="0" smtClean="0"/>
              <a:t> a zapiš na řádek. Do kroužku napiš písmeno, kterým zaměstnání začíná. Do školního sešitu zapiš, jaké zaměstnání má </a:t>
            </a:r>
            <a:r>
              <a:rPr lang="cs-CZ" baseline="0" dirty="0" err="1" smtClean="0"/>
              <a:t>mainka</a:t>
            </a:r>
            <a:r>
              <a:rPr lang="cs-CZ" baseline="0" dirty="0" smtClean="0"/>
              <a:t>, tatínek, babička, dědeček. Používej celé věty.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595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Dopiš, kde pracují, odpovídej celou větou.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68765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Vyber</a:t>
            </a:r>
            <a:r>
              <a:rPr lang="cs-CZ" baseline="0" dirty="0" smtClean="0"/>
              <a:t> správné názvy s lékařem – co potřebuje lékař v ordinaci. Nepotřebná slova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96825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Napiš, čím chceš být a kde budeš pracovat. Co se ti na vybraném zaměstnání líbí? Při</a:t>
            </a:r>
            <a:r>
              <a:rPr lang="cs-CZ" baseline="0" dirty="0" smtClean="0"/>
              <a:t> výtvarné výchově se nakresli ve vysněném zaměstnání.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0052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825959112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2. 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pracovní prostředky a pomůcky, fotografie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doplňování textu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HAGRSN4O\MC9001998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17320" cy="18205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HAGRSN4O\MP9004424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0615"/>
            <a:ext cx="3084929" cy="20566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kola\AppData\Local\Microsoft\Windows\Temporary Internet Files\Content.IE5\HDLMB386\MP9003210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94543"/>
            <a:ext cx="1728192" cy="2422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kola\AppData\Local\Microsoft\Windows\Temporary Internet Files\Content.IE5\7XKAEX9N\MP90044867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323" t="10256"/>
          <a:stretch/>
        </p:blipFill>
        <p:spPr bwMode="auto">
          <a:xfrm>
            <a:off x="4872487" y="116632"/>
            <a:ext cx="2363809" cy="18904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kola\AppData\Local\Microsoft\Windows\Temporary Internet Files\Content.IE5\PYI0ZFDQ\MC9002925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5445224"/>
            <a:ext cx="2239535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kola\AppData\Local\Microsoft\Windows\Temporary Internet Files\Content.IE5\PYI0ZFDQ\MC9003185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566" y="2901420"/>
            <a:ext cx="1415659" cy="18201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kola\AppData\Local\Microsoft\Windows\Temporary Internet Files\Content.IE5\PYI0ZFDQ\MC90031193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60" y="5255947"/>
            <a:ext cx="2437129" cy="1413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Skola\AppData\Local\Microsoft\Windows\Temporary Internet Files\Content.IE5\JU6EBC9H\MP900399267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569" r="12765" b="42275"/>
          <a:stretch/>
        </p:blipFill>
        <p:spPr bwMode="auto">
          <a:xfrm>
            <a:off x="6131535" y="5216852"/>
            <a:ext cx="2808312" cy="1596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Skola\AppData\Local\Microsoft\Windows\Temporary Internet Files\Content.IE5\HAGRSN4O\MC900440408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624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2339752" y="212723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KUCHAŘ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339752" y="291932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ŘIDIČ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339752" y="3711410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DOKTOR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339752" y="450349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NÁMOŘNÍK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572000" y="2119840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ZUBAŘ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572000" y="291192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VETERINÁŘ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572000" y="3704016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PILOT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572000" y="449610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ZEDNÍK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668616" y="2132856"/>
            <a:ext cx="972108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ŠVEC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224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kola\AppData\Local\Microsoft\Windows\Temporary Internet Files\Content.IE5\7IGT01Y0\MP9004394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837344" cy="229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323528" y="2047817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7" name="Picture 9" descr="C:\Users\Skola\AppData\Local\Microsoft\Windows\Temporary Internet Files\Content.IE5\HAGRSN4O\MC9003609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119" y="400757"/>
            <a:ext cx="1890830" cy="22231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/>
          <p:cNvSpPr/>
          <p:nvPr/>
        </p:nvSpPr>
        <p:spPr>
          <a:xfrm>
            <a:off x="8244408" y="2047817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8" name="Picture 10" descr="C:\Users\Skola\AppData\Local\Microsoft\Windows\Temporary Internet Files\Content.IE5\JU6EBC9H\MC9001986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1624"/>
            <a:ext cx="1844790" cy="23836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Skola\AppData\Local\Microsoft\Windows\Temporary Internet Files\Content.IE5\ZGCILW6V\MC90033839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853" y="3568514"/>
            <a:ext cx="1339592" cy="23087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ál 21"/>
          <p:cNvSpPr/>
          <p:nvPr/>
        </p:nvSpPr>
        <p:spPr>
          <a:xfrm>
            <a:off x="7236887" y="5301208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51520" y="5085184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>
            <a:off x="251520" y="3421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51520" y="6669360"/>
            <a:ext cx="855042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2080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la\AppData\Local\Microsoft\Windows\Temporary Internet Files\Content.IE5\QMB9YU97\MC9002405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1969205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kola\AppData\Local\Microsoft\Windows\Temporary Internet Files\Content.IE5\QR38PUDH\MC90044181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0259"/>
            <a:ext cx="2468661" cy="24686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Skola\AppData\Local\Microsoft\Windows\Temporary Internet Files\Content.IE5\7IGT01Y0\MC9002811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3" y="3995511"/>
            <a:ext cx="2238531" cy="1935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Skola\AppData\Local\Microsoft\Windows\Temporary Internet Files\Content.IE5\CRW18A05\MC9003342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06523"/>
            <a:ext cx="1790068" cy="24147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ál 15"/>
          <p:cNvSpPr/>
          <p:nvPr/>
        </p:nvSpPr>
        <p:spPr>
          <a:xfrm>
            <a:off x="323528" y="2047817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796136" y="1988840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569982" y="5334104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6794116" y="5373216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>
            <a:off x="251520" y="674136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51520" y="3573016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6948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Skola\AppData\Local\Microsoft\Windows\Temporary Internet Files\Content.IE5\QMB9YU97\MP9002021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512045" cy="22737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Skola\AppData\Local\Microsoft\Windows\Temporary Internet Files\Content.IE5\HDLMB386\MP90018516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701176" cy="24956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Skola\AppData\Local\Microsoft\Windows\Temporary Internet Files\Content.IE5\CRW18A05\MC90022183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15771"/>
            <a:ext cx="2342804" cy="23943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Skola\AppData\Local\Microsoft\Windows\Temporary Internet Files\Content.IE5\QR38PUDH\MC9001550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23503"/>
            <a:ext cx="2327303" cy="19866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 5"/>
          <p:cNvSpPr/>
          <p:nvPr/>
        </p:nvSpPr>
        <p:spPr>
          <a:xfrm>
            <a:off x="251520" y="1938804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182733" y="2166155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51520" y="5356700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8339463" y="5356700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251520" y="350100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51520" y="6669360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262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Skola\AppData\Local\Microsoft\Windows\Temporary Internet Files\Content.IE5\HDLMB386\MC9002311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2016223" cy="23129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467544" y="2034435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7" descr="C:\Users\Skola\AppData\Local\Microsoft\Windows\Temporary Internet Files\Content.IE5\CRW18A05\MC9004159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329" y="400757"/>
            <a:ext cx="2232248" cy="22204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6337337" y="1988840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4" descr="C:\Users\Skola\AppData\Local\Microsoft\Windows\Temporary Internet Files\Content.IE5\HAGRSN4O\MC9001861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46265"/>
            <a:ext cx="1889647" cy="2286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Skola\AppData\Local\Microsoft\Windows\Temporary Internet Files\Content.IE5\PYI0ZFDQ\MC9003012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572" y="3552627"/>
            <a:ext cx="2177884" cy="22526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 7"/>
          <p:cNvSpPr/>
          <p:nvPr/>
        </p:nvSpPr>
        <p:spPr>
          <a:xfrm>
            <a:off x="8096698" y="5229200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611560" y="5157192"/>
            <a:ext cx="576064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251520" y="3429000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51520" y="674136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49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5629" y="154267"/>
            <a:ext cx="2410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Autoopravář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45630" y="88287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Truhlář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5630" y="234010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Zmrzlinář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5630" y="1611491"/>
            <a:ext cx="1978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Spisovatel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5630" y="3068715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Rybář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5630" y="3797327"/>
            <a:ext cx="2410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Strojvůdce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45630" y="4525939"/>
            <a:ext cx="2410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Sklenář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45630" y="5254551"/>
            <a:ext cx="2410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Herec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45630" y="5983160"/>
            <a:ext cx="2410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Hasič</a:t>
            </a: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8" y="620688"/>
            <a:ext cx="64807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782750" y="1340768"/>
            <a:ext cx="71817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123728" y="2060848"/>
            <a:ext cx="68407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403648" y="3501008"/>
            <a:ext cx="76137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835696" y="2852936"/>
            <a:ext cx="71817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350702" y="5661248"/>
            <a:ext cx="76137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350702" y="6453336"/>
            <a:ext cx="76116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267744" y="4334522"/>
            <a:ext cx="67496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634972" y="5013176"/>
            <a:ext cx="732739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12204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314096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RECEPT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907704" y="73103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TLAKOMĚR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04248" y="1023422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LÉKY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615150" y="399165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INJEKCE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17986" y="519537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DORT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281052" y="490298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OBVAZ</a:t>
            </a:r>
          </a:p>
        </p:txBody>
      </p:sp>
      <p:sp>
        <p:nvSpPr>
          <p:cNvPr id="9" name="Ovál 8"/>
          <p:cNvSpPr/>
          <p:nvPr/>
        </p:nvSpPr>
        <p:spPr>
          <a:xfrm>
            <a:off x="3059832" y="2276872"/>
            <a:ext cx="3168352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LÉKAŘ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49601" y="4576427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PLÁŠŤ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1692097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BRÝLE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004048" y="438645"/>
            <a:ext cx="9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BIČ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768324" y="2556193"/>
            <a:ext cx="2339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VSTUPENKU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345374" y="5780145"/>
            <a:ext cx="2339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KOLO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07504" y="407707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GRIL</a:t>
            </a:r>
          </a:p>
        </p:txBody>
      </p:sp>
    </p:spTree>
    <p:extLst>
      <p:ext uri="{BB962C8B-B14F-4D97-AF65-F5344CB8AC3E}">
        <p14:creationId xmlns="" xmlns:p14="http://schemas.microsoft.com/office/powerpoint/2010/main" val="210295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8826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Obrázky 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www.ofice.microsoft.com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274</Words>
  <Application>Microsoft Office PowerPoint</Application>
  <PresentationFormat>Předvádění na obrazovce (4:3)</PresentationFormat>
  <Paragraphs>63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175</cp:revision>
  <dcterms:created xsi:type="dcterms:W3CDTF">2012-03-08T11:35:34Z</dcterms:created>
  <dcterms:modified xsi:type="dcterms:W3CDTF">2012-09-27T20:53:53Z</dcterms:modified>
</cp:coreProperties>
</file>