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362" r:id="rId4"/>
    <p:sldId id="364" r:id="rId5"/>
    <p:sldId id="363" r:id="rId6"/>
    <p:sldId id="367" r:id="rId7"/>
    <p:sldId id="368" r:id="rId8"/>
    <p:sldId id="365" r:id="rId9"/>
    <p:sldId id="36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VY_32_INOVACE_15_Lidské tělo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VY_32_INOVACE_15_Lidské tělo II.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Napiš, co si myslíš, že je na lidském těle nejdůležitější a proč. Svůj názor porovnej se spolužáky.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0962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Pozoruj obrázky, pojmenuj je a názvy napiš na řádek.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11623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Pojmenuj prsty na ruce a zapiš.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2800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obrázky,</a:t>
            </a:r>
            <a:r>
              <a:rPr lang="cs-CZ" baseline="0" dirty="0" smtClean="0"/>
              <a:t> do kruhu zapiš počet, který říká kolik těchto orgánů máme.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534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obrázky a urči, které oko nepatří člověku. Klikni na obrázek. Komu</a:t>
            </a:r>
            <a:r>
              <a:rPr lang="cs-CZ" baseline="0" dirty="0" smtClean="0"/>
              <a:t> oči patří? (ze shora žába, opice, výr a zajíc). Prohlédni si barvu očí. Jakou barvu má tvůj spolusedící?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7961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dvojice. Které k sobě patří a jejich kolečka vybarvi</a:t>
            </a:r>
            <a:r>
              <a:rPr lang="cs-CZ" baseline="0" dirty="0" smtClean="0"/>
              <a:t> stejnou barvou.</a:t>
            </a:r>
          </a:p>
          <a:p>
            <a:r>
              <a:rPr lang="cs-CZ" baseline="0" dirty="0" smtClean="0"/>
              <a:t>Do rámečku zapiš jejich společný název.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095678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Správnou</a:t>
            </a:r>
            <a:r>
              <a:rPr lang="cs-CZ" baseline="0" dirty="0" smtClean="0"/>
              <a:t> odpověď zapiš do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60527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.jpe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audio" Target="../media/audio1.wav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8.jpeg"/><Relationship Id="rId10" Type="http://schemas.openxmlformats.org/officeDocument/2006/relationships/image" Target="../media/image19.jpeg"/><Relationship Id="rId4" Type="http://schemas.openxmlformats.org/officeDocument/2006/relationships/image" Target="../media/image14.jpeg"/><Relationship Id="rId9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98913619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2.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obrázky lidského těla, knihy, portréty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motivace a aktivita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doplňování textu, hádanka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251520" y="1052736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251520" y="1976839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251520" y="290094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51520" y="3825045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51520" y="4749148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1520" y="5673251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51520" y="659735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5680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5757" t="19810" r="27510" b="60381"/>
          <a:stretch/>
        </p:blipFill>
        <p:spPr>
          <a:xfrm rot="5400000">
            <a:off x="4083847" y="768622"/>
            <a:ext cx="2374494" cy="135854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459" b="47660"/>
          <a:stretch/>
        </p:blipFill>
        <p:spPr>
          <a:xfrm rot="5400000">
            <a:off x="-2416" y="4433643"/>
            <a:ext cx="2812122" cy="181094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7" cstate="screen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>
          <a:xfrm rot="5400000">
            <a:off x="967621" y="-23405"/>
            <a:ext cx="2009257" cy="28653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6343" t="62811" r="23399" b="16782"/>
          <a:stretch/>
        </p:blipFill>
        <p:spPr>
          <a:xfrm rot="5400000">
            <a:off x="6474582" y="806338"/>
            <a:ext cx="2521974" cy="1430594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498170" y="3573016"/>
            <a:ext cx="83943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771800" y="6093296"/>
            <a:ext cx="6129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40082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EDDEF5"/>
              </a:clrFrom>
              <a:clrTo>
                <a:srgbClr val="EDDEF5">
                  <a:alpha val="0"/>
                </a:srgbClr>
              </a:clrTo>
            </a:clrChange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1828"/>
          <a:stretch/>
        </p:blipFill>
        <p:spPr>
          <a:xfrm>
            <a:off x="2688859" y="3245552"/>
            <a:ext cx="3899365" cy="3495816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H="1">
            <a:off x="4499992" y="1772816"/>
            <a:ext cx="1728193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6084169" y="4170508"/>
            <a:ext cx="864095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563888" y="1484784"/>
            <a:ext cx="98057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835696" y="2564904"/>
            <a:ext cx="1466209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352776" y="4170508"/>
            <a:ext cx="733105" cy="5546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660232" y="4005064"/>
            <a:ext cx="23762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232999" y="1697493"/>
            <a:ext cx="23762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424784" y="1268760"/>
            <a:ext cx="33713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520" y="2468714"/>
            <a:ext cx="325338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8520" y="4018231"/>
            <a:ext cx="23762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1103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Skola\AppData\Local\Microsoft\Windows\Temporary Internet Files\Content.IE5\DE4CGPLA\MP90043102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6344" t="43871" r="45484" b="43871"/>
          <a:stretch/>
        </p:blipFill>
        <p:spPr bwMode="auto">
          <a:xfrm>
            <a:off x="1213653" y="260648"/>
            <a:ext cx="1672375" cy="25085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DE4CGPLA\MP90043102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1540" r="84624" b="45592"/>
          <a:stretch/>
        </p:blipFill>
        <p:spPr bwMode="auto">
          <a:xfrm>
            <a:off x="3929431" y="260648"/>
            <a:ext cx="1686687" cy="25085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GVYJDDNC\MP900409311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65806" r="45484" b="5807"/>
          <a:stretch/>
        </p:blipFill>
        <p:spPr bwMode="auto">
          <a:xfrm>
            <a:off x="987566" y="3501008"/>
            <a:ext cx="3078093" cy="16027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kola\AppData\Local\Microsoft\Windows\Temporary Internet Files\Content.IE5\ZGCILW6V\MP900432825[1].jpg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4962504" y="3501008"/>
            <a:ext cx="1669261" cy="6270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kola\AppData\Local\Microsoft\Windows\Temporary Internet Files\Content.IE5\DE4CGPLA\MP900402053[1].jpg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6659521" y="260648"/>
            <a:ext cx="2304967" cy="1254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Skola\AppData\Local\Microsoft\Windows\Temporary Internet Files\Content.IE5\CRW18A05\MP900431804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549" t="26644" r="37000" b="9702"/>
          <a:stretch/>
        </p:blipFill>
        <p:spPr bwMode="auto">
          <a:xfrm>
            <a:off x="7528612" y="3501008"/>
            <a:ext cx="1571739" cy="27266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Skola\AppData\Local\Microsoft\Windows\Temporary Internet Files\Content.IE5\K0O7W0UI\MC9001519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61920"/>
            <a:ext cx="864096" cy="14962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 20"/>
          <p:cNvSpPr/>
          <p:nvPr/>
        </p:nvSpPr>
        <p:spPr>
          <a:xfrm>
            <a:off x="5706180" y="260648"/>
            <a:ext cx="863279" cy="863279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60312" y="260648"/>
            <a:ext cx="863279" cy="863279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976090" y="260648"/>
            <a:ext cx="863279" cy="863279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07504" y="3501008"/>
            <a:ext cx="863279" cy="863279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082442" y="3501008"/>
            <a:ext cx="863279" cy="863279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739771" y="1861920"/>
            <a:ext cx="863279" cy="863279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067944" y="5041810"/>
            <a:ext cx="863279" cy="863279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5" name="Picture 21" descr="C:\Users\Skola\AppData\Local\Microsoft\Windows\Temporary Internet Files\Content.IE5\AM1I8PN9\MP900431785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6099" t="56440" r="15339" b="20189"/>
          <a:stretch/>
        </p:blipFill>
        <p:spPr bwMode="auto">
          <a:xfrm>
            <a:off x="5004048" y="5135561"/>
            <a:ext cx="1958821" cy="16027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vál 29"/>
          <p:cNvSpPr/>
          <p:nvPr/>
        </p:nvSpPr>
        <p:spPr>
          <a:xfrm>
            <a:off x="6949081" y="3501008"/>
            <a:ext cx="863279" cy="863279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397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Skola\AppData\Local\Microsoft\Windows\Temporary Internet Files\Content.IE5\FLBCMDCD\MP900407217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4159" t="33266" r="24672" b="39506"/>
          <a:stretch/>
        </p:blipFill>
        <p:spPr bwMode="auto">
          <a:xfrm>
            <a:off x="130292" y="4780213"/>
            <a:ext cx="2288014" cy="19611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kola\AppData\Local\Microsoft\Windows\Temporary Internet Files\Content.IE5\S7687CZ2\MP900409311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67957" r="48064" b="7742"/>
          <a:stretch/>
        </p:blipFill>
        <p:spPr bwMode="auto">
          <a:xfrm>
            <a:off x="107504" y="424009"/>
            <a:ext cx="3212605" cy="1503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kola\AppData\Local\Microsoft\Windows\Temporary Internet Files\Content.IE5\CRW18A05\MP900431216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1936" t="26351" b="31902"/>
          <a:stretch/>
        </p:blipFill>
        <p:spPr bwMode="auto">
          <a:xfrm>
            <a:off x="3728421" y="424009"/>
            <a:ext cx="3062871" cy="19141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kola\AppData\Local\Microsoft\Windows\Temporary Internet Files\Content.IE5\K0O7W0UI\MP900422704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1607" t="63011" r="56933" b="23441"/>
          <a:stretch/>
        </p:blipFill>
        <p:spPr bwMode="auto">
          <a:xfrm>
            <a:off x="7140173" y="4780213"/>
            <a:ext cx="1916433" cy="18574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Skola\AppData\Local\Microsoft\Windows\Temporary Internet Files\Content.IE5\AM1I8PN9\MP900430600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1600" t="30537" r="37957" b="55780"/>
          <a:stretch/>
        </p:blipFill>
        <p:spPr bwMode="auto">
          <a:xfrm>
            <a:off x="3004164" y="2460493"/>
            <a:ext cx="3168354" cy="21205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kola\AppData\Local\Microsoft\Windows\Temporary Internet Files\Content.IE5\K0O7W0UI\MP900438466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3318" t="18442" r="44470" b="67998"/>
          <a:stretch/>
        </p:blipFill>
        <p:spPr bwMode="auto">
          <a:xfrm>
            <a:off x="7194992" y="424009"/>
            <a:ext cx="1884912" cy="17281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Skola\AppData\Local\Microsoft\Windows\Temporary Internet Files\Content.IE5\QMB9YU97\MP900432870[1]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0000" t="38364" r="32027" b="52420"/>
          <a:stretch/>
        </p:blipFill>
        <p:spPr bwMode="auto">
          <a:xfrm>
            <a:off x="66599" y="2460493"/>
            <a:ext cx="2544240" cy="19571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Skola\AppData\Local\Microsoft\Windows\Temporary Internet Files\Content.IE5\FLBCMDCD\MP900399283[1].jp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825" t="38052" r="50000" b="50123"/>
          <a:stretch/>
        </p:blipFill>
        <p:spPr bwMode="auto">
          <a:xfrm>
            <a:off x="3088408" y="4780213"/>
            <a:ext cx="3381663" cy="18469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Skola\AppData\Local\Microsoft\Windows\Temporary Internet Files\Content.IE5\GVYJDDNC\MP900426564[1].jp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1829" t="24301" r="11074" b="60860"/>
          <a:stretch/>
        </p:blipFill>
        <p:spPr bwMode="auto">
          <a:xfrm>
            <a:off x="6565844" y="2460493"/>
            <a:ext cx="2543497" cy="13928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1657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88024" y="704295"/>
            <a:ext cx="1944216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RUKA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706109"/>
            <a:ext cx="1944216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NOS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704295"/>
            <a:ext cx="1944216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UCHO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20272" y="706109"/>
            <a:ext cx="1944216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827584" y="1354181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31840" y="1355516"/>
            <a:ext cx="576064" cy="576064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08104" y="1355516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812360" y="1355516"/>
            <a:ext cx="576064" cy="57606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2104" y="3429000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2104" y="4965170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12104" y="4197085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2104" y="5733256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39702" y="3356992"/>
            <a:ext cx="194421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SLUCH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39702" y="4125077"/>
            <a:ext cx="194421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ZRAK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39702" y="4893162"/>
            <a:ext cx="194421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UCHO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39702" y="5661248"/>
            <a:ext cx="194421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OKO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55876" y="3861048"/>
            <a:ext cx="5148572" cy="2304256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0542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59" y="185551"/>
            <a:ext cx="27849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Kam co patří?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059" y="841967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Rukavice patří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059" y="2154799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Boty patří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059" y="2811215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Čepice patří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59" y="4124047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Pásek patří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59" y="3467631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Svetr patří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059" y="4780463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Prstýnek patří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059" y="5436879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Náramek patří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2059" y="1498383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Řetízek patří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059" y="6093296"/>
            <a:ext cx="307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Náušnice patří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817055" y="764704"/>
            <a:ext cx="614743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43808" y="1340768"/>
            <a:ext cx="614743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483768" y="1988840"/>
            <a:ext cx="650747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51720" y="2636912"/>
            <a:ext cx="693952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83768" y="3356992"/>
            <a:ext cx="650747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51720" y="4005064"/>
            <a:ext cx="693952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267744" y="4653136"/>
            <a:ext cx="672349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817055" y="5301208"/>
            <a:ext cx="617418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843808" y="5949280"/>
            <a:ext cx="617418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843808" y="6597352"/>
            <a:ext cx="617418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026480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Obrázky </a:t>
            </a:r>
            <a:r>
              <a:rPr lang="cs-CZ" dirty="0"/>
              <a:t>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 smtClean="0"/>
              <a:t>Nákresy: autor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1915</TotalTime>
  <Words>245</Words>
  <Application>Microsoft Office PowerPoint</Application>
  <PresentationFormat>Předvádění na obrazovce (4:3)</PresentationFormat>
  <Paragraphs>50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196</cp:revision>
  <dcterms:created xsi:type="dcterms:W3CDTF">2012-03-08T11:35:34Z</dcterms:created>
  <dcterms:modified xsi:type="dcterms:W3CDTF">2012-09-27T21:04:30Z</dcterms:modified>
</cp:coreProperties>
</file>