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1" r:id="rId2"/>
    <p:sldId id="273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70" r:id="rId14"/>
    <p:sldId id="268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FF"/>
    <a:srgbClr val="8FC4FF"/>
    <a:srgbClr val="7DBBFF"/>
    <a:srgbClr val="BFBFBF"/>
    <a:srgbClr val="D9D9D9"/>
    <a:srgbClr val="7FE8ED"/>
    <a:srgbClr val="00FF00"/>
    <a:srgbClr val="99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786" y="-4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baseline="0" dirty="0" smtClean="0"/>
            <a:t>VY_32_INOVACE_04_Pets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</a:t>
          </a:r>
          <a:r>
            <a:rPr lang="cs-CZ" sz="2000" smtClean="0"/>
            <a:t>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</a:t>
          </a:r>
          <a:r>
            <a:rPr lang="cs-CZ" sz="2000" dirty="0" err="1" smtClean="0"/>
            <a:t>Hofrichterová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Anglický jazyk II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8. 1. 2012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pPr algn="l"/>
          <a:r>
            <a:rPr lang="cs-CZ" sz="2000" dirty="0" smtClean="0"/>
            <a:t>ROČNÍK: 3. </a:t>
          </a:r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FB33D2D2-7E0E-4478-A6B8-BBD62B18B85C}">
      <dgm:prSet/>
      <dgm:spPr/>
      <dgm:t>
        <a:bodyPr/>
        <a:lstStyle/>
        <a:p>
          <a:endParaRPr lang="cs-CZ"/>
        </a:p>
      </dgm:t>
    </dgm:pt>
    <dgm:pt modelId="{98ADC4DB-14AD-464F-80D2-ED7EEA19875D}" type="parTrans" cxnId="{C9BBC180-B452-470A-B410-9D28ED10DCE2}">
      <dgm:prSet/>
      <dgm:spPr/>
      <dgm:t>
        <a:bodyPr/>
        <a:lstStyle/>
        <a:p>
          <a:endParaRPr lang="cs-CZ"/>
        </a:p>
      </dgm:t>
    </dgm:pt>
    <dgm:pt modelId="{F50B4F4A-BAFC-45B4-87FC-E37EC8DF5C75}" type="sibTrans" cxnId="{C9BBC180-B452-470A-B410-9D28ED10DCE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6DFF10D3-1CBC-4163-85C1-12183522D8D6}" type="pres">
      <dgm:prSet presAssocID="{D05761FA-3C71-4DD0-9183-7C99EBE53F4B}" presName="vertSpace6" presStyleLbl="node1" presStyleIdx="4" presStyleCnt="7"/>
      <dgm:spPr/>
    </dgm:pt>
    <dgm:pt modelId="{B4FD24CD-B93B-4B4E-A43E-F8524B0CD3F0}" type="pres">
      <dgm:prSet presAssocID="{D05761FA-3C71-4DD0-9183-7C99EBE53F4B}" presName="circle6" presStyleLbl="node1" presStyleIdx="5" presStyleCnt="7"/>
      <dgm:spPr/>
    </dgm:pt>
    <dgm:pt modelId="{0AD6547F-0D75-4083-A7A5-A35AB250ABEA}" type="pres">
      <dgm:prSet presAssocID="{D05761FA-3C71-4DD0-9183-7C99EBE53F4B}" presName="rect6" presStyleLbl="alignAcc1" presStyleIdx="5" presStyleCnt="7"/>
      <dgm:spPr/>
      <dgm:t>
        <a:bodyPr/>
        <a:lstStyle/>
        <a:p>
          <a:endParaRPr lang="cs-CZ"/>
        </a:p>
      </dgm:t>
    </dgm:pt>
    <dgm:pt modelId="{13361F2B-44A8-4C6E-9E92-35F8C52A0CB3}" type="pres">
      <dgm:prSet presAssocID="{4C35D32F-0EAB-4CD7-82EE-45574DC2A586}" presName="vertSpace7" presStyleLbl="node1" presStyleIdx="5" presStyleCnt="7"/>
      <dgm:spPr/>
    </dgm:pt>
    <dgm:pt modelId="{A8AA4860-2B26-41D9-B6D5-2A22DD6573ED}" type="pres">
      <dgm:prSet presAssocID="{4C35D32F-0EAB-4CD7-82EE-45574DC2A586}" presName="circle7" presStyleLbl="node1" presStyleIdx="6" presStyleCnt="7"/>
      <dgm:spPr/>
    </dgm:pt>
    <dgm:pt modelId="{D11C995F-01B9-4A9E-8902-744903F1A770}" type="pres">
      <dgm:prSet presAssocID="{4C35D32F-0EAB-4CD7-82EE-45574DC2A586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65A464-E682-4B59-9914-8231AF9F6C7C}" type="pres">
      <dgm:prSet presAssocID="{D05761FA-3C71-4DD0-9183-7C99EBE53F4B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B68738-347E-4F92-BDA1-E07CC7219E77}" type="pres">
      <dgm:prSet presAssocID="{4C35D32F-0EAB-4CD7-82EE-45574DC2A586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1237C9-5DE2-4844-B23C-1EBDD23EE58F}" type="presOf" srcId="{757F3AB3-0718-4624-B441-E567A8F0AB56}" destId="{333A1088-737F-45CB-B68E-254E46348037}" srcOrd="0" destOrd="0" presId="urn:microsoft.com/office/officeart/2005/8/layout/target3"/>
    <dgm:cxn modelId="{39A660F0-3F67-430A-A5C0-F5C7AE5BC1C7}" type="presOf" srcId="{D1B46980-6531-4606-95E6-44980827E919}" destId="{004736B2-18D3-4D6D-AA18-DF3F81E9E312}" srcOrd="0" destOrd="0" presId="urn:microsoft.com/office/officeart/2005/8/layout/target3"/>
    <dgm:cxn modelId="{A5B699D3-C42A-4B1E-A255-ECDF99F758A0}" type="presOf" srcId="{4C35D32F-0EAB-4CD7-82EE-45574DC2A586}" destId="{74B68738-347E-4F92-BDA1-E07CC7219E77}" srcOrd="1" destOrd="0" presId="urn:microsoft.com/office/officeart/2005/8/layout/target3"/>
    <dgm:cxn modelId="{B952A5FF-96BC-4E7F-8344-8355BB6462FF}" type="presOf" srcId="{D1D4F407-5343-4D3F-B5B9-D407B03CAEB4}" destId="{AED2198E-93D5-4001-81B4-73124B309672}" srcOrd="1" destOrd="0" presId="urn:microsoft.com/office/officeart/2005/8/layout/target3"/>
    <dgm:cxn modelId="{C9BD60C9-B621-473B-937A-D51E5AB63DEE}" type="presOf" srcId="{D05761FA-3C71-4DD0-9183-7C99EBE53F4B}" destId="{F565A464-E682-4B59-9914-8231AF9F6C7C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77286C41-74B3-4BE4-99C3-5F293D663655}" type="presOf" srcId="{B651F6E3-6281-48DB-9319-2AEAFDAE7572}" destId="{70A198DD-41D2-4313-8B5B-1CF1BCF383FB}" srcOrd="1" destOrd="0" presId="urn:microsoft.com/office/officeart/2005/8/layout/target3"/>
    <dgm:cxn modelId="{3FE973EC-B48E-4674-8FCB-3AC4571C3AD9}" type="presOf" srcId="{4C35D32F-0EAB-4CD7-82EE-45574DC2A586}" destId="{D11C995F-01B9-4A9E-8902-744903F1A770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BB07CADB-5368-47B9-9C63-3F28D961DC7C}" type="presOf" srcId="{D1B46980-6531-4606-95E6-44980827E919}" destId="{2CDFEC33-8C2A-49C6-B23B-FA3577B1DCE9}" srcOrd="1" destOrd="0" presId="urn:microsoft.com/office/officeart/2005/8/layout/target3"/>
    <dgm:cxn modelId="{6FD8578E-CD29-42C2-9D64-8F7D4A1BBB75}" type="presOf" srcId="{D05761FA-3C71-4DD0-9183-7C99EBE53F4B}" destId="{0AD6547F-0D75-4083-A7A5-A35AB250ABEA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9EBF6F-E4EB-43A2-B43A-738288D122E7}" type="presOf" srcId="{4865AC3F-78E2-43BA-A56B-7C465B8FCF11}" destId="{54F8D70D-FB57-4298-A600-D8F61B2A354A}" srcOrd="0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CB70FBD4-F643-414A-BED6-699581B5F460}" type="presOf" srcId="{D8197B8C-B260-4A16-BDF4-0947B075E274}" destId="{5C0D1B75-263C-4468-B985-565C95B9422B}" srcOrd="1" destOrd="0" presId="urn:microsoft.com/office/officeart/2005/8/layout/target3"/>
    <dgm:cxn modelId="{91F7496C-257B-4874-B2A6-CC3F490BC8FD}" type="presOf" srcId="{D1D4F407-5343-4D3F-B5B9-D407B03CAEB4}" destId="{D005CE8C-CC26-4C3E-AC11-E15060ECD759}" srcOrd="0" destOrd="0" presId="urn:microsoft.com/office/officeart/2005/8/layout/target3"/>
    <dgm:cxn modelId="{3DD2F2A8-BCEF-4848-BF56-5E4CA7EBE4B6}" srcId="{757F3AB3-0718-4624-B441-E567A8F0AB56}" destId="{D05761FA-3C71-4DD0-9183-7C99EBE53F4B}" srcOrd="5" destOrd="0" parTransId="{AA976F31-B6C2-4F44-AD16-210581F8F750}" sibTransId="{DDDC18D6-5FB0-4A25-8B72-BE62E0EE92EA}"/>
    <dgm:cxn modelId="{CEE9C12D-DC55-4F56-8CD5-6F2861FD885B}" type="presOf" srcId="{4865AC3F-78E2-43BA-A56B-7C465B8FCF11}" destId="{FC425D1D-3DF2-408E-A4F8-250CA94A450A}" srcOrd="1" destOrd="0" presId="urn:microsoft.com/office/officeart/2005/8/layout/target3"/>
    <dgm:cxn modelId="{D2F7A3D5-4948-4557-974E-CF119C37D2BB}" type="presOf" srcId="{D8197B8C-B260-4A16-BDF4-0947B075E274}" destId="{0F7944D4-5DCA-4B9E-A896-D52854246E44}" srcOrd="0" destOrd="0" presId="urn:microsoft.com/office/officeart/2005/8/layout/target3"/>
    <dgm:cxn modelId="{8ECC2C20-8CD1-4252-AF44-56D9DE923597}" type="presOf" srcId="{B651F6E3-6281-48DB-9319-2AEAFDAE7572}" destId="{7145B55B-1B24-4B93-A1D4-B8021E4AC78C}" srcOrd="0" destOrd="0" presId="urn:microsoft.com/office/officeart/2005/8/layout/target3"/>
    <dgm:cxn modelId="{C9BBC180-B452-470A-B410-9D28ED10DCE2}" srcId="{757F3AB3-0718-4624-B441-E567A8F0AB56}" destId="{FB33D2D2-7E0E-4478-A6B8-BBD62B18B85C}" srcOrd="7" destOrd="0" parTransId="{98ADC4DB-14AD-464F-80D2-ED7EEA19875D}" sibTransId="{F50B4F4A-BAFC-45B4-87FC-E37EC8DF5C75}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2221FB34-310D-4638-ACAE-9ACC709E4926}" srcId="{757F3AB3-0718-4624-B441-E567A8F0AB56}" destId="{4C35D32F-0EAB-4CD7-82EE-45574DC2A586}" srcOrd="6" destOrd="0" parTransId="{A15F02C0-547C-48B3-9D05-E7F145EBF3C4}" sibTransId="{8C5711BF-38F0-4590-B6BC-B3119A33CA2E}"/>
    <dgm:cxn modelId="{9BDFCC2A-66EA-4457-BD98-5539EAB73F00}" type="presParOf" srcId="{333A1088-737F-45CB-B68E-254E46348037}" destId="{F5ABB229-8D3B-4694-996A-96F23CF14429}" srcOrd="0" destOrd="0" presId="urn:microsoft.com/office/officeart/2005/8/layout/target3"/>
    <dgm:cxn modelId="{024AAEA4-E9A9-4C93-9053-DA2E0A46FFAF}" type="presParOf" srcId="{333A1088-737F-45CB-B68E-254E46348037}" destId="{F41139FD-01EE-4571-8B17-4FB00FC51163}" srcOrd="1" destOrd="0" presId="urn:microsoft.com/office/officeart/2005/8/layout/target3"/>
    <dgm:cxn modelId="{5F6C7DC1-8D75-4A74-B00C-28E07BE2E68C}" type="presParOf" srcId="{333A1088-737F-45CB-B68E-254E46348037}" destId="{D005CE8C-CC26-4C3E-AC11-E15060ECD759}" srcOrd="2" destOrd="0" presId="urn:microsoft.com/office/officeart/2005/8/layout/target3"/>
    <dgm:cxn modelId="{811D3C99-F6E5-47D6-93FE-68BD2D1E1079}" type="presParOf" srcId="{333A1088-737F-45CB-B68E-254E46348037}" destId="{E2699407-A48D-4333-A645-7FA48F1FE3B7}" srcOrd="3" destOrd="0" presId="urn:microsoft.com/office/officeart/2005/8/layout/target3"/>
    <dgm:cxn modelId="{54B6C8F7-B92F-4439-AE94-456B29C7DD46}" type="presParOf" srcId="{333A1088-737F-45CB-B68E-254E46348037}" destId="{D5EA2712-68D0-4098-BDE6-B295C6AB6119}" srcOrd="4" destOrd="0" presId="urn:microsoft.com/office/officeart/2005/8/layout/target3"/>
    <dgm:cxn modelId="{3D6FB0B9-6250-420C-AA9E-6C07E9B9520F}" type="presParOf" srcId="{333A1088-737F-45CB-B68E-254E46348037}" destId="{54F8D70D-FB57-4298-A600-D8F61B2A354A}" srcOrd="5" destOrd="0" presId="urn:microsoft.com/office/officeart/2005/8/layout/target3"/>
    <dgm:cxn modelId="{3258E660-E818-4CED-9722-8647443B2F3C}" type="presParOf" srcId="{333A1088-737F-45CB-B68E-254E46348037}" destId="{C616B022-AA0C-4D3B-BDBF-093D86622E86}" srcOrd="6" destOrd="0" presId="urn:microsoft.com/office/officeart/2005/8/layout/target3"/>
    <dgm:cxn modelId="{AC9C17B1-704E-4310-9555-65FE91776D12}" type="presParOf" srcId="{333A1088-737F-45CB-B68E-254E46348037}" destId="{69684AB7-5B8D-45A5-BC2F-6AF80EB883EF}" srcOrd="7" destOrd="0" presId="urn:microsoft.com/office/officeart/2005/8/layout/target3"/>
    <dgm:cxn modelId="{0BB15079-D493-4513-BFD4-36FFADFCDEF6}" type="presParOf" srcId="{333A1088-737F-45CB-B68E-254E46348037}" destId="{004736B2-18D3-4D6D-AA18-DF3F81E9E312}" srcOrd="8" destOrd="0" presId="urn:microsoft.com/office/officeart/2005/8/layout/target3"/>
    <dgm:cxn modelId="{E8CA3AC1-1EB3-4FFF-B67E-2CC696E1BF36}" type="presParOf" srcId="{333A1088-737F-45CB-B68E-254E46348037}" destId="{9CCAD005-8609-4003-9C1F-3AFC293FB9F9}" srcOrd="9" destOrd="0" presId="urn:microsoft.com/office/officeart/2005/8/layout/target3"/>
    <dgm:cxn modelId="{4D0B13A6-2A5E-4337-9AF7-8B7388E8420B}" type="presParOf" srcId="{333A1088-737F-45CB-B68E-254E46348037}" destId="{0C4087F0-2DA9-4805-A823-C8C5404FEF67}" srcOrd="10" destOrd="0" presId="urn:microsoft.com/office/officeart/2005/8/layout/target3"/>
    <dgm:cxn modelId="{6FB67C44-8AFC-4777-9507-7D8E69CC4A20}" type="presParOf" srcId="{333A1088-737F-45CB-B68E-254E46348037}" destId="{7145B55B-1B24-4B93-A1D4-B8021E4AC78C}" srcOrd="11" destOrd="0" presId="urn:microsoft.com/office/officeart/2005/8/layout/target3"/>
    <dgm:cxn modelId="{846882DD-3886-46EF-9F69-B909BD066243}" type="presParOf" srcId="{333A1088-737F-45CB-B68E-254E46348037}" destId="{6919BCDB-3A39-4371-A415-42187620F612}" srcOrd="12" destOrd="0" presId="urn:microsoft.com/office/officeart/2005/8/layout/target3"/>
    <dgm:cxn modelId="{1A51B2DB-9545-41DB-B214-3C6C0A00FD5A}" type="presParOf" srcId="{333A1088-737F-45CB-B68E-254E46348037}" destId="{19974A4C-782A-40F8-BDC1-A903A52CB5DC}" srcOrd="13" destOrd="0" presId="urn:microsoft.com/office/officeart/2005/8/layout/target3"/>
    <dgm:cxn modelId="{E8CCCE86-80C9-4F8F-A8BB-6E3ECDF991BE}" type="presParOf" srcId="{333A1088-737F-45CB-B68E-254E46348037}" destId="{0F7944D4-5DCA-4B9E-A896-D52854246E44}" srcOrd="14" destOrd="0" presId="urn:microsoft.com/office/officeart/2005/8/layout/target3"/>
    <dgm:cxn modelId="{E3D8A0D2-D194-4591-8480-F668C3225E9B}" type="presParOf" srcId="{333A1088-737F-45CB-B68E-254E46348037}" destId="{6DFF10D3-1CBC-4163-85C1-12183522D8D6}" srcOrd="15" destOrd="0" presId="urn:microsoft.com/office/officeart/2005/8/layout/target3"/>
    <dgm:cxn modelId="{637C1534-2DBE-4C9A-8812-BA896744AE85}" type="presParOf" srcId="{333A1088-737F-45CB-B68E-254E46348037}" destId="{B4FD24CD-B93B-4B4E-A43E-F8524B0CD3F0}" srcOrd="16" destOrd="0" presId="urn:microsoft.com/office/officeart/2005/8/layout/target3"/>
    <dgm:cxn modelId="{25A662B8-33D2-4E33-ADA0-0E9389C9CF98}" type="presParOf" srcId="{333A1088-737F-45CB-B68E-254E46348037}" destId="{0AD6547F-0D75-4083-A7A5-A35AB250ABEA}" srcOrd="17" destOrd="0" presId="urn:microsoft.com/office/officeart/2005/8/layout/target3"/>
    <dgm:cxn modelId="{2CC9C2F3-355C-4790-8B29-610C11CFB133}" type="presParOf" srcId="{333A1088-737F-45CB-B68E-254E46348037}" destId="{13361F2B-44A8-4C6E-9E92-35F8C52A0CB3}" srcOrd="18" destOrd="0" presId="urn:microsoft.com/office/officeart/2005/8/layout/target3"/>
    <dgm:cxn modelId="{FB616CD9-B3B3-43FE-8788-6D0723F165B6}" type="presParOf" srcId="{333A1088-737F-45CB-B68E-254E46348037}" destId="{A8AA4860-2B26-41D9-B6D5-2A22DD6573ED}" srcOrd="19" destOrd="0" presId="urn:microsoft.com/office/officeart/2005/8/layout/target3"/>
    <dgm:cxn modelId="{8068DBCC-DA4E-400D-A3FD-9E272CFB3A29}" type="presParOf" srcId="{333A1088-737F-45CB-B68E-254E46348037}" destId="{D11C995F-01B9-4A9E-8902-744903F1A770}" srcOrd="20" destOrd="0" presId="urn:microsoft.com/office/officeart/2005/8/layout/target3"/>
    <dgm:cxn modelId="{73C3D0E0-EF17-42D0-8595-B6D845B700FC}" type="presParOf" srcId="{333A1088-737F-45CB-B68E-254E46348037}" destId="{AED2198E-93D5-4001-81B4-73124B309672}" srcOrd="21" destOrd="0" presId="urn:microsoft.com/office/officeart/2005/8/layout/target3"/>
    <dgm:cxn modelId="{6C4B7EB3-A738-41F7-B207-1A978269F11E}" type="presParOf" srcId="{333A1088-737F-45CB-B68E-254E46348037}" destId="{FC425D1D-3DF2-408E-A4F8-250CA94A450A}" srcOrd="22" destOrd="0" presId="urn:microsoft.com/office/officeart/2005/8/layout/target3"/>
    <dgm:cxn modelId="{5E4B58EE-486D-41D8-8380-5670E65C1884}" type="presParOf" srcId="{333A1088-737F-45CB-B68E-254E46348037}" destId="{2CDFEC33-8C2A-49C6-B23B-FA3577B1DCE9}" srcOrd="23" destOrd="0" presId="urn:microsoft.com/office/officeart/2005/8/layout/target3"/>
    <dgm:cxn modelId="{67843C72-EA68-49D2-B044-A81C02F45777}" type="presParOf" srcId="{333A1088-737F-45CB-B68E-254E46348037}" destId="{70A198DD-41D2-4313-8B5B-1CF1BCF383FB}" srcOrd="24" destOrd="0" presId="urn:microsoft.com/office/officeart/2005/8/layout/target3"/>
    <dgm:cxn modelId="{3ED8EC0F-4CC1-4213-8959-2074A933CE5E}" type="presParOf" srcId="{333A1088-737F-45CB-B68E-254E46348037}" destId="{5C0D1B75-263C-4468-B985-565C95B9422B}" srcOrd="25" destOrd="0" presId="urn:microsoft.com/office/officeart/2005/8/layout/target3"/>
    <dgm:cxn modelId="{D0A0C0D7-CE6D-49A1-B180-5A1949304C29}" type="presParOf" srcId="{333A1088-737F-45CB-B68E-254E46348037}" destId="{F565A464-E682-4B59-9914-8231AF9F6C7C}" srcOrd="26" destOrd="0" presId="urn:microsoft.com/office/officeart/2005/8/layout/target3"/>
    <dgm:cxn modelId="{2C9BB3AF-DC5D-4A9A-8683-13C32BDD1B8C}" type="presParOf" srcId="{333A1088-737F-45CB-B68E-254E46348037}" destId="{74B68738-347E-4F92-BDA1-E07CC7219E77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36304" cy="27363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1460" y="0"/>
          <a:ext cx="6840760" cy="27363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</a:t>
          </a:r>
          <a:r>
            <a:rPr lang="cs-CZ" sz="2000" kern="1200" smtClean="0"/>
            <a:t>okres Ústí nad Orlicí</a:t>
          </a:r>
          <a:endParaRPr lang="cs-CZ" sz="2000" kern="1200" dirty="0"/>
        </a:p>
      </dsp:txBody>
      <dsp:txXfrm>
        <a:off x="1351460" y="0"/>
        <a:ext cx="6840760" cy="273629"/>
      </dsp:txXfrm>
    </dsp:sp>
    <dsp:sp modelId="{D5EA2712-68D0-4098-BDE6-B295C6AB6119}">
      <dsp:nvSpPr>
        <dsp:cNvPr id="0" name=""/>
        <dsp:cNvSpPr/>
      </dsp:nvSpPr>
      <dsp:spPr>
        <a:xfrm>
          <a:off x="205222" y="273629"/>
          <a:ext cx="2325858" cy="232585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shade val="51000"/>
                <a:satMod val="130000"/>
              </a:schemeClr>
            </a:gs>
            <a:gs pos="80000">
              <a:schemeClr val="accent5">
                <a:hueOff val="-1655646"/>
                <a:satOff val="6635"/>
                <a:lumOff val="1438"/>
                <a:alphaOff val="0"/>
                <a:shade val="93000"/>
                <a:satMod val="13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368152" y="273629"/>
          <a:ext cx="6840760" cy="23258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8. 1. 2012</a:t>
          </a:r>
          <a:endParaRPr lang="cs-CZ" sz="2000" kern="1200" dirty="0"/>
        </a:p>
      </dsp:txBody>
      <dsp:txXfrm>
        <a:off x="1368152" y="273629"/>
        <a:ext cx="6840760" cy="273629"/>
      </dsp:txXfrm>
    </dsp:sp>
    <dsp:sp modelId="{69684AB7-5B8D-45A5-BC2F-6AF80EB883EF}">
      <dsp:nvSpPr>
        <dsp:cNvPr id="0" name=""/>
        <dsp:cNvSpPr/>
      </dsp:nvSpPr>
      <dsp:spPr>
        <a:xfrm>
          <a:off x="410445" y="547259"/>
          <a:ext cx="1915413" cy="19154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368152" y="547259"/>
          <a:ext cx="6840760" cy="19154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</a:t>
          </a:r>
          <a:r>
            <a:rPr lang="cs-CZ" sz="2000" kern="1200" dirty="0" err="1" smtClean="0"/>
            <a:t>Hofrichterová</a:t>
          </a:r>
          <a:endParaRPr lang="cs-CZ" sz="2000" kern="1200" dirty="0"/>
        </a:p>
      </dsp:txBody>
      <dsp:txXfrm>
        <a:off x="1368152" y="547259"/>
        <a:ext cx="6840760" cy="273629"/>
      </dsp:txXfrm>
    </dsp:sp>
    <dsp:sp modelId="{0C4087F0-2DA9-4805-A823-C8C5404FEF67}">
      <dsp:nvSpPr>
        <dsp:cNvPr id="0" name=""/>
        <dsp:cNvSpPr/>
      </dsp:nvSpPr>
      <dsp:spPr>
        <a:xfrm>
          <a:off x="615667" y="820889"/>
          <a:ext cx="1504968" cy="1504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368152" y="820889"/>
          <a:ext cx="6840760" cy="1504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baseline="0" dirty="0" smtClean="0"/>
            <a:t>VY_32_INOVACE_04_Pets</a:t>
          </a:r>
          <a:endParaRPr lang="cs-CZ" sz="2000" kern="1200" dirty="0"/>
        </a:p>
      </dsp:txBody>
      <dsp:txXfrm>
        <a:off x="1368152" y="820889"/>
        <a:ext cx="6840760" cy="273632"/>
      </dsp:txXfrm>
    </dsp:sp>
    <dsp:sp modelId="{19974A4C-782A-40F8-BDC1-A903A52CB5DC}">
      <dsp:nvSpPr>
        <dsp:cNvPr id="0" name=""/>
        <dsp:cNvSpPr/>
      </dsp:nvSpPr>
      <dsp:spPr>
        <a:xfrm>
          <a:off x="820891" y="1094522"/>
          <a:ext cx="1094520" cy="109452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368152" y="1094522"/>
          <a:ext cx="6840760" cy="109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Anglický jazyk II</a:t>
          </a:r>
          <a:endParaRPr lang="cs-CZ" sz="2000" kern="1200" dirty="0"/>
        </a:p>
      </dsp:txBody>
      <dsp:txXfrm>
        <a:off x="1368152" y="1094522"/>
        <a:ext cx="6840760" cy="273629"/>
      </dsp:txXfrm>
    </dsp:sp>
    <dsp:sp modelId="{B4FD24CD-B93B-4B4E-A43E-F8524B0CD3F0}">
      <dsp:nvSpPr>
        <dsp:cNvPr id="0" name=""/>
        <dsp:cNvSpPr/>
      </dsp:nvSpPr>
      <dsp:spPr>
        <a:xfrm>
          <a:off x="1026114" y="1368152"/>
          <a:ext cx="684075" cy="6840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shade val="51000"/>
                <a:satMod val="130000"/>
              </a:schemeClr>
            </a:gs>
            <a:gs pos="80000">
              <a:schemeClr val="accent5">
                <a:hueOff val="-8278230"/>
                <a:satOff val="33176"/>
                <a:lumOff val="7190"/>
                <a:alphaOff val="0"/>
                <a:shade val="93000"/>
                <a:satMod val="13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AD6547F-0D75-4083-A7A5-A35AB250ABEA}">
      <dsp:nvSpPr>
        <dsp:cNvPr id="0" name=""/>
        <dsp:cNvSpPr/>
      </dsp:nvSpPr>
      <dsp:spPr>
        <a:xfrm>
          <a:off x="1368152" y="1368152"/>
          <a:ext cx="6840760" cy="6840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ROČNÍK: 3. </a:t>
          </a:r>
        </a:p>
      </dsp:txBody>
      <dsp:txXfrm>
        <a:off x="1368152" y="1368152"/>
        <a:ext cx="6840760" cy="273629"/>
      </dsp:txXfrm>
    </dsp:sp>
    <dsp:sp modelId="{A8AA4860-2B26-41D9-B6D5-2A22DD6573ED}">
      <dsp:nvSpPr>
        <dsp:cNvPr id="0" name=""/>
        <dsp:cNvSpPr/>
      </dsp:nvSpPr>
      <dsp:spPr>
        <a:xfrm>
          <a:off x="1231337" y="1641782"/>
          <a:ext cx="273629" cy="2736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11C995F-01B9-4A9E-8902-744903F1A770}">
      <dsp:nvSpPr>
        <dsp:cNvPr id="0" name=""/>
        <dsp:cNvSpPr/>
      </dsp:nvSpPr>
      <dsp:spPr>
        <a:xfrm>
          <a:off x="1368152" y="1641782"/>
          <a:ext cx="6840760" cy="2736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  CZ.1.07/1.4.00/21.1871</a:t>
          </a:r>
          <a:endParaRPr lang="cs-CZ" sz="2000" kern="1200" dirty="0"/>
        </a:p>
      </dsp:txBody>
      <dsp:txXfrm>
        <a:off x="1368152" y="1641782"/>
        <a:ext cx="6840760" cy="2736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1A2DB2-9D60-48C3-99A6-B6C6457AF0CF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24BAED-1407-4B42-98A6-03EC53EEB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351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4BA95-920B-4374-807A-7E840FC2DCC4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16B92-EE4F-4B14-BE73-479A967C8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469902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4BA95-920B-4374-807A-7E840FC2DCC4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16B92-EE4F-4B14-BE73-479A967C8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1670869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4BA95-920B-4374-807A-7E840FC2DCC4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16B92-EE4F-4B14-BE73-479A967C8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8384963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4BA95-920B-4374-807A-7E840FC2DCC4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16B92-EE4F-4B14-BE73-479A967C8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9235665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4BA95-920B-4374-807A-7E840FC2DCC4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16B92-EE4F-4B14-BE73-479A967C8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710383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4BA95-920B-4374-807A-7E840FC2DCC4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16B92-EE4F-4B14-BE73-479A967C8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733111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4BA95-920B-4374-807A-7E840FC2DCC4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16B92-EE4F-4B14-BE73-479A967C8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578394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4BA95-920B-4374-807A-7E840FC2DCC4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16B92-EE4F-4B14-BE73-479A967C8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527593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4BA95-920B-4374-807A-7E840FC2DCC4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16B92-EE4F-4B14-BE73-479A967C8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311955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4BA95-920B-4374-807A-7E840FC2DCC4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16B92-EE4F-4B14-BE73-479A967C8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992217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4BA95-920B-4374-807A-7E840FC2DCC4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16B92-EE4F-4B14-BE73-479A967C8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1555976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tint val="40000"/>
                <a:satMod val="350000"/>
              </a:schemeClr>
            </a:gs>
            <a:gs pos="40000">
              <a:srgbClr val="8FC4FF"/>
            </a:gs>
            <a:gs pos="100000">
              <a:srgbClr val="CCCCFF"/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64BA95-920B-4374-807A-7E840FC2DCC4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816B92-EE4F-4B14-BE73-479A967C8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8198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gif"/><Relationship Id="rId3" Type="http://schemas.openxmlformats.org/officeDocument/2006/relationships/image" Target="../media/image11.wmf"/><Relationship Id="rId7" Type="http://schemas.openxmlformats.org/officeDocument/2006/relationships/image" Target="../media/image15.gi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Relationship Id="rId9" Type="http://schemas.openxmlformats.org/officeDocument/2006/relationships/image" Target="../media/image17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gif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gif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gif"/><Relationship Id="rId3" Type="http://schemas.openxmlformats.org/officeDocument/2006/relationships/image" Target="../media/image30.wmf"/><Relationship Id="rId7" Type="http://schemas.openxmlformats.org/officeDocument/2006/relationships/image" Target="../media/image34.gif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wmf"/><Relationship Id="rId5" Type="http://schemas.openxmlformats.org/officeDocument/2006/relationships/image" Target="../media/image32.wmf"/><Relationship Id="rId4" Type="http://schemas.openxmlformats.org/officeDocument/2006/relationships/image" Target="../media/image3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gif"/><Relationship Id="rId5" Type="http://schemas.openxmlformats.org/officeDocument/2006/relationships/image" Target="../media/image39.wmf"/><Relationship Id="rId4" Type="http://schemas.openxmlformats.org/officeDocument/2006/relationships/image" Target="../media/image3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wmf"/><Relationship Id="rId7" Type="http://schemas.openxmlformats.org/officeDocument/2006/relationships/image" Target="../media/image46.emf"/><Relationship Id="rId2" Type="http://schemas.openxmlformats.org/officeDocument/2006/relationships/image" Target="../media/image4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jpeg"/><Relationship Id="rId5" Type="http://schemas.openxmlformats.org/officeDocument/2006/relationships/image" Target="../media/image44.wmf"/><Relationship Id="rId4" Type="http://schemas.openxmlformats.org/officeDocument/2006/relationships/image" Target="../media/image43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wmf"/><Relationship Id="rId3" Type="http://schemas.openxmlformats.org/officeDocument/2006/relationships/image" Target="../media/image11.wmf"/><Relationship Id="rId7" Type="http://schemas.openxmlformats.org/officeDocument/2006/relationships/image" Target="../media/image30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19.wmf"/><Relationship Id="rId4" Type="http://schemas.openxmlformats.org/officeDocument/2006/relationships/image" Target="../media/image47.wmf"/><Relationship Id="rId9" Type="http://schemas.openxmlformats.org/officeDocument/2006/relationships/image" Target="../media/image48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wmf"/><Relationship Id="rId3" Type="http://schemas.openxmlformats.org/officeDocument/2006/relationships/image" Target="../media/image11.wmf"/><Relationship Id="rId7" Type="http://schemas.openxmlformats.org/officeDocument/2006/relationships/image" Target="../media/image30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19.wmf"/><Relationship Id="rId4" Type="http://schemas.openxmlformats.org/officeDocument/2006/relationships/image" Target="../media/image47.wmf"/><Relationship Id="rId9" Type="http://schemas.openxmlformats.org/officeDocument/2006/relationships/image" Target="../media/image49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wmf"/><Relationship Id="rId7" Type="http://schemas.openxmlformats.org/officeDocument/2006/relationships/image" Target="../media/image36.png"/><Relationship Id="rId2" Type="http://schemas.openxmlformats.org/officeDocument/2006/relationships/image" Target="../media/image5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wmf"/><Relationship Id="rId5" Type="http://schemas.openxmlformats.org/officeDocument/2006/relationships/image" Target="../media/image52.wmf"/><Relationship Id="rId4" Type="http://schemas.openxmlformats.org/officeDocument/2006/relationships/image" Target="../media/image51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55.wmf"/><Relationship Id="rId7" Type="http://schemas.openxmlformats.org/officeDocument/2006/relationships/image" Target="../media/image59.png"/><Relationship Id="rId2" Type="http://schemas.openxmlformats.org/officeDocument/2006/relationships/image" Target="../media/image5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5" Type="http://schemas.openxmlformats.org/officeDocument/2006/relationships/image" Target="../media/image57.wmf"/><Relationship Id="rId10" Type="http://schemas.openxmlformats.org/officeDocument/2006/relationships/image" Target="../media/image62.png"/><Relationship Id="rId4" Type="http://schemas.openxmlformats.org/officeDocument/2006/relationships/image" Target="../media/image56.wmf"/><Relationship Id="rId9" Type="http://schemas.openxmlformats.org/officeDocument/2006/relationships/image" Target="../media/image6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61757637"/>
              </p:ext>
            </p:extLst>
          </p:nvPr>
        </p:nvGraphicFramePr>
        <p:xfrm>
          <a:off x="539552" y="908720"/>
          <a:ext cx="8208912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9847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16832"/>
            <a:ext cx="8229600" cy="3168352"/>
          </a:xfrm>
        </p:spPr>
        <p:txBody>
          <a:bodyPr/>
          <a:lstStyle/>
          <a:p>
            <a:r>
              <a:rPr lang="cs-CZ" dirty="0" smtClean="0"/>
              <a:t>materiál je určen k prezentaci a procvičení nové slovní zásoby : domácí mazlíčci</a:t>
            </a:r>
          </a:p>
          <a:p>
            <a:r>
              <a:rPr lang="cs-CZ" dirty="0" smtClean="0"/>
              <a:t>po výukové části (snímky 4 – 10) následuje procvičování – podle instrukcí na jednotlivých snímcích</a:t>
            </a:r>
          </a:p>
        </p:txBody>
      </p:sp>
    </p:spTree>
    <p:extLst>
      <p:ext uri="{BB962C8B-B14F-4D97-AF65-F5344CB8AC3E}">
        <p14:creationId xmlns:p14="http://schemas.microsoft.com/office/powerpoint/2010/main" val="1398814701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132856"/>
            <a:ext cx="7772400" cy="1470025"/>
          </a:xfrm>
        </p:spPr>
        <p:txBody>
          <a:bodyPr anchor="ctr" anchorCtr="1">
            <a:normAutofit fontScale="90000"/>
          </a:bodyPr>
          <a:lstStyle/>
          <a:p>
            <a:r>
              <a:rPr lang="cs-CZ" dirty="0" smtClean="0">
                <a:latin typeface="Algerian" pitchFamily="82" charset="0"/>
              </a:rPr>
              <a:t/>
            </a:r>
            <a:br>
              <a:rPr lang="cs-CZ" dirty="0" smtClean="0">
                <a:latin typeface="Algerian" pitchFamily="82" charset="0"/>
              </a:rPr>
            </a:br>
            <a:r>
              <a:rPr lang="cs-CZ" sz="6700" dirty="0" err="1" smtClean="0">
                <a:latin typeface="Algerian" pitchFamily="82" charset="0"/>
              </a:rPr>
              <a:t>Pets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08678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C:\Documents and Settings\Jana\Local Settings\Temporary Internet Files\Content.IE5\6UVEIDME\MC9004381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92696"/>
            <a:ext cx="2048389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Documents and Settings\Jana\Local Settings\Temporary Internet Files\Content.IE5\6UVEIDME\MP9004276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5932" y="1566466"/>
            <a:ext cx="2592288" cy="1883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Documents and Settings\Jana\Local Settings\Temporary Internet Files\Content.IE5\1FODN5WI\MP90042231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886" y="3324412"/>
            <a:ext cx="2287647" cy="1810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Jana\Local Settings\Temporary Internet Files\Content.IE5\1SDAO35J\MP9004264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6216" y="616589"/>
            <a:ext cx="2339752" cy="1555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Jana\Local Settings\Temporary Internet Files\Content.IE5\Z229WJ1S\MC9004345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468" y="4933666"/>
            <a:ext cx="1797050" cy="123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592306" y="2961818"/>
            <a:ext cx="2088232" cy="646331"/>
          </a:xfrm>
          <a:prstGeom prst="rect">
            <a:avLst/>
          </a:prstGeom>
          <a:noFill/>
          <a:ln w="31750"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600">
                <a:latin typeface="Arial Black" pitchFamily="34" charset="0"/>
              </a:defRPr>
            </a:lvl1pPr>
          </a:lstStyle>
          <a:p>
            <a:r>
              <a:rPr lang="cs-CZ" dirty="0" err="1"/>
              <a:t>cat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37" t="22656" r="6271" b="34975"/>
          <a:stretch/>
        </p:blipFill>
        <p:spPr>
          <a:xfrm>
            <a:off x="5879150" y="4566036"/>
            <a:ext cx="3039069" cy="1521001"/>
          </a:xfrm>
          <a:prstGeom prst="rect">
            <a:avLst/>
          </a:prstGeom>
        </p:spPr>
      </p:pic>
      <p:pic>
        <p:nvPicPr>
          <p:cNvPr id="13" name="Picture 8" descr="C:\Documents and Settings\Jana\Local Settings\Temporary Internet Files\Content.IE5\UYS4NCDL\MM900205360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1051" y="394248"/>
            <a:ext cx="1162050" cy="100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Jana\Local Settings\Temporary Internet Files\Content.IE5\0QQ8TY2G\MM900365148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743515"/>
            <a:ext cx="1028700" cy="82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97461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Documents and Settings\Jana\Local Settings\Temporary Internet Files\Content.IE5\Z229WJ1S\MP9004448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588163"/>
            <a:ext cx="1924829" cy="2525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9" descr="C:\Documents and Settings\Jana\Local Settings\Temporary Internet Files\Content.IE5\DOCEXLXU\MC9004414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531241"/>
            <a:ext cx="3191735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Documents and Settings\Jana\Local Settings\Temporary Internet Files\Content.IE5\0QQ8TY2G\MP9004016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77072"/>
            <a:ext cx="3312368" cy="2207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Documents and Settings\Jana\Local Settings\Temporary Internet Files\Content.IE5\1FODN5WI\MP90044480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32656"/>
            <a:ext cx="2183546" cy="2864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Documents and Settings\Jana\Local Settings\Temporary Internet Files\Content.IE5\Z229WJ1S\MP90044480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0131" y="332656"/>
            <a:ext cx="1975900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014305" y="3199569"/>
            <a:ext cx="2088232" cy="646331"/>
          </a:xfrm>
          <a:prstGeom prst="rect">
            <a:avLst/>
          </a:prstGeom>
          <a:noFill/>
          <a:ln w="31750"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600">
                <a:latin typeface="Arial Black" pitchFamily="34" charset="0"/>
              </a:defRPr>
            </a:lvl1pPr>
          </a:lstStyle>
          <a:p>
            <a:r>
              <a:rPr lang="cs-CZ" dirty="0"/>
              <a:t>dog</a:t>
            </a:r>
          </a:p>
        </p:txBody>
      </p:sp>
      <p:pic>
        <p:nvPicPr>
          <p:cNvPr id="7170" name="Picture 2" descr="C:\Documents and Settings\Jana\Local Settings\Temporary Internet Files\Content.IE5\0QQ8TY2G\MM900185571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003172"/>
            <a:ext cx="1076325" cy="90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Documents and Settings\Jana\Local Settings\Temporary Internet Files\Content.IE5\DOCEXLXU\MM900205361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275644"/>
            <a:ext cx="1019175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Documents and Settings\Jana\Local Settings\Temporary Internet Files\Content.IE5\HROWY3O3\MM900040902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594622"/>
            <a:ext cx="2360846" cy="1172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54172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3" descr="C:\Documents and Settings\Jana\Local Settings\Temporary Internet Files\Content.IE5\DOCEXLXU\MP9004331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3451" y="1188554"/>
            <a:ext cx="3110997" cy="3110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4" descr="C:\Documents and Settings\Jana\Local Settings\Temporary Internet Files\Content.IE5\UYS4NCDL\MC9004345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490" y="311687"/>
            <a:ext cx="2326054" cy="1788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2" descr="C:\Documents and Settings\Jana\Local Settings\Temporary Internet Files\Content.IE5\0QQ8TY2G\MP9004310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505531"/>
            <a:ext cx="3384027" cy="3876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707904" y="2420888"/>
            <a:ext cx="2088232" cy="646331"/>
          </a:xfrm>
          <a:prstGeom prst="rect">
            <a:avLst/>
          </a:prstGeom>
          <a:noFill/>
          <a:ln w="31750"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600">
                <a:latin typeface="Arial Black" pitchFamily="34" charset="0"/>
              </a:defRPr>
            </a:lvl1pPr>
          </a:lstStyle>
          <a:p>
            <a:r>
              <a:rPr lang="cs-CZ" dirty="0" err="1"/>
              <a:t>fish</a:t>
            </a:r>
            <a:endParaRPr lang="cs-CZ" dirty="0"/>
          </a:p>
        </p:txBody>
      </p:sp>
      <p:pic>
        <p:nvPicPr>
          <p:cNvPr id="2054" name="Picture 6" descr="C:\Documents and Settings\Jana\Local Settings\Temporary Internet Files\Content.IE5\UYS4NCDL\MM900356730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2387" y="764704"/>
            <a:ext cx="1224136" cy="1110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Jana\Local Settings\Temporary Internet Files\Content.IE5\DOCEXLXU\MP90018252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3302" y="4033228"/>
            <a:ext cx="1569523" cy="2348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Documents and Settings\Jana\Local Settings\Temporary Internet Files\Content.IE5\Z229WJ1S\MP90042310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4386" y="4725144"/>
            <a:ext cx="1525141" cy="1476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30579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0" descr="C:\Documents and Settings\Jana\Local Settings\Temporary Internet Files\Content.IE5\1SDAO35J\MC9002501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20688"/>
            <a:ext cx="2160240" cy="1734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Documents and Settings\Jana\Local Settings\Temporary Internet Files\Content.IE5\UYS4NCDL\MP9004392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435" y="4247448"/>
            <a:ext cx="1085867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Jana\Local Settings\Temporary Internet Files\Content.IE5\DOCEXLXU\MP90043094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60273"/>
            <a:ext cx="5415972" cy="360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5" y="4247448"/>
            <a:ext cx="2672789" cy="2004592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1907704" y="2924944"/>
            <a:ext cx="2088232" cy="646331"/>
          </a:xfrm>
          <a:prstGeom prst="rect">
            <a:avLst/>
          </a:prstGeom>
          <a:noFill/>
          <a:ln w="31750"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600">
                <a:latin typeface="Arial Black" pitchFamily="34" charset="0"/>
              </a:defRPr>
            </a:lvl1pPr>
          </a:lstStyle>
          <a:p>
            <a:r>
              <a:rPr lang="cs-CZ" dirty="0" err="1"/>
              <a:t>rabbit</a:t>
            </a:r>
            <a:endParaRPr lang="cs-CZ" dirty="0"/>
          </a:p>
        </p:txBody>
      </p:sp>
      <p:pic>
        <p:nvPicPr>
          <p:cNvPr id="4107" name="Picture 11" descr="C:\Documents and Settings\Jana\Local Settings\Temporary Internet Files\Content.IE5\6UVEIDME\MM900365153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2006" y="4247448"/>
            <a:ext cx="1869370" cy="1627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60937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38809" y="4149080"/>
            <a:ext cx="2088232" cy="646331"/>
          </a:xfrm>
          <a:prstGeom prst="rect">
            <a:avLst/>
          </a:prstGeom>
          <a:noFill/>
          <a:ln w="31750"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600">
                <a:latin typeface="Arial Black" pitchFamily="34" charset="0"/>
              </a:defRPr>
            </a:lvl1pPr>
          </a:lstStyle>
          <a:p>
            <a:r>
              <a:rPr lang="cs-CZ" dirty="0" err="1"/>
              <a:t>bird</a:t>
            </a:r>
            <a:endParaRPr lang="cs-CZ" dirty="0"/>
          </a:p>
        </p:txBody>
      </p:sp>
      <p:pic>
        <p:nvPicPr>
          <p:cNvPr id="3" name="Picture 19" descr="C:\Documents and Settings\Jana\Local Settings\Temporary Internet Files\Content.IE5\HROWY3O3\MP900178901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5353"/>
          <a:stretch/>
        </p:blipFill>
        <p:spPr bwMode="auto">
          <a:xfrm>
            <a:off x="2051720" y="384549"/>
            <a:ext cx="3096344" cy="2531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0" descr="C:\Documents and Settings\Jana\Local Settings\Temporary Internet Files\Content.IE5\1SDAO35J\MC9004345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713550"/>
            <a:ext cx="1751990" cy="2681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8" descr="C:\Documents and Settings\Jana\Local Settings\Temporary Internet Files\Content.IE5\UYS4NCDL\MP9001805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397" y="3395728"/>
            <a:ext cx="1894646" cy="2999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Documents and Settings\Jana\Local Settings\Temporary Internet Files\Content.IE5\1FODN5WI\MC9000304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73439"/>
            <a:ext cx="2701138" cy="4441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Jana\Local Settings\Temporary Internet Files\Content.IE5\UYS4NCDL\MC90010940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00187"/>
            <a:ext cx="1254964" cy="1787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Jana\Local Settings\Temporary Internet Files\Content.IE5\1FODN5WI\MM900336588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107" y="5445224"/>
            <a:ext cx="762000" cy="54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Jana\Local Settings\Temporary Internet Files\Content.IE5\0QQ8TY2G\MM900236249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3233737"/>
            <a:ext cx="762000" cy="390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97166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6" descr="C:\Documents and Settings\Jana\Local Settings\Temporary Internet Files\Content.IE5\1SDAO35J\MC9004363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8608" y="4428852"/>
            <a:ext cx="1896384" cy="189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5" descr="C:\Documents and Settings\Jana\Local Settings\Temporary Internet Files\Content.IE5\HROWY3O3\MC90043625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24744"/>
            <a:ext cx="3451273" cy="3451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Documents and Settings\Jana\Local Settings\Temporary Internet Files\Content.IE5\0QQ8TY2G\MP9004015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077072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Jana\Local Settings\Temporary Internet Files\Content.IE5\0QQ8TY2G\MC9004366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620688"/>
            <a:ext cx="144462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846809" y="2924944"/>
            <a:ext cx="2088232" cy="646331"/>
          </a:xfrm>
          <a:prstGeom prst="rect">
            <a:avLst/>
          </a:prstGeom>
          <a:noFill/>
          <a:ln w="31750"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600">
                <a:latin typeface="Arial Black" pitchFamily="34" charset="0"/>
              </a:defRPr>
            </a:lvl1pPr>
          </a:lstStyle>
          <a:p>
            <a:r>
              <a:rPr lang="cs-CZ" dirty="0" err="1"/>
              <a:t>spider</a:t>
            </a:r>
            <a:endParaRPr lang="cs-CZ" dirty="0"/>
          </a:p>
        </p:txBody>
      </p:sp>
      <p:pic>
        <p:nvPicPr>
          <p:cNvPr id="6151" name="Picture 7" descr="C:\Documents and Settings\Jana\Local Settings\Temporary Internet Files\Content.IE5\0QQ8TY2G\MM900236315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76672"/>
            <a:ext cx="1080374" cy="3177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57611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4" descr="C:\Documents and Settings\Jana\Local Settings\Temporary Internet Files\Content.IE5\0QQ8TY2G\MC9003457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365104"/>
            <a:ext cx="2813251" cy="1893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1" descr="C:\Documents and Settings\Jana\Local Settings\Temporary Internet Files\Content.IE5\Z229WJ1S\MC9003296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76" y="3579800"/>
            <a:ext cx="1650940" cy="785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C:\Documents and Settings\Jana\Local Settings\Temporary Internet Files\Content.IE5\0QQ8TY2G\MM90030331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245017"/>
            <a:ext cx="659068" cy="746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Documents and Settings\Jana\Local Settings\Temporary Internet Files\Content.IE5\1SDAO35J\MC9003458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666806"/>
            <a:ext cx="2777045" cy="2044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Documents and Settings\Jana\Local Settings\Temporary Internet Files\Content.IE5\1FODN5WI\MP900178661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0930" y="4221088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846809" y="2924944"/>
            <a:ext cx="2088232" cy="646331"/>
          </a:xfrm>
          <a:prstGeom prst="rect">
            <a:avLst/>
          </a:prstGeom>
          <a:noFill/>
          <a:ln w="31750"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600">
                <a:latin typeface="Arial Black" pitchFamily="34" charset="0"/>
              </a:defRPr>
            </a:lvl1pPr>
          </a:lstStyle>
          <a:p>
            <a:r>
              <a:rPr lang="cs-CZ" dirty="0" err="1"/>
              <a:t>mouse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849" y="732321"/>
            <a:ext cx="2395733" cy="1913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60635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Documents and Settings\Jana\Local Settings\Temporary Internet Files\Content.IE5\6UVEIDME\MC9004381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936" y="4934293"/>
            <a:ext cx="1170605" cy="1481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Jana\Local Settings\Temporary Internet Files\Content.IE5\DOCEXLXU\MC9004414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6098" y="1156296"/>
            <a:ext cx="2505227" cy="1186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Jana\Local Settings\Temporary Internet Files\Content.IE5\UYS4NCDL\MC9003323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8040" y="5465444"/>
            <a:ext cx="1336614" cy="933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Jana\Local Settings\Temporary Internet Files\Content.IE5\UYS4NCDL\MC9004345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3051" y="1228912"/>
            <a:ext cx="1482207" cy="1139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Documents and Settings\Jana\Local Settings\Temporary Internet Files\Content.IE5\HROWY3O3\MC900436254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319" y="1130969"/>
            <a:ext cx="1237570" cy="1237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Documents and Settings\Jana\Local Settings\Temporary Internet Files\Content.IE5\1SDAO35J\MC90043459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1122" y="977253"/>
            <a:ext cx="1010027" cy="1545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Documents and Settings\Jana\Local Settings\Temporary Internet Files\Content.IE5\0QQ8TY2G\MC90034579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0763" y="5546483"/>
            <a:ext cx="1224136" cy="82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8074654" y="3573016"/>
            <a:ext cx="906915" cy="461665"/>
          </a:xfrm>
          <a:prstGeom prst="rect">
            <a:avLst/>
          </a:prstGeom>
          <a:noFill/>
          <a:ln w="31750"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600">
                <a:latin typeface="Arial Black" pitchFamily="34" charset="0"/>
              </a:defRPr>
            </a:lvl1pPr>
          </a:lstStyle>
          <a:p>
            <a:r>
              <a:rPr lang="cs-CZ" sz="2400" dirty="0" err="1">
                <a:latin typeface="Arial" pitchFamily="34" charset="0"/>
                <a:cs typeface="Arial" pitchFamily="34" charset="0"/>
              </a:rPr>
              <a:t>cat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615293" y="3573015"/>
            <a:ext cx="1270819" cy="461665"/>
          </a:xfrm>
          <a:prstGeom prst="rect">
            <a:avLst/>
          </a:prstGeom>
          <a:noFill/>
          <a:ln w="31750"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600">
                <a:latin typeface="Arial Black" pitchFamily="34" charset="0"/>
              </a:defRPr>
            </a:lvl1pPr>
          </a:lstStyle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spider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464573" y="3566804"/>
            <a:ext cx="1026647" cy="461665"/>
          </a:xfrm>
          <a:prstGeom prst="rect">
            <a:avLst/>
          </a:prstGeom>
          <a:noFill/>
          <a:ln w="31750"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600">
                <a:latin typeface="Arial Black" pitchFamily="34" charset="0"/>
              </a:defRPr>
            </a:lvl1pPr>
          </a:lstStyle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bird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936280" y="3573014"/>
            <a:ext cx="1080120" cy="461665"/>
          </a:xfrm>
          <a:prstGeom prst="rect">
            <a:avLst/>
          </a:prstGeom>
          <a:noFill/>
          <a:ln w="31750"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600">
                <a:latin typeface="Arial Black" pitchFamily="34" charset="0"/>
              </a:defRPr>
            </a:lvl1pPr>
          </a:lstStyle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rabbit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697797" y="3573013"/>
            <a:ext cx="936104" cy="461665"/>
          </a:xfrm>
          <a:prstGeom prst="rect">
            <a:avLst/>
          </a:prstGeom>
          <a:noFill/>
          <a:ln w="31750"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600">
                <a:latin typeface="Arial Black" pitchFamily="34" charset="0"/>
              </a:defRPr>
            </a:lvl1pPr>
          </a:lstStyle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dog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07768" y="3573012"/>
            <a:ext cx="1124336" cy="461665"/>
          </a:xfrm>
          <a:prstGeom prst="rect">
            <a:avLst/>
          </a:prstGeom>
          <a:noFill/>
          <a:ln w="31750"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600">
                <a:latin typeface="Arial Black" pitchFamily="34" charset="0"/>
              </a:defRPr>
            </a:lvl1pPr>
          </a:lstStyle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mouse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211960" y="3573016"/>
            <a:ext cx="1026073" cy="461665"/>
          </a:xfrm>
          <a:prstGeom prst="rect">
            <a:avLst/>
          </a:prstGeom>
          <a:noFill/>
          <a:ln w="31750"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600">
                <a:latin typeface="Arial Black" pitchFamily="34" charset="0"/>
              </a:defRPr>
            </a:lvl1pPr>
          </a:lstStyle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fish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Documents and Settings\Jana\Local Settings\Temporary Internet Files\Content.IE5\NG59WVRS\MC90037014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4092" y="112755"/>
            <a:ext cx="869595" cy="918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2167410" y="112755"/>
            <a:ext cx="4809180" cy="800219"/>
          </a:xfrm>
          <a:prstGeom prst="rect">
            <a:avLst/>
          </a:prstGeom>
          <a:noFill/>
          <a:ln w="317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Spoj obrázek se slovíčkem</a:t>
            </a:r>
          </a:p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Pro kontrolu klikni na sovu.</a:t>
            </a:r>
          </a:p>
        </p:txBody>
      </p:sp>
    </p:spTree>
    <p:extLst>
      <p:ext uri="{BB962C8B-B14F-4D97-AF65-F5344CB8AC3E}">
        <p14:creationId xmlns:p14="http://schemas.microsoft.com/office/powerpoint/2010/main" val="6275978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7037E-7 L 0.42066 0.20787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024" y="103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7037E-7 L 0.3184 -0.1701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920" y="-8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7037E-7 L 0.4033 0.1763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156" y="88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7037E-7 L 0.31406 -0.17014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94" y="-8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7037E-6 L -0.2875 -0.11666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375" y="-5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7037E-7 L -0.62361 -0.15972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181" y="-7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2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7037E-7 L -0.75556 0.11343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778" y="5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Documents and Settings\Jana\Local Settings\Temporary Internet Files\Content.IE5\6UVEIDME\MC9004381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778" y="1448849"/>
            <a:ext cx="923857" cy="1169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Jana\Local Settings\Temporary Internet Files\Content.IE5\DOCEXLXU\MC9004414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11" y="3983526"/>
            <a:ext cx="1996155" cy="945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Jana\Local Settings\Temporary Internet Files\Content.IE5\UYS4NCDL\MC9003323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377" y="1318982"/>
            <a:ext cx="1336614" cy="933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Jana\Local Settings\Temporary Internet Files\Content.IE5\UYS4NCDL\MC9004345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5187" y="3927138"/>
            <a:ext cx="1482207" cy="1139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Documents and Settings\Jana\Local Settings\Temporary Internet Files\Content.IE5\HROWY3O3\MC900436254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4635" y="3986205"/>
            <a:ext cx="1237570" cy="1237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Documents and Settings\Jana\Local Settings\Temporary Internet Files\Content.IE5\1SDAO35J\MC90043459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6561" y="1466364"/>
            <a:ext cx="1042684" cy="1595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Documents and Settings\Jana\Local Settings\Temporary Internet Files\Content.IE5\0QQ8TY2G\MC90034579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3119" y="1689659"/>
            <a:ext cx="1224136" cy="82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959793" y="6412801"/>
            <a:ext cx="6496645" cy="338555"/>
            <a:chOff x="927883" y="6243524"/>
            <a:chExt cx="6496645" cy="338555"/>
          </a:xfrm>
        </p:grpSpPr>
        <p:sp>
          <p:nvSpPr>
            <p:cNvPr id="26" name="TextovéPole 25"/>
            <p:cNvSpPr txBox="1"/>
            <p:nvPr/>
          </p:nvSpPr>
          <p:spPr>
            <a:xfrm rot="10800000">
              <a:off x="927883" y="6243525"/>
              <a:ext cx="906915" cy="338554"/>
            </a:xfrm>
            <a:prstGeom prst="rect">
              <a:avLst/>
            </a:prstGeom>
            <a:noFill/>
            <a:ln w="31750">
              <a:noFill/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ctr">
                <a:defRPr sz="3600">
                  <a:latin typeface="Arial Black" pitchFamily="34" charset="0"/>
                </a:defRPr>
              </a:lvl1pPr>
            </a:lstStyle>
            <a:p>
              <a:r>
                <a:rPr lang="cs-CZ" sz="1600" dirty="0" err="1">
                  <a:latin typeface="Arial" pitchFamily="34" charset="0"/>
                  <a:cs typeface="Arial" pitchFamily="34" charset="0"/>
                </a:rPr>
                <a:t>cat</a:t>
              </a:r>
              <a:endParaRPr lang="cs-CZ" sz="1600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 rot="10800000">
              <a:off x="1689070" y="6243525"/>
              <a:ext cx="1270819" cy="338554"/>
            </a:xfrm>
            <a:prstGeom prst="rect">
              <a:avLst/>
            </a:prstGeom>
            <a:noFill/>
            <a:ln w="31750">
              <a:noFill/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ctr">
                <a:defRPr sz="3600">
                  <a:latin typeface="Arial Black" pitchFamily="34" charset="0"/>
                </a:defRPr>
              </a:lvl1pPr>
            </a:lstStyle>
            <a:p>
              <a:r>
                <a:rPr lang="cs-CZ" sz="1600" dirty="0" err="1">
                  <a:latin typeface="Arial" pitchFamily="34" charset="0"/>
                  <a:cs typeface="Arial" pitchFamily="34" charset="0"/>
                </a:rPr>
                <a:t>spide</a:t>
              </a:r>
              <a:r>
                <a:rPr lang="cs-CZ" sz="1600" dirty="0" err="1" smtClean="0">
                  <a:latin typeface="Arial" pitchFamily="34" charset="0"/>
                  <a:cs typeface="Arial" pitchFamily="34" charset="0"/>
                </a:rPr>
                <a:t>r</a:t>
              </a:r>
              <a:endParaRPr lang="cs-CZ" sz="1600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 rot="10800000">
              <a:off x="2814161" y="6243524"/>
              <a:ext cx="1026647" cy="338554"/>
            </a:xfrm>
            <a:prstGeom prst="rect">
              <a:avLst/>
            </a:prstGeom>
            <a:noFill/>
            <a:ln w="31750">
              <a:noFill/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ctr">
                <a:defRPr sz="3600">
                  <a:latin typeface="Arial Black" pitchFamily="34" charset="0"/>
                </a:defRPr>
              </a:lvl1pPr>
            </a:lstStyle>
            <a:p>
              <a:r>
                <a:rPr lang="cs-CZ" sz="1600" dirty="0" err="1">
                  <a:latin typeface="Arial" pitchFamily="34" charset="0"/>
                  <a:cs typeface="Arial" pitchFamily="34" charset="0"/>
                </a:rPr>
                <a:t>bird</a:t>
              </a:r>
              <a:endParaRPr lang="cs-CZ" sz="1600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 rot="10800000">
              <a:off x="4575425" y="6243524"/>
              <a:ext cx="1080120" cy="338554"/>
            </a:xfrm>
            <a:prstGeom prst="rect">
              <a:avLst/>
            </a:prstGeom>
            <a:noFill/>
            <a:ln w="31750">
              <a:noFill/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ctr">
                <a:defRPr sz="3600">
                  <a:latin typeface="Arial Black" pitchFamily="34" charset="0"/>
                </a:defRPr>
              </a:lvl1pPr>
            </a:lstStyle>
            <a:p>
              <a:r>
                <a:rPr lang="cs-CZ" sz="1600" dirty="0" err="1">
                  <a:latin typeface="Arial" pitchFamily="34" charset="0"/>
                  <a:cs typeface="Arial" pitchFamily="34" charset="0"/>
                </a:rPr>
                <a:t>rabbit</a:t>
              </a:r>
              <a:endParaRPr lang="cs-CZ" sz="1600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 rot="10800000">
              <a:off x="5509817" y="6243524"/>
              <a:ext cx="936104" cy="338554"/>
            </a:xfrm>
            <a:prstGeom prst="rect">
              <a:avLst/>
            </a:prstGeom>
            <a:noFill/>
            <a:ln w="31750">
              <a:noFill/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ctr">
                <a:defRPr sz="3600">
                  <a:latin typeface="Arial Black" pitchFamily="34" charset="0"/>
                </a:defRPr>
              </a:lvl1pPr>
            </a:lstStyle>
            <a:p>
              <a:r>
                <a:rPr lang="cs-CZ" sz="1600" dirty="0">
                  <a:latin typeface="Arial" pitchFamily="34" charset="0"/>
                  <a:cs typeface="Arial" pitchFamily="34" charset="0"/>
                </a:rPr>
                <a:t>dog</a:t>
              </a:r>
            </a:p>
          </p:txBody>
        </p:sp>
        <p:sp>
          <p:nvSpPr>
            <p:cNvPr id="31" name="TextovéPole 30"/>
            <p:cNvSpPr txBox="1"/>
            <p:nvPr/>
          </p:nvSpPr>
          <p:spPr>
            <a:xfrm rot="10800000">
              <a:off x="6300192" y="6243524"/>
              <a:ext cx="1124336" cy="338554"/>
            </a:xfrm>
            <a:prstGeom prst="rect">
              <a:avLst/>
            </a:prstGeom>
            <a:noFill/>
            <a:ln w="31750">
              <a:noFill/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ctr">
                <a:defRPr sz="3600">
                  <a:latin typeface="Arial Black" pitchFamily="34" charset="0"/>
                </a:defRPr>
              </a:lvl1pPr>
            </a:lstStyle>
            <a:p>
              <a:r>
                <a:rPr lang="cs-CZ" sz="1600" dirty="0" err="1" smtClean="0">
                  <a:latin typeface="Arial" pitchFamily="34" charset="0"/>
                  <a:cs typeface="Arial" pitchFamily="34" charset="0"/>
                </a:rPr>
                <a:t>mouse</a:t>
              </a:r>
              <a:endParaRPr lang="cs-CZ" sz="1600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2" name="TextovéPole 31"/>
            <p:cNvSpPr txBox="1"/>
            <p:nvPr/>
          </p:nvSpPr>
          <p:spPr>
            <a:xfrm rot="10800000">
              <a:off x="3695080" y="6243524"/>
              <a:ext cx="1026073" cy="338554"/>
            </a:xfrm>
            <a:prstGeom prst="rect">
              <a:avLst/>
            </a:prstGeom>
            <a:noFill/>
            <a:ln w="31750">
              <a:noFill/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ctr">
                <a:defRPr sz="3600">
                  <a:latin typeface="Arial Black" pitchFamily="34" charset="0"/>
                </a:defRPr>
              </a:lvl1pPr>
            </a:lstStyle>
            <a:p>
              <a:r>
                <a:rPr lang="cs-CZ" sz="1600" dirty="0" err="1" smtClean="0">
                  <a:latin typeface="Arial" pitchFamily="34" charset="0"/>
                  <a:cs typeface="Arial" pitchFamily="34" charset="0"/>
                </a:rPr>
                <a:t>fish</a:t>
              </a:r>
              <a:endParaRPr lang="cs-CZ" sz="1600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417589" y="2332712"/>
            <a:ext cx="1512190" cy="461665"/>
          </a:xfrm>
          <a:prstGeom prst="rect">
            <a:avLst/>
          </a:prstGeom>
          <a:noFill/>
          <a:ln w="31750"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600">
                <a:latin typeface="Arial Black" pitchFamily="34" charset="0"/>
              </a:defRPr>
            </a:lvl1pPr>
          </a:lstStyle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862169" y="2831476"/>
            <a:ext cx="1441751" cy="461665"/>
          </a:xfrm>
          <a:prstGeom prst="rect">
            <a:avLst/>
          </a:prstGeom>
          <a:noFill/>
          <a:ln w="31750"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600">
                <a:latin typeface="Arial Black" pitchFamily="34" charset="0"/>
              </a:defRPr>
            </a:lvl1pPr>
          </a:lstStyle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447610" y="2838492"/>
            <a:ext cx="1124336" cy="461665"/>
          </a:xfrm>
          <a:prstGeom prst="rect">
            <a:avLst/>
          </a:prstGeom>
          <a:noFill/>
          <a:ln w="31750"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600">
                <a:latin typeface="Arial Black" pitchFamily="34" charset="0"/>
              </a:defRPr>
            </a:lvl1pPr>
          </a:lstStyle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315450" y="3202015"/>
            <a:ext cx="1328996" cy="461665"/>
          </a:xfrm>
          <a:prstGeom prst="rect">
            <a:avLst/>
          </a:prstGeom>
          <a:noFill/>
          <a:ln w="31750"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600">
                <a:latin typeface="Arial Black" pitchFamily="34" charset="0"/>
              </a:defRPr>
            </a:lvl1pPr>
          </a:lstStyle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959793" y="5128438"/>
            <a:ext cx="1299666" cy="461665"/>
          </a:xfrm>
          <a:prstGeom prst="rect">
            <a:avLst/>
          </a:prstGeom>
          <a:noFill/>
          <a:ln w="31750"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600">
                <a:latin typeface="Arial Black" pitchFamily="34" charset="0"/>
              </a:defRPr>
            </a:lvl1pPr>
          </a:lstStyle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726989" y="5258569"/>
            <a:ext cx="1303271" cy="461665"/>
          </a:xfrm>
          <a:prstGeom prst="rect">
            <a:avLst/>
          </a:prstGeom>
          <a:noFill/>
          <a:ln w="31750"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600">
                <a:latin typeface="Arial Black" pitchFamily="34" charset="0"/>
              </a:defRPr>
            </a:lvl1pPr>
          </a:lstStyle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453429" y="5359270"/>
            <a:ext cx="1399982" cy="461665"/>
          </a:xfrm>
          <a:prstGeom prst="rect">
            <a:avLst/>
          </a:prstGeom>
          <a:noFill/>
          <a:ln w="31750"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600">
                <a:latin typeface="Arial Black" pitchFamily="34" charset="0"/>
              </a:defRPr>
            </a:lvl1pPr>
          </a:lstStyle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836036" y="220198"/>
            <a:ext cx="7863933" cy="1002342"/>
            <a:chOff x="836036" y="220198"/>
            <a:chExt cx="7863933" cy="1002342"/>
          </a:xfrm>
        </p:grpSpPr>
        <p:sp>
          <p:nvSpPr>
            <p:cNvPr id="5" name="TextovéPole 4"/>
            <p:cNvSpPr txBox="1"/>
            <p:nvPr/>
          </p:nvSpPr>
          <p:spPr>
            <a:xfrm>
              <a:off x="836036" y="260648"/>
              <a:ext cx="7863933" cy="523220"/>
            </a:xfrm>
            <a:prstGeom prst="rect">
              <a:avLst/>
            </a:prstGeom>
            <a:solidFill>
              <a:schemeClr val="lt1"/>
            </a:solidFill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Napiš pod obrázek správné slovíčko</a:t>
              </a:r>
              <a:endParaRPr lang="cs-CZ" sz="2800" dirty="0"/>
            </a:p>
          </p:txBody>
        </p:sp>
        <p:pic>
          <p:nvPicPr>
            <p:cNvPr id="9218" name="Picture 2" descr="C:\Documents and Settings\Jana\Local Settings\Temporary Internet Files\Content.IE5\HROWY3O3\MC900413638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92929" y="220198"/>
              <a:ext cx="774038" cy="10023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856412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3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4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FC4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438" y="1922396"/>
            <a:ext cx="692447" cy="1109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ámeček 3"/>
          <p:cNvSpPr>
            <a:spLocks noChangeAspect="1"/>
          </p:cNvSpPr>
          <p:nvPr/>
        </p:nvSpPr>
        <p:spPr>
          <a:xfrm>
            <a:off x="820595" y="1466588"/>
            <a:ext cx="1266843" cy="1633976"/>
          </a:xfrm>
          <a:prstGeom prst="frame">
            <a:avLst>
              <a:gd name="adj1" fmla="val 40411"/>
            </a:avLst>
          </a:prstGeom>
          <a:solidFill>
            <a:srgbClr val="8FC4FF"/>
          </a:solidFill>
          <a:ln>
            <a:solidFill>
              <a:srgbClr val="CC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" name="Picture 21" descr="C:\Documents and Settings\Jana\Local Settings\Temporary Internet Files\Content.IE5\Z229WJ1S\MC9003296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5357" y="1941676"/>
            <a:ext cx="1158252" cy="527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Prstenec 1"/>
          <p:cNvSpPr/>
          <p:nvPr/>
        </p:nvSpPr>
        <p:spPr>
          <a:xfrm>
            <a:off x="3763767" y="1479273"/>
            <a:ext cx="1612920" cy="1550041"/>
          </a:xfrm>
          <a:prstGeom prst="donut">
            <a:avLst>
              <a:gd name="adj" fmla="val 39509"/>
            </a:avLst>
          </a:prstGeom>
          <a:solidFill>
            <a:srgbClr val="8FC4FF"/>
          </a:solidFill>
          <a:ln>
            <a:solidFill>
              <a:srgbClr val="CC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2311" y="1961709"/>
            <a:ext cx="963811" cy="922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Rámeček 7"/>
          <p:cNvSpPr/>
          <p:nvPr/>
        </p:nvSpPr>
        <p:spPr>
          <a:xfrm>
            <a:off x="6695037" y="1499782"/>
            <a:ext cx="1531085" cy="1567588"/>
          </a:xfrm>
          <a:prstGeom prst="frame">
            <a:avLst>
              <a:gd name="adj1" fmla="val 40411"/>
            </a:avLst>
          </a:prstGeom>
          <a:solidFill>
            <a:srgbClr val="8FC4FF"/>
          </a:solidFill>
          <a:ln>
            <a:solidFill>
              <a:srgbClr val="CC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8252" y="4987530"/>
            <a:ext cx="1093103" cy="5803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Prstenec 14"/>
          <p:cNvSpPr/>
          <p:nvPr/>
        </p:nvSpPr>
        <p:spPr>
          <a:xfrm>
            <a:off x="531015" y="4318308"/>
            <a:ext cx="1758715" cy="1667968"/>
          </a:xfrm>
          <a:prstGeom prst="donut">
            <a:avLst>
              <a:gd name="adj" fmla="val 37783"/>
            </a:avLst>
          </a:prstGeom>
          <a:solidFill>
            <a:srgbClr val="8FC4FF"/>
          </a:solidFill>
          <a:ln>
            <a:solidFill>
              <a:srgbClr val="CC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5874" y="4705050"/>
            <a:ext cx="710403" cy="8216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Rámeček 19"/>
          <p:cNvSpPr/>
          <p:nvPr/>
        </p:nvSpPr>
        <p:spPr>
          <a:xfrm>
            <a:off x="3942150" y="4466827"/>
            <a:ext cx="1152128" cy="1497838"/>
          </a:xfrm>
          <a:prstGeom prst="frame">
            <a:avLst>
              <a:gd name="adj1" fmla="val 40411"/>
            </a:avLst>
          </a:prstGeom>
          <a:solidFill>
            <a:srgbClr val="8FC4FF"/>
          </a:solidFill>
          <a:ln>
            <a:solidFill>
              <a:srgbClr val="CC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2" name="Picture 16" descr="C:\Documents and Settings\Jana\Local Settings\Temporary Internet Files\Content.IE5\1SDAO35J\MC900436398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4067" y="4843192"/>
            <a:ext cx="753640" cy="741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Prstenec 24"/>
          <p:cNvSpPr/>
          <p:nvPr/>
        </p:nvSpPr>
        <p:spPr>
          <a:xfrm>
            <a:off x="6683633" y="4443548"/>
            <a:ext cx="1434510" cy="1417488"/>
          </a:xfrm>
          <a:prstGeom prst="donut">
            <a:avLst>
              <a:gd name="adj" fmla="val 39509"/>
            </a:avLst>
          </a:prstGeom>
          <a:solidFill>
            <a:srgbClr val="8FC4FF"/>
          </a:solidFill>
          <a:ln>
            <a:solidFill>
              <a:srgbClr val="CC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83421" y="129265"/>
            <a:ext cx="5777159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Vyber správnou odpověď: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7892" y="876863"/>
            <a:ext cx="223224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 a </a:t>
            </a:r>
            <a:r>
              <a:rPr lang="cs-CZ" sz="2400" dirty="0" err="1" smtClean="0"/>
              <a:t>rabbit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76958" y="3238428"/>
            <a:ext cx="1133415" cy="4001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Yes</a:t>
            </a:r>
            <a:r>
              <a:rPr lang="cs-CZ" sz="2000" dirty="0" smtClean="0"/>
              <a:t>,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496530" y="3243310"/>
            <a:ext cx="140599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No,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isn´t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455876" y="876863"/>
            <a:ext cx="223224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400"/>
            </a:lvl1pPr>
          </a:lstStyle>
          <a:p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 a </a:t>
            </a:r>
            <a:r>
              <a:rPr lang="cs-CZ" dirty="0" err="1"/>
              <a:t>mouse</a:t>
            </a:r>
            <a:r>
              <a:rPr lang="cs-CZ" dirty="0"/>
              <a:t>?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6380549" y="876863"/>
            <a:ext cx="223224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400"/>
            </a:lvl1pPr>
          </a:lstStyle>
          <a:p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 a </a:t>
            </a:r>
            <a:r>
              <a:rPr lang="cs-CZ" dirty="0" err="1"/>
              <a:t>fish</a:t>
            </a:r>
            <a:r>
              <a:rPr lang="cs-CZ" dirty="0"/>
              <a:t>?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3241885" y="3237949"/>
            <a:ext cx="1133415" cy="4001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 err="1"/>
              <a:t>Yes</a:t>
            </a:r>
            <a:r>
              <a:rPr lang="cs-CZ" dirty="0"/>
              <a:t>,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.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4461457" y="3242831"/>
            <a:ext cx="140599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/>
              <a:t>No,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isn´t</a:t>
            </a:r>
            <a:r>
              <a:rPr lang="cs-CZ" dirty="0"/>
              <a:t>.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6277101" y="3237949"/>
            <a:ext cx="1133415" cy="4001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 err="1"/>
              <a:t>Yes</a:t>
            </a:r>
            <a:r>
              <a:rPr lang="cs-CZ" dirty="0"/>
              <a:t>,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.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7496673" y="3242831"/>
            <a:ext cx="140599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/>
              <a:t>No,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isn´t</a:t>
            </a:r>
            <a:r>
              <a:rPr lang="cs-CZ" dirty="0"/>
              <a:t>.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278089" y="6187348"/>
            <a:ext cx="1133415" cy="4001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 err="1"/>
              <a:t>Yes</a:t>
            </a:r>
            <a:r>
              <a:rPr lang="cs-CZ" dirty="0"/>
              <a:t>,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.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1497661" y="6192230"/>
            <a:ext cx="140599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/>
              <a:t>No,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isn´t</a:t>
            </a:r>
            <a:r>
              <a:rPr lang="cs-CZ" dirty="0"/>
              <a:t>.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3298642" y="6187348"/>
            <a:ext cx="1133415" cy="4001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 err="1"/>
              <a:t>Yes</a:t>
            </a:r>
            <a:r>
              <a:rPr lang="cs-CZ" dirty="0"/>
              <a:t>,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.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4518214" y="6192230"/>
            <a:ext cx="140599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/>
              <a:t>No,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isn´t</a:t>
            </a:r>
            <a:r>
              <a:rPr lang="cs-CZ" dirty="0"/>
              <a:t>.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6205203" y="6182466"/>
            <a:ext cx="1133415" cy="4001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 err="1"/>
              <a:t>Yes</a:t>
            </a:r>
            <a:r>
              <a:rPr lang="cs-CZ" dirty="0"/>
              <a:t>,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.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7424775" y="6187348"/>
            <a:ext cx="140599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/>
              <a:t>No,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isn´t</a:t>
            </a:r>
            <a:r>
              <a:rPr lang="cs-CZ" dirty="0"/>
              <a:t>.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337892" y="3789040"/>
            <a:ext cx="223224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400"/>
            </a:lvl1pPr>
          </a:lstStyle>
          <a:p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 a </a:t>
            </a:r>
            <a:r>
              <a:rPr lang="cs-CZ" dirty="0" err="1"/>
              <a:t>cat</a:t>
            </a:r>
            <a:r>
              <a:rPr lang="cs-CZ" dirty="0"/>
              <a:t>?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3402090" y="3797025"/>
            <a:ext cx="223224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400"/>
            </a:lvl1pPr>
          </a:lstStyle>
          <a:p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 a </a:t>
            </a:r>
            <a:r>
              <a:rPr lang="cs-CZ" dirty="0" err="1"/>
              <a:t>fish</a:t>
            </a:r>
            <a:r>
              <a:rPr lang="cs-CZ" dirty="0"/>
              <a:t>?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6344455" y="3797025"/>
            <a:ext cx="223224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400"/>
            </a:lvl1pPr>
          </a:lstStyle>
          <a:p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 a </a:t>
            </a:r>
            <a:r>
              <a:rPr lang="cs-CZ" dirty="0" err="1"/>
              <a:t>spider</a:t>
            </a:r>
            <a:r>
              <a:rPr lang="cs-CZ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7503821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4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4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 tmFilter="0, 0; .2, .5; .8, .5; 1, 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0" dur="250" autoRev="1" fill="hold"/>
                                        <p:tgtEl>
                                          <p:spTgt spid="4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1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 tmFilter="0, 0; .2, .5; .8, .5; 1, 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250" autoRev="1" fill="hold"/>
                                        <p:tgtEl>
                                          <p:spTgt spid="4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0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 tmFilter="0, 0; .2, .5; .8, .5; 1, 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8" dur="250" autoRev="1" fill="hold"/>
                                        <p:tgtEl>
                                          <p:spTgt spid="4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2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2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  <p:bldLst>
      <p:bldP spid="4" grpId="0" animBg="1"/>
      <p:bldP spid="2" grpId="0" animBg="1"/>
      <p:bldP spid="8" grpId="0" animBg="1"/>
      <p:bldP spid="15" grpId="0" animBg="1"/>
      <p:bldP spid="20" grpId="0" animBg="1"/>
      <p:bldP spid="25" grpId="0" animBg="1"/>
      <p:bldP spid="12" grpId="0" animBg="1"/>
      <p:bldP spid="29" grpId="0" animBg="1"/>
      <p:bldP spid="30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21704" y="116632"/>
            <a:ext cx="6096073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What</a:t>
            </a:r>
            <a:r>
              <a:rPr lang="cs-CZ" sz="3200" dirty="0" smtClean="0"/>
              <a:t>´ s </a:t>
            </a: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favourite</a:t>
            </a:r>
            <a:r>
              <a:rPr lang="cs-CZ" sz="3200" dirty="0" smtClean="0"/>
              <a:t> </a:t>
            </a:r>
            <a:r>
              <a:rPr lang="cs-CZ" sz="3200" dirty="0" err="1" smtClean="0"/>
              <a:t>pet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pic>
        <p:nvPicPr>
          <p:cNvPr id="1026" name="Picture 2" descr="C:\Documents and Settings\Jana\Local Settings\Temporary Internet Files\Content.IE5\Q5ETBU05\MC9004247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559" y="3226850"/>
            <a:ext cx="1535616" cy="1238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Jana\Local Settings\Temporary Internet Files\Content.IE5\Q3INFNSA\MC9004247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3159" y="2976423"/>
            <a:ext cx="1439737" cy="1228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Jana\Local Settings\Temporary Internet Files\Content.IE5\OGTI8IP2\MC9003832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788176" y="5322529"/>
            <a:ext cx="986476" cy="1535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717032"/>
            <a:ext cx="1069985" cy="1413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0648" y="5176604"/>
            <a:ext cx="1266825" cy="178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383454" y="5198861"/>
            <a:ext cx="1819826" cy="1485900"/>
            <a:chOff x="2411760" y="5200634"/>
            <a:chExt cx="1819826" cy="1485900"/>
          </a:xfrm>
        </p:grpSpPr>
        <p:pic>
          <p:nvPicPr>
            <p:cNvPr id="1033" name="Picture 9"/>
            <p:cNvPicPr>
              <a:picLocks noChangeAspect="1" noChangeArrowheads="1"/>
            </p:cNvPicPr>
            <p:nvPr/>
          </p:nvPicPr>
          <p:blipFill>
            <a:blip r:embed="rId7">
              <a:clrChange>
                <a:clrFrom>
                  <a:srgbClr val="000000"/>
                </a:clrFrom>
                <a:clrTo>
                  <a:srgbClr val="000000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31473" y="6257909"/>
              <a:ext cx="900113" cy="428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6" name="Picture 12"/>
            <p:cNvPicPr>
              <a:picLocks noChangeAspect="1" noChangeArrowheads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1760" y="5200634"/>
              <a:ext cx="1238250" cy="14859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2" name="Skupina 11"/>
          <p:cNvGrpSpPr/>
          <p:nvPr/>
        </p:nvGrpSpPr>
        <p:grpSpPr>
          <a:xfrm>
            <a:off x="4219376" y="903850"/>
            <a:ext cx="2124075" cy="1952625"/>
            <a:chOff x="6379046" y="934526"/>
            <a:chExt cx="2124075" cy="1952625"/>
          </a:xfrm>
        </p:grpSpPr>
        <p:pic>
          <p:nvPicPr>
            <p:cNvPr id="1041" name="Picture 17"/>
            <p:cNvPicPr>
              <a:picLocks noChangeAspect="1" noChangeArrowheads="1"/>
            </p:cNvPicPr>
            <p:nvPr/>
          </p:nvPicPr>
          <p:blipFill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79046" y="934526"/>
              <a:ext cx="2124075" cy="1952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40" name="Picture 16"/>
            <p:cNvPicPr>
              <a:picLocks noChangeAspect="1" noChangeArrowheads="1"/>
            </p:cNvPicPr>
            <p:nvPr/>
          </p:nvPicPr>
          <p:blipFill>
            <a:blip r:embed="rId10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08619" y="1511331"/>
              <a:ext cx="396359" cy="3176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Obláček 10"/>
          <p:cNvSpPr/>
          <p:nvPr/>
        </p:nvSpPr>
        <p:spPr>
          <a:xfrm>
            <a:off x="1572278" y="730059"/>
            <a:ext cx="2584092" cy="1611409"/>
          </a:xfrm>
          <a:prstGeom prst="cloudCallout">
            <a:avLst>
              <a:gd name="adj1" fmla="val 82231"/>
              <a:gd name="adj2" fmla="val -1158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My </a:t>
            </a:r>
            <a:r>
              <a:rPr lang="cs-CZ" sz="2000" dirty="0" err="1" smtClean="0"/>
              <a:t>favourite</a:t>
            </a:r>
            <a:r>
              <a:rPr lang="cs-CZ" sz="2000" dirty="0" smtClean="0"/>
              <a:t> </a:t>
            </a:r>
            <a:r>
              <a:rPr lang="cs-CZ" sz="2000" dirty="0" err="1" smtClean="0"/>
              <a:t>pet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a </a:t>
            </a:r>
            <a:r>
              <a:rPr lang="cs-CZ" sz="2000" dirty="0" err="1" smtClean="0"/>
              <a:t>spider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4" name="Zaoblený obdélníkový popisek 13"/>
          <p:cNvSpPr/>
          <p:nvPr/>
        </p:nvSpPr>
        <p:spPr>
          <a:xfrm>
            <a:off x="114548" y="2492524"/>
            <a:ext cx="2448272" cy="733954"/>
          </a:xfrm>
          <a:prstGeom prst="wedgeRoundRectCallout">
            <a:avLst>
              <a:gd name="adj1" fmla="val 15737"/>
              <a:gd name="adj2" fmla="val 65095"/>
              <a:gd name="adj3" fmla="val 1666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My </a:t>
            </a:r>
            <a:r>
              <a:rPr lang="cs-CZ" dirty="0" err="1" smtClean="0">
                <a:solidFill>
                  <a:schemeClr val="tx1"/>
                </a:solidFill>
              </a:rPr>
              <a:t>favourite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pet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a ……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Zaoblený obdélníkový popisek 32"/>
          <p:cNvSpPr/>
          <p:nvPr/>
        </p:nvSpPr>
        <p:spPr>
          <a:xfrm>
            <a:off x="2833142" y="2856475"/>
            <a:ext cx="2448272" cy="733954"/>
          </a:xfrm>
          <a:prstGeom prst="wedgeRoundRectCallout">
            <a:avLst>
              <a:gd name="adj1" fmla="val -24335"/>
              <a:gd name="adj2" fmla="val 74180"/>
              <a:gd name="adj3" fmla="val 1666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My </a:t>
            </a:r>
            <a:r>
              <a:rPr lang="cs-CZ" dirty="0" err="1" smtClean="0">
                <a:solidFill>
                  <a:schemeClr val="tx1"/>
                </a:solidFill>
              </a:rPr>
              <a:t>favourite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pet</a:t>
            </a:r>
            <a:r>
              <a:rPr lang="cs-CZ" dirty="0" smtClean="0">
                <a:solidFill>
                  <a:schemeClr val="tx1"/>
                </a:solidFill>
              </a:rPr>
              <a:t>  ….…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Zaoblený obdélníkový popisek 33"/>
          <p:cNvSpPr/>
          <p:nvPr/>
        </p:nvSpPr>
        <p:spPr>
          <a:xfrm>
            <a:off x="6520338" y="2129747"/>
            <a:ext cx="2448272" cy="733954"/>
          </a:xfrm>
          <a:prstGeom prst="wedgeRoundRectCallout">
            <a:avLst>
              <a:gd name="adj1" fmla="val 176"/>
              <a:gd name="adj2" fmla="val 65095"/>
              <a:gd name="adj3" fmla="val 1666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My </a:t>
            </a:r>
            <a:r>
              <a:rPr lang="cs-CZ" dirty="0" err="1" smtClean="0">
                <a:solidFill>
                  <a:schemeClr val="tx1"/>
                </a:solidFill>
              </a:rPr>
              <a:t>favourite</a:t>
            </a:r>
            <a:r>
              <a:rPr lang="cs-CZ" dirty="0" smtClean="0">
                <a:solidFill>
                  <a:schemeClr val="tx1"/>
                </a:solidFill>
              </a:rPr>
              <a:t>  ……….……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Zaoblený obdélníkový popisek 34"/>
          <p:cNvSpPr/>
          <p:nvPr/>
        </p:nvSpPr>
        <p:spPr>
          <a:xfrm>
            <a:off x="397568" y="4509120"/>
            <a:ext cx="2448272" cy="733954"/>
          </a:xfrm>
          <a:prstGeom prst="wedgeRoundRectCallout">
            <a:avLst>
              <a:gd name="adj1" fmla="val 564"/>
              <a:gd name="adj2" fmla="val 87157"/>
              <a:gd name="adj3" fmla="val 1666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……………………………….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Zaoblený obdélníkový popisek 35"/>
          <p:cNvSpPr/>
          <p:nvPr/>
        </p:nvSpPr>
        <p:spPr>
          <a:xfrm>
            <a:off x="4042792" y="4458474"/>
            <a:ext cx="2448272" cy="733954"/>
          </a:xfrm>
          <a:prstGeom prst="wedgeRoundRectCallout">
            <a:avLst>
              <a:gd name="adj1" fmla="val -16166"/>
              <a:gd name="adj2" fmla="val 75477"/>
              <a:gd name="adj3" fmla="val 1666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……………………………….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Zaoblený obdélníkový popisek 36"/>
          <p:cNvSpPr/>
          <p:nvPr/>
        </p:nvSpPr>
        <p:spPr>
          <a:xfrm>
            <a:off x="6638950" y="4222589"/>
            <a:ext cx="2448272" cy="733954"/>
          </a:xfrm>
          <a:prstGeom prst="wedgeRoundRectCallout">
            <a:avLst>
              <a:gd name="adj1" fmla="val 79"/>
              <a:gd name="adj2" fmla="val 100101"/>
              <a:gd name="adj3" fmla="val 1666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……………………………….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48178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2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1" grpId="0" animBg="1"/>
      <p:bldP spid="14" grpId="0" animBg="1"/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1268760"/>
            <a:ext cx="7704856" cy="2376264"/>
          </a:xfrm>
        </p:spPr>
        <p:txBody>
          <a:bodyPr>
            <a:normAutofit/>
          </a:bodyPr>
          <a:lstStyle/>
          <a:p>
            <a:pPr algn="l"/>
            <a:r>
              <a:rPr lang="cs-CZ" sz="2700" dirty="0" smtClean="0"/>
              <a:t>obrázky jsou z webové galerie: </a:t>
            </a:r>
            <a:r>
              <a:rPr lang="cs-CZ" sz="2700" dirty="0"/>
              <a:t>http://office.microsoft.com/cs-cz/images/?CTT=6&amp;ver=14&amp;app=powerpnt.exe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6836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68842</TotalTime>
  <Words>245</Words>
  <Application>Microsoft Office PowerPoint</Application>
  <PresentationFormat>Předvádění na obrazovce (4:3)</PresentationFormat>
  <Paragraphs>68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 Pets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obrázky jsou z webové galerie: http://office.microsoft.com/cs-cz/images/?CTT=6&amp;ver=14&amp;app=powerpnt.exe  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Pets</dc:title>
  <dc:creator>Jana</dc:creator>
  <cp:lastModifiedBy>Jana</cp:lastModifiedBy>
  <cp:revision>43</cp:revision>
  <dcterms:created xsi:type="dcterms:W3CDTF">2012-01-09T19:34:20Z</dcterms:created>
  <dcterms:modified xsi:type="dcterms:W3CDTF">2012-09-21T18:46:12Z</dcterms:modified>
</cp:coreProperties>
</file>