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  <p:sldMasterId id="2147483731" r:id="rId2"/>
    <p:sldMasterId id="2147483753" r:id="rId3"/>
  </p:sldMasterIdLst>
  <p:notesMasterIdLst>
    <p:notesMasterId r:id="rId8"/>
  </p:notesMasterIdLst>
  <p:sldIdLst>
    <p:sldId id="288" r:id="rId4"/>
    <p:sldId id="273" r:id="rId5"/>
    <p:sldId id="280" r:id="rId6"/>
    <p:sldId id="28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660066"/>
    <a:srgbClr val="333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0161" autoAdjust="0"/>
  </p:normalViewPr>
  <p:slideViewPr>
    <p:cSldViewPr>
      <p:cViewPr varScale="1">
        <p:scale>
          <a:sx n="46" d="100"/>
          <a:sy n="46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6D9F0B1F-5F40-493A-BE64-763EF6825F1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AA8F34F-1A82-468C-ADEC-4E5A32BB2D4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7585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 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-01-20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 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</a:p>
          <a:p>
            <a:r>
              <a:rPr lang="cs-CZ" dirty="0">
                <a:latin typeface="Arial" charset="0"/>
              </a:rPr>
              <a:t>http://cs.wikipedia.org/wiki/Soubor:Orangut%C3%A1n_male.jpg a http://cs.wikipedia.org/wiki/Soubor:Orangutan.jpg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17411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12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13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5748 w 5748"/>
              <a:gd name="T1" fmla="*/ 246 h 246"/>
              <a:gd name="T2" fmla="*/ 0 w 5748"/>
              <a:gd name="T3" fmla="*/ 246 h 246"/>
              <a:gd name="T4" fmla="*/ 0 w 5748"/>
              <a:gd name="T5" fmla="*/ 0 h 246"/>
              <a:gd name="T6" fmla="*/ 5748 w 5748"/>
              <a:gd name="T7" fmla="*/ 0 h 246"/>
              <a:gd name="T8" fmla="*/ 5748 w 5748"/>
              <a:gd name="T9" fmla="*/ 246 h 246"/>
              <a:gd name="T10" fmla="*/ 5748 w 5748"/>
              <a:gd name="T11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7414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17415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7416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7417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18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18 h 353"/>
                  <a:gd name="T4" fmla="*/ 24 w 186"/>
                  <a:gd name="T5" fmla="*/ 30 h 353"/>
                  <a:gd name="T6" fmla="*/ 18 w 186"/>
                  <a:gd name="T7" fmla="*/ 66 h 353"/>
                  <a:gd name="T8" fmla="*/ 42 w 186"/>
                  <a:gd name="T9" fmla="*/ 114 h 353"/>
                  <a:gd name="T10" fmla="*/ 48 w 186"/>
                  <a:gd name="T11" fmla="*/ 162 h 353"/>
                  <a:gd name="T12" fmla="*/ 0 w 186"/>
                  <a:gd name="T13" fmla="*/ 353 h 353"/>
                  <a:gd name="T14" fmla="*/ 54 w 186"/>
                  <a:gd name="T15" fmla="*/ 233 h 353"/>
                  <a:gd name="T16" fmla="*/ 84 w 186"/>
                  <a:gd name="T17" fmla="*/ 216 h 353"/>
                  <a:gd name="T18" fmla="*/ 126 w 186"/>
                  <a:gd name="T19" fmla="*/ 126 h 353"/>
                  <a:gd name="T20" fmla="*/ 144 w 186"/>
                  <a:gd name="T21" fmla="*/ 120 h 353"/>
                  <a:gd name="T22" fmla="*/ 144 w 186"/>
                  <a:gd name="T23" fmla="*/ 90 h 353"/>
                  <a:gd name="T24" fmla="*/ 186 w 186"/>
                  <a:gd name="T25" fmla="*/ 66 h 353"/>
                  <a:gd name="T26" fmla="*/ 162 w 186"/>
                  <a:gd name="T27" fmla="*/ 60 h 353"/>
                  <a:gd name="T28" fmla="*/ 36 w 186"/>
                  <a:gd name="T29" fmla="*/ 0 h 353"/>
                  <a:gd name="T30" fmla="*/ 36 w 186"/>
                  <a:gd name="T31" fmla="*/ 0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19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20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6 h 66"/>
                  <a:gd name="T8" fmla="*/ 6 w 155"/>
                  <a:gd name="T9" fmla="*/ 18 h 66"/>
                  <a:gd name="T10" fmla="*/ 0 w 155"/>
                  <a:gd name="T11" fmla="*/ 24 h 66"/>
                  <a:gd name="T12" fmla="*/ 78 w 155"/>
                  <a:gd name="T13" fmla="*/ 60 h 66"/>
                  <a:gd name="T14" fmla="*/ 96 w 155"/>
                  <a:gd name="T15" fmla="*/ 42 h 66"/>
                  <a:gd name="T16" fmla="*/ 155 w 155"/>
                  <a:gd name="T17" fmla="*/ 66 h 66"/>
                  <a:gd name="T18" fmla="*/ 126 w 155"/>
                  <a:gd name="T19" fmla="*/ 2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7421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36 h 72"/>
                  <a:gd name="T2" fmla="*/ 0 w 42"/>
                  <a:gd name="T3" fmla="*/ 18 h 72"/>
                  <a:gd name="T4" fmla="*/ 12 w 42"/>
                  <a:gd name="T5" fmla="*/ 6 h 72"/>
                  <a:gd name="T6" fmla="*/ 0 w 42"/>
                  <a:gd name="T7" fmla="*/ 6 h 72"/>
                  <a:gd name="T8" fmla="*/ 12 w 42"/>
                  <a:gd name="T9" fmla="*/ 6 h 72"/>
                  <a:gd name="T10" fmla="*/ 24 w 42"/>
                  <a:gd name="T11" fmla="*/ 6 h 72"/>
                  <a:gd name="T12" fmla="*/ 36 w 42"/>
                  <a:gd name="T13" fmla="*/ 6 h 72"/>
                  <a:gd name="T14" fmla="*/ 42 w 42"/>
                  <a:gd name="T15" fmla="*/ 0 h 72"/>
                  <a:gd name="T16" fmla="*/ 30 w 42"/>
                  <a:gd name="T17" fmla="*/ 18 h 72"/>
                  <a:gd name="T18" fmla="*/ 42 w 42"/>
                  <a:gd name="T19" fmla="*/ 48 h 72"/>
                  <a:gd name="T20" fmla="*/ 12 w 42"/>
                  <a:gd name="T21" fmla="*/ 72 h 72"/>
                  <a:gd name="T22" fmla="*/ 6 w 42"/>
                  <a:gd name="T23" fmla="*/ 36 h 72"/>
                  <a:gd name="T24" fmla="*/ 6 w 42"/>
                  <a:gd name="T25" fmla="*/ 36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7422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7423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7424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0 h 287"/>
                <a:gd name="T4" fmla="*/ 66 w 365"/>
                <a:gd name="T5" fmla="*/ 108 h 287"/>
                <a:gd name="T6" fmla="*/ 143 w 365"/>
                <a:gd name="T7" fmla="*/ 180 h 287"/>
                <a:gd name="T8" fmla="*/ 191 w 365"/>
                <a:gd name="T9" fmla="*/ 168 h 287"/>
                <a:gd name="T10" fmla="*/ 341 w 365"/>
                <a:gd name="T11" fmla="*/ 287 h 287"/>
                <a:gd name="T12" fmla="*/ 305 w 365"/>
                <a:gd name="T13" fmla="*/ 174 h 287"/>
                <a:gd name="T14" fmla="*/ 365 w 365"/>
                <a:gd name="T15" fmla="*/ 132 h 287"/>
                <a:gd name="T16" fmla="*/ 359 w 365"/>
                <a:gd name="T17" fmla="*/ 126 h 287"/>
                <a:gd name="T18" fmla="*/ 335 w 365"/>
                <a:gd name="T19" fmla="*/ 114 h 287"/>
                <a:gd name="T20" fmla="*/ 299 w 365"/>
                <a:gd name="T21" fmla="*/ 90 h 287"/>
                <a:gd name="T22" fmla="*/ 257 w 365"/>
                <a:gd name="T23" fmla="*/ 72 h 287"/>
                <a:gd name="T24" fmla="*/ 215 w 365"/>
                <a:gd name="T25" fmla="*/ 54 h 287"/>
                <a:gd name="T26" fmla="*/ 173 w 365"/>
                <a:gd name="T27" fmla="*/ 36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5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6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0 h 60"/>
                <a:gd name="T16" fmla="*/ 65 w 71"/>
                <a:gd name="T17" fmla="*/ 42 h 60"/>
                <a:gd name="T18" fmla="*/ 71 w 71"/>
                <a:gd name="T19" fmla="*/ 54 h 60"/>
                <a:gd name="T20" fmla="*/ 71 w 71"/>
                <a:gd name="T21" fmla="*/ 60 h 60"/>
                <a:gd name="T22" fmla="*/ 59 w 71"/>
                <a:gd name="T23" fmla="*/ 54 h 60"/>
                <a:gd name="T24" fmla="*/ 47 w 71"/>
                <a:gd name="T25" fmla="*/ 42 h 60"/>
                <a:gd name="T26" fmla="*/ 23 w 71"/>
                <a:gd name="T27" fmla="*/ 30 h 60"/>
                <a:gd name="T28" fmla="*/ 23 w 71"/>
                <a:gd name="T29" fmla="*/ 36 h 60"/>
                <a:gd name="T30" fmla="*/ 18 w 71"/>
                <a:gd name="T31" fmla="*/ 42 h 60"/>
                <a:gd name="T32" fmla="*/ 12 w 71"/>
                <a:gd name="T33" fmla="*/ 48 h 60"/>
                <a:gd name="T34" fmla="*/ 6 w 71"/>
                <a:gd name="T35" fmla="*/ 48 h 60"/>
                <a:gd name="T36" fmla="*/ 6 w 71"/>
                <a:gd name="T37" fmla="*/ 48 h 60"/>
                <a:gd name="T38" fmla="*/ 6 w 71"/>
                <a:gd name="T39" fmla="*/ 36 h 60"/>
                <a:gd name="T40" fmla="*/ 0 w 71"/>
                <a:gd name="T41" fmla="*/ 18 h 60"/>
                <a:gd name="T42" fmla="*/ 0 w 71"/>
                <a:gd name="T43" fmla="*/ 1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7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4 h 162"/>
                <a:gd name="T10" fmla="*/ 96 w 161"/>
                <a:gd name="T11" fmla="*/ 60 h 162"/>
                <a:gd name="T12" fmla="*/ 102 w 161"/>
                <a:gd name="T13" fmla="*/ 72 h 162"/>
                <a:gd name="T14" fmla="*/ 108 w 161"/>
                <a:gd name="T15" fmla="*/ 84 h 162"/>
                <a:gd name="T16" fmla="*/ 120 w 161"/>
                <a:gd name="T17" fmla="*/ 96 h 162"/>
                <a:gd name="T18" fmla="*/ 143 w 161"/>
                <a:gd name="T19" fmla="*/ 114 h 162"/>
                <a:gd name="T20" fmla="*/ 155 w 161"/>
                <a:gd name="T21" fmla="*/ 138 h 162"/>
                <a:gd name="T22" fmla="*/ 161 w 161"/>
                <a:gd name="T23" fmla="*/ 156 h 162"/>
                <a:gd name="T24" fmla="*/ 161 w 161"/>
                <a:gd name="T25" fmla="*/ 162 h 162"/>
                <a:gd name="T26" fmla="*/ 96 w 161"/>
                <a:gd name="T27" fmla="*/ 102 h 162"/>
                <a:gd name="T28" fmla="*/ 30 w 161"/>
                <a:gd name="T29" fmla="*/ 54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8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0 h 60"/>
                <a:gd name="T4" fmla="*/ 41 w 59"/>
                <a:gd name="T5" fmla="*/ 36 h 60"/>
                <a:gd name="T6" fmla="*/ 47 w 59"/>
                <a:gd name="T7" fmla="*/ 42 h 60"/>
                <a:gd name="T8" fmla="*/ 53 w 59"/>
                <a:gd name="T9" fmla="*/ 54 h 60"/>
                <a:gd name="T10" fmla="*/ 53 w 59"/>
                <a:gd name="T11" fmla="*/ 60 h 60"/>
                <a:gd name="T12" fmla="*/ 47 w 59"/>
                <a:gd name="T13" fmla="*/ 54 h 60"/>
                <a:gd name="T14" fmla="*/ 35 w 59"/>
                <a:gd name="T15" fmla="*/ 48 h 60"/>
                <a:gd name="T16" fmla="*/ 23 w 59"/>
                <a:gd name="T17" fmla="*/ 36 h 60"/>
                <a:gd name="T18" fmla="*/ 17 w 59"/>
                <a:gd name="T19" fmla="*/ 30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29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6 h 204"/>
                <a:gd name="T2" fmla="*/ 245 w 245"/>
                <a:gd name="T3" fmla="*/ 42 h 204"/>
                <a:gd name="T4" fmla="*/ 209 w 245"/>
                <a:gd name="T5" fmla="*/ 84 h 204"/>
                <a:gd name="T6" fmla="*/ 143 w 245"/>
                <a:gd name="T7" fmla="*/ 132 h 204"/>
                <a:gd name="T8" fmla="*/ 167 w 245"/>
                <a:gd name="T9" fmla="*/ 156 h 204"/>
                <a:gd name="T10" fmla="*/ 179 w 245"/>
                <a:gd name="T11" fmla="*/ 204 h 204"/>
                <a:gd name="T12" fmla="*/ 77 w 245"/>
                <a:gd name="T13" fmla="*/ 132 h 204"/>
                <a:gd name="T14" fmla="*/ 47 w 245"/>
                <a:gd name="T15" fmla="*/ 84 h 204"/>
                <a:gd name="T16" fmla="*/ 89 w 245"/>
                <a:gd name="T17" fmla="*/ 66 h 204"/>
                <a:gd name="T18" fmla="*/ 59 w 245"/>
                <a:gd name="T19" fmla="*/ 36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6 h 204"/>
                <a:gd name="T50" fmla="*/ 233 w 245"/>
                <a:gd name="T51" fmla="*/ 3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430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31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432" name="Rectangle 2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485AF4F8-B90D-4081-82A0-FA17E2A4869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17433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A9889381-602B-4EF0-B11D-FE26364BF78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7434" name="Rectangle 2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019C8D2-45A5-48AB-AC3E-A02FFA9F7C7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F7353C-213C-490E-9944-D5CA4A4C703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565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3F0EA12-80F3-4854-879F-C611A673098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033F3E-D852-4F4B-809D-3048DB01B4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015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F18F629-31FF-4452-92C9-2A32EB8457EC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7FD7F9-7053-4BA8-8F34-43E015780D3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639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B8BC094-7192-48CB-A3D7-BBD073DA5D0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ABD922-95B1-476E-A329-97E724C052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644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C6AB595-155A-4810-BD07-A5A626D9BA93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51D42D-DC1A-47F4-9CEF-DCBED3BF6C3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018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96F6DF-C7E3-4520-92BE-4C20F8C72B22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D32A07-5BEF-4E52-A18A-2DEACD09B0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420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4E970B-FA11-426C-A802-88688E897F6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F52F8B-A149-4F46-95A7-D6EE45EA074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407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E0D6739-A9AC-430D-A6F1-B83C6D4C17A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BB57D2-BE44-447F-8C86-6DADFCBE3BE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194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F3F613D-1E3A-4EDB-94D6-0E1AE50748E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D77E1F-BF46-44FB-9364-5DF42F737E7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7298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1D7840-D6B2-4A80-A169-82C884F3AA3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57A7E0-9D99-4280-BC7E-C954AC53B0B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9330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2FF9E1F-6A19-494C-8433-E80C0FC8D50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6A93D4-8576-4C56-8A1B-A175A68C86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8081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C0331F-3858-4622-BA19-FB7BA74C294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AF3CF3-31C9-4909-94A7-42DBF581B23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0052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5D2353F-ECC6-498A-9132-A0730A24CAC8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5976F3-68FA-4339-BF8D-6E3BBAF53D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595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0CDF7-C680-40A0-9C8D-519CAA01649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FD9DFB-026F-4514-9D9E-14BE065F5C5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16799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FFAB8D1-6DA9-4804-B9AC-A6EC25C454D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B01C12-A41A-482B-AC01-A99514E87D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05825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DC6685-46C6-4FEF-BC9A-CC8453F54477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B0D038-5BA3-47F3-BF30-371090A5798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7972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896EADF-80E9-4BA3-A8EB-0346C0BFBE4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D9D1D5-0DEB-4610-ACF1-FA076A4C1EF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1380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70AB6DB-ABD0-4968-A1D4-BD4E9DA2E6A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A39F20-A07F-4E1B-BBD0-D13900F758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2100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1C71FD-073F-4A26-A43D-CD16CA369EA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3007E-D7D1-4BDF-A27B-69E4E241445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3798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07FCE1-54C5-4576-A3C3-F129C1DD142C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410D0D-72CF-4776-97FC-124D2BD9BE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1768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33AE48A-7EBA-436C-85E6-28B3FA4E9BF9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AC34CC-D510-4EF3-86B0-246CFAC60ED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5522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1D631FB5-41EA-4C8A-89C1-2E4EB44CFD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8718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49EC8-F1C0-4180-9049-C235F84C7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99040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531099-8156-4E4F-AF64-67F3B2E5F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59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6387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388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389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5748 w 5748"/>
              <a:gd name="T1" fmla="*/ 246 h 246"/>
              <a:gd name="T2" fmla="*/ 0 w 5748"/>
              <a:gd name="T3" fmla="*/ 246 h 246"/>
              <a:gd name="T4" fmla="*/ 0 w 5748"/>
              <a:gd name="T5" fmla="*/ 0 h 246"/>
              <a:gd name="T6" fmla="*/ 5748 w 5748"/>
              <a:gd name="T7" fmla="*/ 0 h 246"/>
              <a:gd name="T8" fmla="*/ 5748 w 5748"/>
              <a:gd name="T9" fmla="*/ 246 h 246"/>
              <a:gd name="T10" fmla="*/ 5748 w 5748"/>
              <a:gd name="T11" fmla="*/ 246 h 2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6390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6391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1639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6393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4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18 h 353"/>
                  <a:gd name="T4" fmla="*/ 24 w 186"/>
                  <a:gd name="T5" fmla="*/ 30 h 353"/>
                  <a:gd name="T6" fmla="*/ 18 w 186"/>
                  <a:gd name="T7" fmla="*/ 66 h 353"/>
                  <a:gd name="T8" fmla="*/ 42 w 186"/>
                  <a:gd name="T9" fmla="*/ 114 h 353"/>
                  <a:gd name="T10" fmla="*/ 48 w 186"/>
                  <a:gd name="T11" fmla="*/ 162 h 353"/>
                  <a:gd name="T12" fmla="*/ 0 w 186"/>
                  <a:gd name="T13" fmla="*/ 353 h 353"/>
                  <a:gd name="T14" fmla="*/ 54 w 186"/>
                  <a:gd name="T15" fmla="*/ 233 h 353"/>
                  <a:gd name="T16" fmla="*/ 84 w 186"/>
                  <a:gd name="T17" fmla="*/ 216 h 353"/>
                  <a:gd name="T18" fmla="*/ 126 w 186"/>
                  <a:gd name="T19" fmla="*/ 126 h 353"/>
                  <a:gd name="T20" fmla="*/ 144 w 186"/>
                  <a:gd name="T21" fmla="*/ 120 h 353"/>
                  <a:gd name="T22" fmla="*/ 144 w 186"/>
                  <a:gd name="T23" fmla="*/ 90 h 353"/>
                  <a:gd name="T24" fmla="*/ 186 w 186"/>
                  <a:gd name="T25" fmla="*/ 66 h 353"/>
                  <a:gd name="T26" fmla="*/ 162 w 186"/>
                  <a:gd name="T27" fmla="*/ 60 h 353"/>
                  <a:gd name="T28" fmla="*/ 36 w 186"/>
                  <a:gd name="T29" fmla="*/ 0 h 353"/>
                  <a:gd name="T30" fmla="*/ 36 w 186"/>
                  <a:gd name="T31" fmla="*/ 0 h 3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5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6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6 h 66"/>
                  <a:gd name="T8" fmla="*/ 6 w 155"/>
                  <a:gd name="T9" fmla="*/ 18 h 66"/>
                  <a:gd name="T10" fmla="*/ 0 w 155"/>
                  <a:gd name="T11" fmla="*/ 24 h 66"/>
                  <a:gd name="T12" fmla="*/ 78 w 155"/>
                  <a:gd name="T13" fmla="*/ 60 h 66"/>
                  <a:gd name="T14" fmla="*/ 96 w 155"/>
                  <a:gd name="T15" fmla="*/ 42 h 66"/>
                  <a:gd name="T16" fmla="*/ 155 w 155"/>
                  <a:gd name="T17" fmla="*/ 66 h 66"/>
                  <a:gd name="T18" fmla="*/ 126 w 155"/>
                  <a:gd name="T19" fmla="*/ 2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397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36 h 72"/>
                  <a:gd name="T2" fmla="*/ 0 w 42"/>
                  <a:gd name="T3" fmla="*/ 18 h 72"/>
                  <a:gd name="T4" fmla="*/ 12 w 42"/>
                  <a:gd name="T5" fmla="*/ 6 h 72"/>
                  <a:gd name="T6" fmla="*/ 0 w 42"/>
                  <a:gd name="T7" fmla="*/ 6 h 72"/>
                  <a:gd name="T8" fmla="*/ 12 w 42"/>
                  <a:gd name="T9" fmla="*/ 6 h 72"/>
                  <a:gd name="T10" fmla="*/ 24 w 42"/>
                  <a:gd name="T11" fmla="*/ 6 h 72"/>
                  <a:gd name="T12" fmla="*/ 36 w 42"/>
                  <a:gd name="T13" fmla="*/ 6 h 72"/>
                  <a:gd name="T14" fmla="*/ 42 w 42"/>
                  <a:gd name="T15" fmla="*/ 0 h 72"/>
                  <a:gd name="T16" fmla="*/ 30 w 42"/>
                  <a:gd name="T17" fmla="*/ 18 h 72"/>
                  <a:gd name="T18" fmla="*/ 42 w 42"/>
                  <a:gd name="T19" fmla="*/ 48 h 72"/>
                  <a:gd name="T20" fmla="*/ 12 w 42"/>
                  <a:gd name="T21" fmla="*/ 72 h 72"/>
                  <a:gd name="T22" fmla="*/ 6 w 42"/>
                  <a:gd name="T23" fmla="*/ 36 h 72"/>
                  <a:gd name="T24" fmla="*/ 6 w 42"/>
                  <a:gd name="T25" fmla="*/ 36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6398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1639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6400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0 h 287"/>
                <a:gd name="T4" fmla="*/ 66 w 365"/>
                <a:gd name="T5" fmla="*/ 108 h 287"/>
                <a:gd name="T6" fmla="*/ 143 w 365"/>
                <a:gd name="T7" fmla="*/ 180 h 287"/>
                <a:gd name="T8" fmla="*/ 191 w 365"/>
                <a:gd name="T9" fmla="*/ 168 h 287"/>
                <a:gd name="T10" fmla="*/ 341 w 365"/>
                <a:gd name="T11" fmla="*/ 287 h 287"/>
                <a:gd name="T12" fmla="*/ 305 w 365"/>
                <a:gd name="T13" fmla="*/ 174 h 287"/>
                <a:gd name="T14" fmla="*/ 365 w 365"/>
                <a:gd name="T15" fmla="*/ 132 h 287"/>
                <a:gd name="T16" fmla="*/ 359 w 365"/>
                <a:gd name="T17" fmla="*/ 126 h 287"/>
                <a:gd name="T18" fmla="*/ 335 w 365"/>
                <a:gd name="T19" fmla="*/ 114 h 287"/>
                <a:gd name="T20" fmla="*/ 299 w 365"/>
                <a:gd name="T21" fmla="*/ 90 h 287"/>
                <a:gd name="T22" fmla="*/ 257 w 365"/>
                <a:gd name="T23" fmla="*/ 72 h 287"/>
                <a:gd name="T24" fmla="*/ 215 w 365"/>
                <a:gd name="T25" fmla="*/ 54 h 287"/>
                <a:gd name="T26" fmla="*/ 173 w 365"/>
                <a:gd name="T27" fmla="*/ 36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1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2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0 h 60"/>
                <a:gd name="T16" fmla="*/ 65 w 71"/>
                <a:gd name="T17" fmla="*/ 42 h 60"/>
                <a:gd name="T18" fmla="*/ 71 w 71"/>
                <a:gd name="T19" fmla="*/ 54 h 60"/>
                <a:gd name="T20" fmla="*/ 71 w 71"/>
                <a:gd name="T21" fmla="*/ 60 h 60"/>
                <a:gd name="T22" fmla="*/ 59 w 71"/>
                <a:gd name="T23" fmla="*/ 54 h 60"/>
                <a:gd name="T24" fmla="*/ 47 w 71"/>
                <a:gd name="T25" fmla="*/ 42 h 60"/>
                <a:gd name="T26" fmla="*/ 23 w 71"/>
                <a:gd name="T27" fmla="*/ 30 h 60"/>
                <a:gd name="T28" fmla="*/ 23 w 71"/>
                <a:gd name="T29" fmla="*/ 36 h 60"/>
                <a:gd name="T30" fmla="*/ 18 w 71"/>
                <a:gd name="T31" fmla="*/ 42 h 60"/>
                <a:gd name="T32" fmla="*/ 12 w 71"/>
                <a:gd name="T33" fmla="*/ 48 h 60"/>
                <a:gd name="T34" fmla="*/ 6 w 71"/>
                <a:gd name="T35" fmla="*/ 48 h 60"/>
                <a:gd name="T36" fmla="*/ 6 w 71"/>
                <a:gd name="T37" fmla="*/ 48 h 60"/>
                <a:gd name="T38" fmla="*/ 6 w 71"/>
                <a:gd name="T39" fmla="*/ 36 h 60"/>
                <a:gd name="T40" fmla="*/ 0 w 71"/>
                <a:gd name="T41" fmla="*/ 18 h 60"/>
                <a:gd name="T42" fmla="*/ 0 w 71"/>
                <a:gd name="T43" fmla="*/ 1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3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4 h 162"/>
                <a:gd name="T10" fmla="*/ 96 w 161"/>
                <a:gd name="T11" fmla="*/ 60 h 162"/>
                <a:gd name="T12" fmla="*/ 102 w 161"/>
                <a:gd name="T13" fmla="*/ 72 h 162"/>
                <a:gd name="T14" fmla="*/ 108 w 161"/>
                <a:gd name="T15" fmla="*/ 84 h 162"/>
                <a:gd name="T16" fmla="*/ 120 w 161"/>
                <a:gd name="T17" fmla="*/ 96 h 162"/>
                <a:gd name="T18" fmla="*/ 143 w 161"/>
                <a:gd name="T19" fmla="*/ 114 h 162"/>
                <a:gd name="T20" fmla="*/ 155 w 161"/>
                <a:gd name="T21" fmla="*/ 138 h 162"/>
                <a:gd name="T22" fmla="*/ 161 w 161"/>
                <a:gd name="T23" fmla="*/ 156 h 162"/>
                <a:gd name="T24" fmla="*/ 161 w 161"/>
                <a:gd name="T25" fmla="*/ 162 h 162"/>
                <a:gd name="T26" fmla="*/ 96 w 161"/>
                <a:gd name="T27" fmla="*/ 102 h 162"/>
                <a:gd name="T28" fmla="*/ 30 w 161"/>
                <a:gd name="T29" fmla="*/ 54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4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0 h 60"/>
                <a:gd name="T4" fmla="*/ 41 w 59"/>
                <a:gd name="T5" fmla="*/ 36 h 60"/>
                <a:gd name="T6" fmla="*/ 47 w 59"/>
                <a:gd name="T7" fmla="*/ 42 h 60"/>
                <a:gd name="T8" fmla="*/ 53 w 59"/>
                <a:gd name="T9" fmla="*/ 54 h 60"/>
                <a:gd name="T10" fmla="*/ 53 w 59"/>
                <a:gd name="T11" fmla="*/ 60 h 60"/>
                <a:gd name="T12" fmla="*/ 47 w 59"/>
                <a:gd name="T13" fmla="*/ 54 h 60"/>
                <a:gd name="T14" fmla="*/ 35 w 59"/>
                <a:gd name="T15" fmla="*/ 48 h 60"/>
                <a:gd name="T16" fmla="*/ 23 w 59"/>
                <a:gd name="T17" fmla="*/ 36 h 60"/>
                <a:gd name="T18" fmla="*/ 17 w 59"/>
                <a:gd name="T19" fmla="*/ 30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05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6 h 204"/>
                <a:gd name="T2" fmla="*/ 245 w 245"/>
                <a:gd name="T3" fmla="*/ 42 h 204"/>
                <a:gd name="T4" fmla="*/ 209 w 245"/>
                <a:gd name="T5" fmla="*/ 84 h 204"/>
                <a:gd name="T6" fmla="*/ 143 w 245"/>
                <a:gd name="T7" fmla="*/ 132 h 204"/>
                <a:gd name="T8" fmla="*/ 167 w 245"/>
                <a:gd name="T9" fmla="*/ 156 h 204"/>
                <a:gd name="T10" fmla="*/ 179 w 245"/>
                <a:gd name="T11" fmla="*/ 204 h 204"/>
                <a:gd name="T12" fmla="*/ 77 w 245"/>
                <a:gd name="T13" fmla="*/ 132 h 204"/>
                <a:gd name="T14" fmla="*/ 47 w 245"/>
                <a:gd name="T15" fmla="*/ 84 h 204"/>
                <a:gd name="T16" fmla="*/ 89 w 245"/>
                <a:gd name="T17" fmla="*/ 66 h 204"/>
                <a:gd name="T18" fmla="*/ 59 w 245"/>
                <a:gd name="T19" fmla="*/ 36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6 h 204"/>
                <a:gd name="T50" fmla="*/ 233 w 245"/>
                <a:gd name="T51" fmla="*/ 36 h 2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406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6407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8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44E0EE5-483C-4971-96F4-8DD7F9FA834B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16409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16410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CE78E188-BB2B-49F6-A6D2-FD12AF66AB4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30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93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219FFF8D-CAED-4BAA-A4FB-075B67B5560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93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4D13DDF-2CFD-4F48-A257-944140AD49E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7" r:id="rId6"/>
    <p:sldLayoutId id="2147483748" r:id="rId7"/>
    <p:sldLayoutId id="2147483749" r:id="rId8"/>
    <p:sldLayoutId id="2147483750" r:id="rId9"/>
    <p:sldLayoutId id="2147483751" r:id="rId10"/>
    <p:sldLayoutId id="21474837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10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8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9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0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2D69F52-0412-420A-A46E-EC9AC175C6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rangut%C3%A1n_male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Orangutan.jpg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VY_32_INOVACE_45A_Asie ostrovy poloostrovy</a:t>
            </a:r>
          </a:p>
        </p:txBody>
      </p:sp>
      <p:pic>
        <p:nvPicPr>
          <p:cNvPr id="5837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r>
              <a:rPr lang="cs-CZ" sz="4000" b="1">
                <a:solidFill>
                  <a:srgbClr val="FF0000"/>
                </a:solidFill>
              </a:rPr>
              <a:t>Asie – poloostrovy a ostrovy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4294967295"/>
          </p:nvPr>
        </p:nvSpPr>
        <p:spPr>
          <a:xfrm>
            <a:off x="1187450" y="2420938"/>
            <a:ext cx="6777038" cy="4032398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Pobřeží </a:t>
            </a:r>
            <a:r>
              <a:rPr lang="cs-CZ" b="1" i="1" dirty="0">
                <a:solidFill>
                  <a:srgbClr val="FF0000"/>
                </a:solidFill>
              </a:rPr>
              <a:t>Asie</a:t>
            </a:r>
            <a:r>
              <a:rPr lang="cs-CZ" b="1" dirty="0">
                <a:solidFill>
                  <a:srgbClr val="FF0000"/>
                </a:solidFill>
              </a:rPr>
              <a:t> je velmi členité, najdeme zde spoustu poloostrovů, ostrovů a </a:t>
            </a:r>
            <a:r>
              <a:rPr lang="cs-CZ" b="1" dirty="0" smtClean="0">
                <a:solidFill>
                  <a:srgbClr val="FF0000"/>
                </a:solidFill>
              </a:rPr>
              <a:t>souostroví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 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0000"/>
                </a:solidFill>
              </a:rPr>
              <a:t>Největší ostrovy Asie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2. Nová </a:t>
            </a:r>
            <a:r>
              <a:rPr lang="cs-CZ" dirty="0" err="1">
                <a:solidFill>
                  <a:srgbClr val="FF0000"/>
                </a:solidFill>
              </a:rPr>
              <a:t>Guiena</a:t>
            </a:r>
            <a:r>
              <a:rPr lang="cs-CZ" dirty="0"/>
              <a:t> - 785 000 km</a:t>
            </a:r>
            <a:r>
              <a:rPr lang="cs-CZ" baseline="30000" dirty="0"/>
              <a:t>2</a:t>
            </a:r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3. Kalimantan (Borneo) - Indonésie</a:t>
            </a:r>
            <a:r>
              <a:rPr lang="cs-CZ" dirty="0"/>
              <a:t>            - 747 545 km</a:t>
            </a:r>
            <a:r>
              <a:rPr lang="cs-CZ" baseline="30000" dirty="0"/>
              <a:t>2</a:t>
            </a:r>
          </a:p>
          <a:p>
            <a:r>
              <a:rPr lang="cs-CZ" dirty="0">
                <a:solidFill>
                  <a:srgbClr val="FF0000"/>
                </a:solidFill>
              </a:rPr>
              <a:t>6. Sumatra</a:t>
            </a:r>
            <a:r>
              <a:rPr lang="cs-CZ" dirty="0"/>
              <a:t> – Indonésie - 434 600 km</a:t>
            </a:r>
            <a:r>
              <a:rPr lang="cs-CZ" baseline="30000" dirty="0"/>
              <a:t>2</a:t>
            </a:r>
            <a:endParaRPr lang="cs-CZ" dirty="0"/>
          </a:p>
          <a:p>
            <a:r>
              <a:rPr lang="cs-CZ" dirty="0"/>
              <a:t>7. Honšú – Japonsko - 227 000 </a:t>
            </a:r>
            <a:r>
              <a:rPr lang="cs-CZ" dirty="0" smtClean="0"/>
              <a:t>km</a:t>
            </a:r>
            <a:r>
              <a:rPr lang="cs-CZ" baseline="30000" dirty="0" smtClean="0"/>
              <a:t>2</a:t>
            </a:r>
          </a:p>
          <a:p>
            <a:endParaRPr lang="cs-CZ" baseline="30000" dirty="0"/>
          </a:p>
          <a:p>
            <a:endParaRPr lang="cs-CZ" baseline="30000" dirty="0" smtClean="0"/>
          </a:p>
          <a:p>
            <a:endParaRPr lang="cs-CZ" baseline="30000" dirty="0" smtClean="0"/>
          </a:p>
          <a:p>
            <a:pPr marL="0" indent="0">
              <a:buNone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 </a:t>
            </a:r>
          </a:p>
          <a:p>
            <a:endParaRPr lang="cs-CZ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Orangutani na Borneu</a:t>
            </a:r>
          </a:p>
        </p:txBody>
      </p:sp>
      <p:pic>
        <p:nvPicPr>
          <p:cNvPr id="21512" name="Picture 8" descr="Popis obrázku chybí">
            <a:hlinkClick r:id="rId3" tooltip="Popis obrázku chybí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268413"/>
            <a:ext cx="3313112" cy="4321175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15" name="Picture 11" descr="220px-Orangutan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1341438"/>
            <a:ext cx="3241675" cy="4248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903672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2011-01-20]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http://cs.wikipedia.org/wiki/Soubor:Orangut%C3%A1n_male.jpg a http://cs.wikipedia.org/wiki/Soubor:Orangutan.jpg</a:t>
            </a:r>
          </a:p>
        </p:txBody>
      </p:sp>
    </p:spTree>
    <p:extLst>
      <p:ext uri="{BB962C8B-B14F-4D97-AF65-F5344CB8AC3E}">
        <p14:creationId xmlns:p14="http://schemas.microsoft.com/office/powerpoint/2010/main" val="1850855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</p:bld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4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4_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1197</TotalTime>
  <Words>194</Words>
  <Application>Microsoft Office PowerPoint</Application>
  <PresentationFormat>Předvádění na obrazovce (4:3)</PresentationFormat>
  <Paragraphs>24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Vrcholky hor</vt:lpstr>
      <vt:lpstr>Výchozí návrh</vt:lpstr>
      <vt:lpstr>4_Austin</vt:lpstr>
      <vt:lpstr>VY_32_INOVACE_45A_Asie ostrovy poloostrovy</vt:lpstr>
      <vt:lpstr>Asie – poloostrovy a ostrovy</vt:lpstr>
      <vt:lpstr>Největší ostrovy Asie</vt:lpstr>
      <vt:lpstr>Orangutani na Borneu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36</cp:revision>
  <dcterms:created xsi:type="dcterms:W3CDTF">2011-01-03T17:28:47Z</dcterms:created>
  <dcterms:modified xsi:type="dcterms:W3CDTF">2011-05-04T07:49:21Z</dcterms:modified>
</cp:coreProperties>
</file>