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7" r:id="rId2"/>
    <p:sldId id="258" r:id="rId3"/>
    <p:sldId id="273" r:id="rId4"/>
    <p:sldId id="276" r:id="rId5"/>
    <p:sldId id="261" r:id="rId6"/>
    <p:sldId id="262" r:id="rId7"/>
    <p:sldId id="277" r:id="rId8"/>
    <p:sldId id="264" r:id="rId9"/>
    <p:sldId id="278" r:id="rId10"/>
    <p:sldId id="265" r:id="rId11"/>
    <p:sldId id="269" r:id="rId12"/>
    <p:sldId id="270" r:id="rId13"/>
    <p:sldId id="271" r:id="rId14"/>
    <p:sldId id="266" r:id="rId15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C1891"/>
    <a:srgbClr val="EF3BA2"/>
    <a:srgbClr val="E04A78"/>
    <a:srgbClr val="F733B1"/>
    <a:srgbClr val="DF4B83"/>
    <a:srgbClr val="EB3F81"/>
    <a:srgbClr val="FD35D2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41" d="100"/>
          <a:sy n="41" d="100"/>
        </p:scale>
        <p:origin x="-1356" y="-10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ovnoramenný trojúhelník 6"/>
          <p:cNvSpPr/>
          <p:nvPr/>
        </p:nvSpPr>
        <p:spPr>
          <a:xfrm rot="16200000">
            <a:off x="7554353" y="5254283"/>
            <a:ext cx="1892949" cy="1294228"/>
          </a:xfrm>
          <a:prstGeom prst="triangle">
            <a:avLst>
              <a:gd name="adj" fmla="val 51323"/>
            </a:avLst>
          </a:prstGeom>
          <a:gradFill flip="none" rotWithShape="1">
            <a:gsLst>
              <a:gs pos="0">
                <a:schemeClr val="accent1">
                  <a:shade val="30000"/>
                  <a:satMod val="155000"/>
                  <a:alpha val="100000"/>
                </a:schemeClr>
              </a:gs>
              <a:gs pos="60000">
                <a:schemeClr val="accent1">
                  <a:satMod val="160000"/>
                  <a:alpha val="100000"/>
                </a:schemeClr>
              </a:gs>
              <a:gs pos="100000">
                <a:schemeClr val="accent1">
                  <a:tint val="70000"/>
                  <a:satMod val="200000"/>
                  <a:alpha val="100000"/>
                </a:schemeClr>
              </a:gs>
            </a:gsLst>
            <a:lin ang="155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540544" y="776288"/>
            <a:ext cx="8062912" cy="1470025"/>
          </a:xfrm>
        </p:spPr>
        <p:txBody>
          <a:bodyPr anchor="b">
            <a:normAutofit/>
          </a:bodyPr>
          <a:lstStyle>
            <a:lvl1pPr algn="r">
              <a:defRPr sz="4400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540544" y="2250280"/>
            <a:ext cx="8062912" cy="1752600"/>
          </a:xfrm>
        </p:spPr>
        <p:txBody>
          <a:bodyPr/>
          <a:lstStyle>
            <a:lvl1pPr marL="0" marR="36576" indent="0" algn="r">
              <a:spcBef>
                <a:spcPts val="0"/>
              </a:spcBef>
              <a:buNone/>
              <a:defRPr>
                <a:ln>
                  <a:solidFill>
                    <a:schemeClr val="bg2"/>
                  </a:solidFill>
                </a:ln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>
          <a:xfrm>
            <a:off x="1371600" y="6012656"/>
            <a:ext cx="5791200" cy="365125"/>
          </a:xfrm>
        </p:spPr>
        <p:txBody>
          <a:bodyPr tIns="0" bIns="0" anchor="t"/>
          <a:lstStyle>
            <a:lvl1pPr algn="r">
              <a:defRPr sz="1000"/>
            </a:lvl1pPr>
          </a:lstStyle>
          <a:p>
            <a:fld id="{1574EFAD-80F6-4B71-B672-478668B7188F}" type="datetimeFigureOut">
              <a:rPr lang="cs-CZ" smtClean="0"/>
              <a:pPr/>
              <a:t>28.9.2012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>
          <a:xfrm>
            <a:off x="1371600" y="5650704"/>
            <a:ext cx="5791200" cy="365125"/>
          </a:xfrm>
        </p:spPr>
        <p:txBody>
          <a:bodyPr tIns="0" bIns="0" anchor="b"/>
          <a:lstStyle>
            <a:lvl1pPr algn="r">
              <a:defRPr sz="1100"/>
            </a:lvl1pPr>
          </a:lstStyle>
          <a:p>
            <a:endParaRPr lang="cs-CZ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>
          <a:xfrm>
            <a:off x="8392247" y="5752307"/>
            <a:ext cx="502920" cy="365125"/>
          </a:xfrm>
        </p:spPr>
        <p:txBody>
          <a:bodyPr anchor="ctr"/>
          <a:lstStyle>
            <a:lvl1pPr algn="ctr">
              <a:defRPr sz="1300">
                <a:solidFill>
                  <a:srgbClr val="FFFFFF"/>
                </a:solidFill>
              </a:defRPr>
            </a:lvl1pPr>
          </a:lstStyle>
          <a:p>
            <a:fld id="{1CF98DA0-618B-4258-AF3D-308D3D04671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600">
        <p14:gallery dir="l"/>
      </p:transition>
    </mc:Choice>
    <mc:Fallback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67494"/>
            <a:ext cx="8229600" cy="1399032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882808"/>
            <a:ext cx="8229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>
          <a:xfrm>
            <a:off x="4791456" y="6480048"/>
            <a:ext cx="2133600" cy="301752"/>
          </a:xfrm>
        </p:spPr>
        <p:txBody>
          <a:bodyPr/>
          <a:lstStyle/>
          <a:p>
            <a:fld id="{1574EFAD-80F6-4B71-B672-478668B7188F}" type="datetimeFigureOut">
              <a:rPr lang="cs-CZ" smtClean="0"/>
              <a:pPr/>
              <a:t>28.9.2012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457200" y="6480969"/>
            <a:ext cx="4260056" cy="300831"/>
          </a:xfrm>
        </p:spPr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F98DA0-618B-4258-AF3D-308D3D04671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600">
        <p14:gallery dir="l"/>
      </p:transition>
    </mc:Choice>
    <mc:Fallback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ravoúhlý trojúhelník 8"/>
          <p:cNvSpPr/>
          <p:nvPr/>
        </p:nvSpPr>
        <p:spPr>
          <a:xfrm flipV="1">
            <a:off x="7034" y="7034"/>
            <a:ext cx="9129932" cy="6836899"/>
          </a:xfrm>
          <a:prstGeom prst="rtTriangle">
            <a:avLst/>
          </a:prstGeom>
          <a:gradFill flip="none" rotWithShape="1">
            <a:gsLst>
              <a:gs pos="0">
                <a:schemeClr val="tx2">
                  <a:alpha val="10000"/>
                </a:schemeClr>
              </a:gs>
              <a:gs pos="70000">
                <a:schemeClr val="tx2">
                  <a:alpha val="8000"/>
                </a:schemeClr>
              </a:gs>
              <a:gs pos="100000">
                <a:schemeClr val="tx2">
                  <a:alpha val="1000"/>
                </a:schemeClr>
              </a:gs>
            </a:gsLst>
            <a:lin ang="80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algn="ctr" defTabSz="914400" rtl="0" eaLnBrk="1" latinLnBrk="0" hangingPunct="1"/>
            <a:endParaRPr kumimoji="0"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Rovnoramenný trojúhelník 7"/>
          <p:cNvSpPr/>
          <p:nvPr/>
        </p:nvSpPr>
        <p:spPr>
          <a:xfrm rot="5400000" flipV="1">
            <a:off x="7554353" y="309490"/>
            <a:ext cx="1892949" cy="1294228"/>
          </a:xfrm>
          <a:prstGeom prst="triangle">
            <a:avLst>
              <a:gd name="adj" fmla="val 51323"/>
            </a:avLst>
          </a:prstGeom>
          <a:gradFill flip="none" rotWithShape="1">
            <a:gsLst>
              <a:gs pos="0">
                <a:schemeClr val="accent1">
                  <a:shade val="30000"/>
                  <a:satMod val="155000"/>
                  <a:alpha val="100000"/>
                </a:schemeClr>
              </a:gs>
              <a:gs pos="60000">
                <a:schemeClr val="accent1">
                  <a:satMod val="160000"/>
                  <a:alpha val="100000"/>
                </a:schemeClr>
              </a:gs>
              <a:gs pos="100000">
                <a:schemeClr val="accent1">
                  <a:tint val="70000"/>
                  <a:satMod val="200000"/>
                  <a:alpha val="100000"/>
                </a:schemeClr>
              </a:gs>
            </a:gsLst>
            <a:lin ang="155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>
          <a:xfrm>
            <a:off x="6955632" y="6477000"/>
            <a:ext cx="2133600" cy="304800"/>
          </a:xfrm>
        </p:spPr>
        <p:txBody>
          <a:bodyPr/>
          <a:lstStyle/>
          <a:p>
            <a:fld id="{1574EFAD-80F6-4B71-B672-478668B7188F}" type="datetimeFigureOut">
              <a:rPr lang="cs-CZ" smtClean="0"/>
              <a:pPr/>
              <a:t>28.9.2012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2619376" y="6480969"/>
            <a:ext cx="4260056" cy="300831"/>
          </a:xfrm>
        </p:spPr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8451056" y="809624"/>
            <a:ext cx="502920" cy="300831"/>
          </a:xfrm>
        </p:spPr>
        <p:txBody>
          <a:bodyPr/>
          <a:lstStyle/>
          <a:p>
            <a:fld id="{1CF98DA0-618B-4258-AF3D-308D3D046712}" type="slidenum">
              <a:rPr lang="cs-CZ" smtClean="0"/>
              <a:pPr/>
              <a:t>‹#›</a:t>
            </a:fld>
            <a:endParaRPr lang="cs-CZ"/>
          </a:p>
        </p:txBody>
      </p:sp>
      <p:cxnSp>
        <p:nvCxnSpPr>
          <p:cNvPr id="11" name="Přímá spojnice 10"/>
          <p:cNvCxnSpPr/>
          <p:nvPr/>
        </p:nvCxnSpPr>
        <p:spPr>
          <a:xfrm rot="10800000">
            <a:off x="6468794" y="9381"/>
            <a:ext cx="2672861" cy="1900210"/>
          </a:xfrm>
          <a:prstGeom prst="line">
            <a:avLst/>
          </a:prstGeom>
          <a:noFill/>
          <a:ln w="6000" cap="rnd" cmpd="sng" algn="ctr">
            <a:solidFill>
              <a:schemeClr val="bg2">
                <a:tint val="50000"/>
                <a:satMod val="200000"/>
                <a:alpha val="4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0" name="Přímá spojnice 9"/>
          <p:cNvCxnSpPr/>
          <p:nvPr/>
        </p:nvCxnSpPr>
        <p:spPr>
          <a:xfrm flipV="1">
            <a:off x="0" y="7034"/>
            <a:ext cx="9136966" cy="6843933"/>
          </a:xfrm>
          <a:prstGeom prst="line">
            <a:avLst/>
          </a:prstGeom>
          <a:noFill/>
          <a:ln w="5000" cap="rnd" cmpd="sng" algn="ctr">
            <a:solidFill>
              <a:schemeClr val="bg2">
                <a:tint val="55000"/>
                <a:satMod val="200000"/>
                <a:alpha val="3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81000" y="271464"/>
            <a:ext cx="7239000" cy="1362075"/>
          </a:xfrm>
        </p:spPr>
        <p:txBody>
          <a:bodyPr anchor="ctr"/>
          <a:lstStyle>
            <a:lvl1pPr marL="0" algn="l">
              <a:buNone/>
              <a:defRPr sz="3600" b="1" cap="none" baseline="0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381000" y="1633536"/>
            <a:ext cx="3886200" cy="2286000"/>
          </a:xfrm>
        </p:spPr>
        <p:txBody>
          <a:bodyPr anchor="t"/>
          <a:lstStyle>
            <a:lvl1pPr marL="54864" indent="0" algn="l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>
    <mc:Choice xmlns:p14="http://schemas.microsoft.com/office/powerpoint/2010/main" xmlns="" Requires="p14">
      <p:transition spd="slow" p14:dur="1600">
        <p14:gallery dir="l"/>
      </p:transition>
    </mc:Choice>
    <mc:Fallback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marL="0" algn="l"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722437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722437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4791456" y="6480969"/>
            <a:ext cx="2133600" cy="301752"/>
          </a:xfrm>
        </p:spPr>
        <p:txBody>
          <a:bodyPr/>
          <a:lstStyle/>
          <a:p>
            <a:fld id="{1574EFAD-80F6-4B71-B672-478668B7188F}" type="datetimeFigureOut">
              <a:rPr lang="cs-CZ" smtClean="0"/>
              <a:pPr/>
              <a:t>28.9.2012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457200" y="6480969"/>
            <a:ext cx="4260056" cy="301752"/>
          </a:xfrm>
        </p:spPr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7589520" y="6480969"/>
            <a:ext cx="502920" cy="301752"/>
          </a:xfrm>
        </p:spPr>
        <p:txBody>
          <a:bodyPr/>
          <a:lstStyle/>
          <a:p>
            <a:fld id="{1CF98DA0-618B-4258-AF3D-308D3D04671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600">
        <p14:gallery dir="l"/>
      </p:transition>
    </mc:Choice>
    <mc:Fallback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48198" y="290732"/>
            <a:ext cx="1066800" cy="6153912"/>
          </a:xfrm>
        </p:spPr>
        <p:txBody>
          <a:bodyPr vert="vert270" anchor="b"/>
          <a:lstStyle>
            <a:lvl1pPr marL="0" algn="ctr">
              <a:defRPr sz="3300" b="1">
                <a:ln w="6350">
                  <a:solidFill>
                    <a:schemeClr val="tx1"/>
                  </a:solidFill>
                </a:ln>
                <a:solidFill>
                  <a:schemeClr val="tx1"/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365006" y="290732"/>
            <a:ext cx="581024" cy="3017520"/>
          </a:xfrm>
          <a:solidFill>
            <a:schemeClr val="bg1"/>
          </a:solidFill>
          <a:ln w="12700">
            <a:noFill/>
          </a:ln>
        </p:spPr>
        <p:txBody>
          <a:bodyPr vert="vert270" anchor="ctr"/>
          <a:lstStyle>
            <a:lvl1pPr marL="0" indent="0" algn="ctr">
              <a:buNone/>
              <a:defRPr sz="16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1365006" y="3427124"/>
            <a:ext cx="581024" cy="3017520"/>
          </a:xfrm>
          <a:solidFill>
            <a:schemeClr val="bg1"/>
          </a:solidFill>
          <a:ln w="12700">
            <a:noFill/>
          </a:ln>
        </p:spPr>
        <p:txBody>
          <a:bodyPr vert="vert270" anchor="ctr"/>
          <a:lstStyle>
            <a:lvl1pPr marL="0" indent="0" algn="ctr">
              <a:buNone/>
              <a:defRPr sz="16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2022230" y="290732"/>
            <a:ext cx="6858000" cy="3017520"/>
          </a:xfrm>
        </p:spPr>
        <p:txBody>
          <a:bodyPr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2022230" y="3427124"/>
            <a:ext cx="6858000" cy="301752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>
          <a:xfrm>
            <a:off x="4791456" y="6480969"/>
            <a:ext cx="2130552" cy="301752"/>
          </a:xfrm>
        </p:spPr>
        <p:txBody>
          <a:bodyPr/>
          <a:lstStyle/>
          <a:p>
            <a:fld id="{1574EFAD-80F6-4B71-B672-478668B7188F}" type="datetimeFigureOut">
              <a:rPr lang="cs-CZ" smtClean="0"/>
              <a:pPr/>
              <a:t>28.9.2012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>
          <a:xfrm>
            <a:off x="457200" y="6480969"/>
            <a:ext cx="4261104" cy="301752"/>
          </a:xfrm>
        </p:spPr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>
          <a:xfrm>
            <a:off x="7589520" y="6483096"/>
            <a:ext cx="502920" cy="301752"/>
          </a:xfrm>
        </p:spPr>
        <p:txBody>
          <a:bodyPr/>
          <a:lstStyle>
            <a:lvl1pPr algn="ctr">
              <a:defRPr/>
            </a:lvl1pPr>
          </a:lstStyle>
          <a:p>
            <a:fld id="{1CF98DA0-618B-4258-AF3D-308D3D04671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>
    <mc:Choice xmlns:p14="http://schemas.microsoft.com/office/powerpoint/2010/main" xmlns="" Requires="p14">
      <p:transition spd="slow" p14:dur="1600">
        <p14:gallery dir="l"/>
      </p:transition>
    </mc:Choice>
    <mc:Fallback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b="0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74EFAD-80F6-4B71-B672-478668B7188F}" type="datetimeFigureOut">
              <a:rPr lang="cs-CZ" smtClean="0"/>
              <a:pPr/>
              <a:t>28.9.2012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F98DA0-618B-4258-AF3D-308D3D04671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600">
        <p14:gallery dir="l"/>
      </p:transition>
    </mc:Choice>
    <mc:Fallback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>
          <a:xfrm>
            <a:off x="4791456" y="6480969"/>
            <a:ext cx="2133600" cy="301752"/>
          </a:xfrm>
        </p:spPr>
        <p:txBody>
          <a:bodyPr/>
          <a:lstStyle/>
          <a:p>
            <a:fld id="{1574EFAD-80F6-4B71-B672-478668B7188F}" type="datetimeFigureOut">
              <a:rPr lang="cs-CZ" smtClean="0"/>
              <a:pPr/>
              <a:t>28.9.2012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>
          <a:xfrm>
            <a:off x="457200" y="6481890"/>
            <a:ext cx="4260056" cy="300831"/>
          </a:xfrm>
        </p:spPr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>
          <a:xfrm>
            <a:off x="7589520" y="6480969"/>
            <a:ext cx="502920" cy="301752"/>
          </a:xfrm>
        </p:spPr>
        <p:txBody>
          <a:bodyPr/>
          <a:lstStyle/>
          <a:p>
            <a:fld id="{1CF98DA0-618B-4258-AF3D-308D3D04671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600">
        <p14:gallery dir="l"/>
      </p:transition>
    </mc:Choice>
    <mc:Fallback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19456" y="367664"/>
            <a:ext cx="914400" cy="5943600"/>
          </a:xfrm>
        </p:spPr>
        <p:txBody>
          <a:bodyPr vert="vert270" anchor="b"/>
          <a:lstStyle>
            <a:lvl1pPr marL="0" marR="18288" algn="r">
              <a:spcBef>
                <a:spcPts val="0"/>
              </a:spcBef>
              <a:buNone/>
              <a:defRPr sz="2900" b="0" cap="all" baseline="0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1135856" y="367664"/>
            <a:ext cx="2438400" cy="5943600"/>
          </a:xfrm>
        </p:spPr>
        <p:txBody>
          <a:bodyPr anchor="t"/>
          <a:lstStyle>
            <a:lvl1pPr marL="0" indent="0"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3651250" y="320040"/>
            <a:ext cx="5276088" cy="5989320"/>
          </a:xfrm>
        </p:spPr>
        <p:txBody>
          <a:bodyPr/>
          <a:lstStyle>
            <a:lvl1pPr>
              <a:spcBef>
                <a:spcPts val="0"/>
              </a:spcBef>
              <a:defRPr sz="30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6278976" y="6556248"/>
            <a:ext cx="2133600" cy="301752"/>
          </a:xfrm>
        </p:spPr>
        <p:txBody>
          <a:bodyPr/>
          <a:lstStyle>
            <a:lvl1pPr>
              <a:defRPr sz="900"/>
            </a:lvl1pPr>
          </a:lstStyle>
          <a:p>
            <a:fld id="{1574EFAD-80F6-4B71-B672-478668B7188F}" type="datetimeFigureOut">
              <a:rPr lang="cs-CZ" smtClean="0"/>
              <a:pPr/>
              <a:t>28.9.2012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1135856" y="6556248"/>
            <a:ext cx="5143120" cy="301752"/>
          </a:xfrm>
        </p:spPr>
        <p:txBody>
          <a:bodyPr/>
          <a:lstStyle>
            <a:lvl1pPr>
              <a:defRPr sz="9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410576" y="6556248"/>
            <a:ext cx="502920" cy="301752"/>
          </a:xfrm>
        </p:spPr>
        <p:txBody>
          <a:bodyPr/>
          <a:lstStyle>
            <a:lvl1pPr>
              <a:defRPr sz="900"/>
            </a:lvl1pPr>
          </a:lstStyle>
          <a:p>
            <a:fld id="{1CF98DA0-618B-4258-AF3D-308D3D04671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>
    <mc:Choice xmlns:p14="http://schemas.microsoft.com/office/powerpoint/2010/main" xmlns="" Requires="p14">
      <p:transition spd="slow" p14:dur="1600">
        <p14:gallery dir="l"/>
      </p:transition>
    </mc:Choice>
    <mc:Fallback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19456" y="150896"/>
            <a:ext cx="914400" cy="6400800"/>
          </a:xfrm>
        </p:spPr>
        <p:txBody>
          <a:bodyPr vert="vert270" anchor="b"/>
          <a:lstStyle>
            <a:lvl1pPr marL="0" algn="l">
              <a:buNone/>
              <a:defRPr sz="3000" b="0" cap="all" baseline="0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138237" y="373966"/>
            <a:ext cx="7333488" cy="5486400"/>
          </a:xfrm>
          <a:solidFill>
            <a:schemeClr val="bg2">
              <a:shade val="50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143000" y="5867400"/>
            <a:ext cx="7333488" cy="685800"/>
          </a:xfrm>
          <a:solidFill>
            <a:schemeClr val="accent1">
              <a:alpha val="15000"/>
            </a:schemeClr>
          </a:solidFill>
          <a:ln>
            <a:solidFill>
              <a:schemeClr val="accent1"/>
            </a:solidFill>
            <a:miter lim="800000"/>
          </a:ln>
        </p:spPr>
        <p:txBody>
          <a:bodyPr/>
          <a:lstStyle>
            <a:lvl1pPr marL="0" indent="0">
              <a:spcBef>
                <a:spcPts val="0"/>
              </a:spcBef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6108192" y="6556248"/>
            <a:ext cx="2103120" cy="301752"/>
          </a:xfrm>
        </p:spPr>
        <p:txBody>
          <a:bodyPr/>
          <a:lstStyle>
            <a:lvl1pPr>
              <a:defRPr sz="900"/>
            </a:lvl1pPr>
          </a:lstStyle>
          <a:p>
            <a:fld id="{1574EFAD-80F6-4B71-B672-478668B7188F}" type="datetimeFigureOut">
              <a:rPr lang="cs-CZ" smtClean="0"/>
              <a:pPr/>
              <a:t>28.9.2012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1170432" y="6557169"/>
            <a:ext cx="4948072" cy="301752"/>
          </a:xfrm>
        </p:spPr>
        <p:txBody>
          <a:bodyPr/>
          <a:lstStyle>
            <a:lvl1pPr>
              <a:defRPr sz="9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217192" y="6556248"/>
            <a:ext cx="365760" cy="301752"/>
          </a:xfrm>
        </p:spPr>
        <p:txBody>
          <a:bodyPr/>
          <a:lstStyle>
            <a:lvl1pPr algn="ctr">
              <a:defRPr sz="900"/>
            </a:lvl1pPr>
          </a:lstStyle>
          <a:p>
            <a:fld id="{1CF98DA0-618B-4258-AF3D-308D3D04671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>
    <mc:Choice xmlns:p14="http://schemas.microsoft.com/office/powerpoint/2010/main" xmlns="" Requires="p14">
      <p:transition spd="slow" p14:dur="1600">
        <p14:gallery dir="l"/>
      </p:transition>
    </mc:Choice>
    <mc:Fallback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74EFAD-80F6-4B71-B672-478668B7188F}" type="datetimeFigureOut">
              <a:rPr lang="cs-CZ" smtClean="0"/>
              <a:pPr/>
              <a:t>28.9.2012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F98DA0-618B-4258-AF3D-308D3D04671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600">
        <p14:gallery dir="l"/>
      </p:transition>
    </mc:Choice>
    <mc:Fallback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781800" y="381000"/>
            <a:ext cx="1905000" cy="5486400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381000"/>
            <a:ext cx="6248400" cy="5486400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74EFAD-80F6-4B71-B672-478668B7188F}" type="datetimeFigureOut">
              <a:rPr lang="cs-CZ" smtClean="0"/>
              <a:pPr/>
              <a:t>28.9.2012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F98DA0-618B-4258-AF3D-308D3D04671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600">
        <p14:gallery dir="l"/>
      </p:transition>
    </mc:Choice>
    <mc:Fallback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ravoúhlý trojúhelník 10"/>
          <p:cNvSpPr/>
          <p:nvPr/>
        </p:nvSpPr>
        <p:spPr>
          <a:xfrm>
            <a:off x="7034" y="14068"/>
            <a:ext cx="9129932" cy="6836899"/>
          </a:xfrm>
          <a:prstGeom prst="rtTriangle">
            <a:avLst/>
          </a:prstGeom>
          <a:gradFill flip="none" rotWithShape="1">
            <a:gsLst>
              <a:gs pos="0">
                <a:schemeClr val="tx2">
                  <a:alpha val="10000"/>
                </a:schemeClr>
              </a:gs>
              <a:gs pos="70000">
                <a:schemeClr val="tx2">
                  <a:alpha val="8000"/>
                </a:schemeClr>
              </a:gs>
              <a:gs pos="100000">
                <a:schemeClr val="tx2">
                  <a:alpha val="1000"/>
                </a:schemeClr>
              </a:gs>
            </a:gsLst>
            <a:lin ang="80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cxnSp>
        <p:nvCxnSpPr>
          <p:cNvPr id="8" name="Přímá spojnice 7"/>
          <p:cNvCxnSpPr/>
          <p:nvPr/>
        </p:nvCxnSpPr>
        <p:spPr>
          <a:xfrm>
            <a:off x="0" y="7034"/>
            <a:ext cx="9136966" cy="6843933"/>
          </a:xfrm>
          <a:prstGeom prst="line">
            <a:avLst/>
          </a:prstGeom>
          <a:noFill/>
          <a:ln w="5000" cap="rnd" cmpd="sng" algn="ctr">
            <a:solidFill>
              <a:schemeClr val="bg2">
                <a:tint val="55000"/>
                <a:satMod val="200000"/>
                <a:alpha val="3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9" name="Přímá spojnice 8"/>
          <p:cNvCxnSpPr/>
          <p:nvPr/>
        </p:nvCxnSpPr>
        <p:spPr>
          <a:xfrm rot="10800000" flipV="1">
            <a:off x="6468794" y="4948410"/>
            <a:ext cx="2672861" cy="1900210"/>
          </a:xfrm>
          <a:prstGeom prst="line">
            <a:avLst/>
          </a:prstGeom>
          <a:noFill/>
          <a:ln w="6000" cap="rnd" cmpd="sng" algn="ctr">
            <a:solidFill>
              <a:schemeClr val="bg2">
                <a:tint val="50000"/>
                <a:satMod val="200000"/>
                <a:alpha val="4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457200" y="267494"/>
            <a:ext cx="8229600" cy="1399032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457200" y="1882808"/>
            <a:ext cx="8229600" cy="4572000"/>
          </a:xfrm>
          <a:prstGeom prst="rect">
            <a:avLst/>
          </a:prstGeom>
        </p:spPr>
        <p:txBody>
          <a:bodyPr vert="horz" anchor="t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>
            <a:off x="4791456" y="6480969"/>
            <a:ext cx="2133600" cy="301752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 b="0">
                <a:solidFill>
                  <a:schemeClr val="tx1"/>
                </a:solidFill>
              </a:defRPr>
            </a:lvl1pPr>
          </a:lstStyle>
          <a:p>
            <a:fld id="{1574EFAD-80F6-4B71-B672-478668B7188F}" type="datetimeFigureOut">
              <a:rPr lang="cs-CZ" smtClean="0"/>
              <a:pPr/>
              <a:t>28.9.2012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>
            <a:off x="457200" y="6481890"/>
            <a:ext cx="4260056" cy="300831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</a:lstStyle>
          <a:p>
            <a:endParaRPr lang="cs-CZ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7589520" y="6480969"/>
            <a:ext cx="502920" cy="301752"/>
          </a:xfrm>
          <a:prstGeom prst="rect">
            <a:avLst/>
          </a:prstGeom>
        </p:spPr>
        <p:txBody>
          <a:bodyPr vert="horz" anchor="b"/>
          <a:lstStyle>
            <a:lvl1pPr algn="ctr" eaLnBrk="1" latinLnBrk="0" hangingPunct="1">
              <a:defRPr kumimoji="0" sz="1200">
                <a:solidFill>
                  <a:schemeClr val="tx1"/>
                </a:solidFill>
              </a:defRPr>
            </a:lvl1pPr>
          </a:lstStyle>
          <a:p>
            <a:fld id="{1CF98DA0-618B-4258-AF3D-308D3D046712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mc:AlternateContent xmlns:mc="http://schemas.openxmlformats.org/markup-compatibility/2006">
    <mc:Choice xmlns:p14="http://schemas.microsoft.com/office/powerpoint/2010/main" xmlns="" Requires="p14">
      <p:transition spd="slow" p14:dur="1600">
        <p14:gallery dir="l"/>
      </p:transition>
    </mc:Choice>
    <mc:Fallback>
      <p:transition spd="slow">
        <p:fade/>
      </p:transition>
    </mc:Fallback>
  </mc:AlternateContent>
  <p:txStyles>
    <p:titleStyle>
      <a:lvl1pPr marL="484632" algn="l" rtl="0" eaLnBrk="1" latinLnBrk="0" hangingPunct="1">
        <a:spcBef>
          <a:spcPct val="0"/>
        </a:spcBef>
        <a:buNone/>
        <a:defRPr kumimoji="0" sz="4200" kern="1200">
          <a:ln w="6350">
            <a:solidFill>
              <a:schemeClr val="accent1">
                <a:shade val="43000"/>
              </a:schemeClr>
            </a:solidFill>
          </a:ln>
          <a:solidFill>
            <a:schemeClr val="accent1">
              <a:tint val="83000"/>
              <a:satMod val="150000"/>
            </a:schemeClr>
          </a:solidFill>
          <a:effectLst>
            <a:outerShdw blurRad="26000" dist="26000" dir="145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448056" indent="-384048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"/>
        <a:defRPr kumimoji="0"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822960" indent="-285750" algn="l" rtl="0" eaLnBrk="1" latinLnBrk="0" hangingPunct="1">
        <a:spcBef>
          <a:spcPct val="20000"/>
        </a:spcBef>
        <a:buClr>
          <a:schemeClr val="accent1"/>
        </a:buClr>
        <a:buSzPct val="95000"/>
        <a:buFont typeface="Verdana"/>
        <a:buChar char="›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1106424" indent="-228600" algn="l" rtl="0" eaLnBrk="1" latinLnBrk="0" hangingPunct="1">
        <a:spcBef>
          <a:spcPct val="20000"/>
        </a:spcBef>
        <a:buClr>
          <a:schemeClr val="accent1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-210312" algn="l" rtl="0" eaLnBrk="1" latinLnBrk="0" hangingPunct="1">
        <a:spcBef>
          <a:spcPct val="20000"/>
        </a:spcBef>
        <a:buClr>
          <a:schemeClr val="accent1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600200" indent="-210312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1828800" indent="-210312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084832" indent="-210312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514600" indent="-182880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7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png"/><Relationship Id="rId3" Type="http://schemas.openxmlformats.org/officeDocument/2006/relationships/image" Target="../media/image19.png"/><Relationship Id="rId7" Type="http://schemas.openxmlformats.org/officeDocument/2006/relationships/image" Target="../media/image23.jpe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2.png"/><Relationship Id="rId5" Type="http://schemas.openxmlformats.org/officeDocument/2006/relationships/image" Target="../media/image21.png"/><Relationship Id="rId4" Type="http://schemas.openxmlformats.org/officeDocument/2006/relationships/image" Target="../media/image20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.png"/><Relationship Id="rId3" Type="http://schemas.openxmlformats.org/officeDocument/2006/relationships/hyperlink" Target="http://www.youtube.com/watch?v=_HT-_-lHyvE&amp;feature=fvst" TargetMode="External"/><Relationship Id="rId7" Type="http://schemas.openxmlformats.org/officeDocument/2006/relationships/hyperlink" Target="http://mp3stream.cz/watch.php?title=stream&amp;link=http://www.youtube.com/v/NqPcb1nKZYg&amp;feature=youtube_gdata_player" TargetMode="External"/><Relationship Id="rId2" Type="http://schemas.openxmlformats.org/officeDocument/2006/relationships/hyperlink" Target="http://www.youtube.com/watch?v=oCKbFlkWYro&amp;feature=related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mp3stream.cz/watch.php?title=stream&amp;link=http://www.youtube.com/v/aul3qJ1HH_4&amp;feature=youtube_gdata_player" TargetMode="External"/><Relationship Id="rId5" Type="http://schemas.openxmlformats.org/officeDocument/2006/relationships/hyperlink" Target="http://mp3stream.cz/watch.php?title=stream&amp;link=http://www.youtube.com/v/wGUVFVd7i5I&amp;feature=youtube_gdata_player" TargetMode="External"/><Relationship Id="rId4" Type="http://schemas.openxmlformats.org/officeDocument/2006/relationships/hyperlink" Target="http://www.youtube.com/watch?v=LFt-iSxjmGs&amp;feature=related" TargetMode="External"/><Relationship Id="rId9" Type="http://schemas.openxmlformats.org/officeDocument/2006/relationships/image" Target="../media/image26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hyperlink" Target="http://www.youtube.com/watch?v=Zi8vJ_lMxQI" TargetMode="External"/><Relationship Id="rId2" Type="http://schemas.openxmlformats.org/officeDocument/2006/relationships/hyperlink" Target="http://www.youtube.com/watch?v=GT7_Y1pIBb4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www.youtube.com/watch?v=P7CeroVoyMo" TargetMode="External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hyperlink" Target="http://commons.wikimedia.org/wiki/File:Figaro.jpg" TargetMode="External"/><Relationship Id="rId3" Type="http://schemas.openxmlformats.org/officeDocument/2006/relationships/hyperlink" Target="http://commons.wikimedia.org/wiki/Wolfgang_Amadeus_Mozart" TargetMode="External"/><Relationship Id="rId7" Type="http://schemas.openxmlformats.org/officeDocument/2006/relationships/hyperlink" Target="http://cs.wikipedia.org/wiki/Lesn%C3%AD_roh" TargetMode="External"/><Relationship Id="rId2" Type="http://schemas.openxmlformats.org/officeDocument/2006/relationships/hyperlink" Target="http://commons.wikimedia.org/wiki/File:Stralsund,_Marienkirc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cs.wikipedia.org/wiki/Figarova_svatba" TargetMode="External"/><Relationship Id="rId5" Type="http://schemas.openxmlformats.org/officeDocument/2006/relationships/hyperlink" Target="http://en.wikipedia.org/wiki/Wolfgang_Amadeus_Mozart" TargetMode="External"/><Relationship Id="rId4" Type="http://schemas.openxmlformats.org/officeDocument/2006/relationships/hyperlink" Target="http://de.wikipedia.org/wiki/Wolfgang_Amadeus_Mozart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323404" y="692696"/>
            <a:ext cx="8208267" cy="1470025"/>
          </a:xfrm>
        </p:spPr>
        <p:txBody>
          <a:bodyPr/>
          <a:lstStyle/>
          <a:p>
            <a:pPr eaLnBrk="1" hangingPunct="1"/>
            <a:r>
              <a:rPr lang="cs-CZ" dirty="0" smtClean="0"/>
              <a:t>Wolfgang Amadeus Mozart</a:t>
            </a:r>
          </a:p>
        </p:txBody>
      </p:sp>
      <p:pic>
        <p:nvPicPr>
          <p:cNvPr id="2051" name="Picture 3"/>
          <p:cNvPicPr>
            <a:picLocks noGrp="1" noChangeAspect="1" noChangeArrowheads="1"/>
          </p:cNvPicPr>
          <p:nvPr>
            <p:ph type="subTitle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41338" y="2457923"/>
            <a:ext cx="8061325" cy="1335730"/>
          </a:xfrm>
        </p:spPr>
      </p:pic>
      <p:sp>
        <p:nvSpPr>
          <p:cNvPr id="2052" name="Text Box 4"/>
          <p:cNvSpPr txBox="1">
            <a:spLocks noChangeArrowheads="1"/>
          </p:cNvSpPr>
          <p:nvPr/>
        </p:nvSpPr>
        <p:spPr bwMode="auto">
          <a:xfrm>
            <a:off x="827088" y="4581525"/>
            <a:ext cx="72009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fontAlgn="base" hangingPunct="1">
              <a:spcBef>
                <a:spcPct val="50000"/>
              </a:spcBef>
              <a:spcAft>
                <a:spcPct val="0"/>
              </a:spcAft>
            </a:pPr>
            <a:r>
              <a:rPr lang="cs-CZ" sz="2400" b="1" smtClean="0">
                <a:solidFill>
                  <a:srgbClr val="000000"/>
                </a:solidFill>
              </a:rPr>
              <a:t>VY_32_INOVACE_I-A-08</a:t>
            </a:r>
            <a:endParaRPr lang="cs-CZ" sz="2400" b="1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6636950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600">
        <p14:gallery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Obrázek 3" descr="mozart-01.jp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627313" y="1484313"/>
            <a:ext cx="3773487" cy="41386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755576" y="0"/>
            <a:ext cx="7772400" cy="1470025"/>
          </a:xfrm>
        </p:spPr>
        <p:txBody>
          <a:bodyPr>
            <a:normAutofit/>
          </a:bodyPr>
          <a:lstStyle/>
          <a:p>
            <a:pPr marL="484632" indent="0" algn="ctr" eaLnBrk="1" fontAlgn="auto" hangingPunct="1">
              <a:spcAft>
                <a:spcPts val="0"/>
              </a:spcAft>
              <a:defRPr/>
            </a:pPr>
            <a:r>
              <a:rPr lang="cs-CZ" sz="6000" b="1" dirty="0" smtClean="0">
                <a:solidFill>
                  <a:schemeClr val="accent3">
                    <a:lumMod val="60000"/>
                    <a:lumOff val="40000"/>
                  </a:schemeClr>
                </a:solidFill>
                <a:latin typeface="Edwardian Script ITC" pitchFamily="66" charset="0"/>
              </a:rPr>
              <a:t>Wolfgang Amadeus Mozart</a:t>
            </a:r>
            <a:endParaRPr lang="cs-CZ" sz="6000" b="1" dirty="0">
              <a:solidFill>
                <a:schemeClr val="accent3">
                  <a:lumMod val="60000"/>
                  <a:lumOff val="40000"/>
                </a:schemeClr>
              </a:solidFill>
              <a:latin typeface="Edwardian Script ITC" pitchFamily="66" charset="0"/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0" y="4797152"/>
            <a:ext cx="9144000" cy="1752600"/>
          </a:xfrm>
          <a:ln>
            <a:miter lim="800000"/>
            <a:headEnd/>
            <a:tailEnd/>
          </a:ln>
          <a:extLst/>
        </p:spPr>
        <p:txBody>
          <a:bodyPr>
            <a:normAutofit lnSpcReduction="10000"/>
          </a:bodyPr>
          <a:lstStyle/>
          <a:p>
            <a:pPr algn="ctr">
              <a:defRPr/>
            </a:pPr>
            <a:r>
              <a:rPr lang="cs-CZ" dirty="0" smtClean="0">
                <a:solidFill>
                  <a:srgbClr val="FFFF00"/>
                </a:solidFill>
              </a:rPr>
              <a:t>27.leden</a:t>
            </a:r>
            <a:r>
              <a:rPr lang="cs-CZ" dirty="0" smtClean="0">
                <a:solidFill>
                  <a:srgbClr val="FF0000"/>
                </a:solidFill>
              </a:rPr>
              <a:t> </a:t>
            </a:r>
            <a:r>
              <a:rPr lang="cs-CZ" dirty="0" smtClean="0">
                <a:solidFill>
                  <a:srgbClr val="FFFF00"/>
                </a:solidFill>
              </a:rPr>
              <a:t>1756 Salzburg –5 </a:t>
            </a:r>
            <a:r>
              <a:rPr lang="cs-CZ" dirty="0">
                <a:solidFill>
                  <a:srgbClr val="FFFF00"/>
                </a:solidFill>
              </a:rPr>
              <a:t>.</a:t>
            </a:r>
            <a:r>
              <a:rPr lang="cs-CZ" dirty="0" smtClean="0">
                <a:solidFill>
                  <a:srgbClr val="FFFF00"/>
                </a:solidFill>
              </a:rPr>
              <a:t>prosinec 1791 Vídeň</a:t>
            </a:r>
          </a:p>
          <a:p>
            <a:pPr algn="ctr" eaLnBrk="1" fontAlgn="auto" hangingPunct="1">
              <a:spcAft>
                <a:spcPts val="0"/>
              </a:spcAft>
              <a:buFont typeface="Wingdings 2"/>
              <a:buNone/>
              <a:defRPr/>
            </a:pPr>
            <a:endParaRPr lang="cs-CZ" dirty="0">
              <a:solidFill>
                <a:srgbClr val="FF0000"/>
              </a:solidFill>
            </a:endParaRPr>
          </a:p>
          <a:p>
            <a:pPr algn="ctr" eaLnBrk="1" fontAlgn="auto" hangingPunct="1">
              <a:spcAft>
                <a:spcPts val="0"/>
              </a:spcAft>
              <a:buFont typeface="Wingdings 2"/>
              <a:buNone/>
              <a:defRPr/>
            </a:pPr>
            <a:r>
              <a:rPr lang="cs-CZ" sz="6000" b="1" dirty="0" smtClean="0">
                <a:solidFill>
                  <a:srgbClr val="EC1891"/>
                </a:solidFill>
                <a:latin typeface="Edwardian Script ITC" pitchFamily="66" charset="0"/>
              </a:rPr>
              <a:t>Období klasicismu</a:t>
            </a:r>
            <a:endParaRPr lang="cs-CZ" sz="6000" b="1" dirty="0">
              <a:solidFill>
                <a:srgbClr val="EC1891"/>
              </a:solidFill>
              <a:latin typeface="Edwardian Script ITC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2188900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600">
        <p14:gallery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23528" y="116632"/>
            <a:ext cx="7992888" cy="691611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Zástupný symbol pro obsah 3"/>
          <p:cNvSpPr>
            <a:spLocks noGrp="1"/>
          </p:cNvSpPr>
          <p:nvPr>
            <p:ph idx="1"/>
          </p:nvPr>
        </p:nvSpPr>
        <p:spPr>
          <a:xfrm>
            <a:off x="6138428" y="476672"/>
            <a:ext cx="3005572" cy="6597352"/>
          </a:xfrm>
        </p:spPr>
        <p:txBody>
          <a:bodyPr/>
          <a:lstStyle/>
          <a:p>
            <a:r>
              <a:rPr lang="cs-CZ" b="1" dirty="0" smtClean="0"/>
              <a:t>S otcem        a sestrou „</a:t>
            </a:r>
            <a:r>
              <a:rPr lang="cs-CZ" b="1" dirty="0" err="1" smtClean="0"/>
              <a:t>Nanerl</a:t>
            </a:r>
            <a:r>
              <a:rPr lang="cs-CZ" b="1" dirty="0" smtClean="0"/>
              <a:t>“ cestují po Evropě jako zázračné děti.</a:t>
            </a:r>
          </a:p>
          <a:p>
            <a:endParaRPr lang="cs-CZ" b="1" dirty="0" smtClean="0"/>
          </a:p>
          <a:p>
            <a:r>
              <a:rPr lang="cs-CZ" b="1" dirty="0" smtClean="0"/>
              <a:t>Návštěva Brna               a Olomouce</a:t>
            </a:r>
            <a:endParaRPr lang="cs-CZ" b="1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475656" y="5448624"/>
            <a:ext cx="8229600" cy="1399032"/>
          </a:xfrm>
        </p:spPr>
        <p:txBody>
          <a:bodyPr>
            <a:normAutofit/>
          </a:bodyPr>
          <a:lstStyle/>
          <a:p>
            <a:r>
              <a:rPr lang="cs-CZ" sz="6000" dirty="0" smtClean="0">
                <a:solidFill>
                  <a:schemeClr val="tx1"/>
                </a:solidFill>
              </a:rPr>
              <a:t>Dětství</a:t>
            </a:r>
            <a:endParaRPr lang="cs-CZ" sz="60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42853123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600">
        <p14:gallery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65983" y="2204864"/>
            <a:ext cx="3194050" cy="39322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156325" y="2004665"/>
            <a:ext cx="2987675" cy="3876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721465" y="980728"/>
            <a:ext cx="2243137" cy="2962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323528" y="0"/>
            <a:ext cx="8229600" cy="1399032"/>
          </a:xfrm>
        </p:spPr>
        <p:txBody>
          <a:bodyPr/>
          <a:lstStyle/>
          <a:p>
            <a:endParaRPr lang="cs-CZ" dirty="0"/>
          </a:p>
        </p:txBody>
      </p:sp>
      <p:sp>
        <p:nvSpPr>
          <p:cNvPr id="5" name="Zástupný symbol pro obsah 4"/>
          <p:cNvSpPr>
            <a:spLocks noGrp="1"/>
          </p:cNvSpPr>
          <p:nvPr>
            <p:ph sz="half" idx="1"/>
          </p:nvPr>
        </p:nvSpPr>
        <p:spPr>
          <a:xfrm>
            <a:off x="-180528" y="1268760"/>
            <a:ext cx="4038600" cy="4525963"/>
          </a:xfrm>
        </p:spPr>
        <p:txBody>
          <a:bodyPr>
            <a:normAutofit/>
          </a:bodyPr>
          <a:lstStyle/>
          <a:p>
            <a:r>
              <a:rPr lang="cs-CZ" dirty="0" smtClean="0"/>
              <a:t>Tři roky cestovali po Německu, Nizozemí, Francii, Anglii.</a:t>
            </a:r>
            <a:endParaRPr lang="cs-CZ" dirty="0"/>
          </a:p>
        </p:txBody>
      </p:sp>
      <p:sp>
        <p:nvSpPr>
          <p:cNvPr id="6" name="Zástupný symbol pro obsah 5"/>
          <p:cNvSpPr>
            <a:spLocks noGrp="1"/>
          </p:cNvSpPr>
          <p:nvPr>
            <p:ph sz="half" idx="2"/>
          </p:nvPr>
        </p:nvSpPr>
        <p:spPr>
          <a:xfrm>
            <a:off x="3589586" y="4896122"/>
            <a:ext cx="4038600" cy="1961878"/>
          </a:xfrm>
        </p:spPr>
        <p:txBody>
          <a:bodyPr>
            <a:normAutofit/>
          </a:bodyPr>
          <a:lstStyle/>
          <a:p>
            <a:endParaRPr lang="cs-CZ" dirty="0"/>
          </a:p>
          <a:p>
            <a:r>
              <a:rPr lang="cs-CZ" dirty="0" smtClean="0"/>
              <a:t>Později cestoval už jen s otcem po Itálii.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876320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600">
        <p14:gallery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p"/>
      <p:bldP spid="6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300193" y="2247547"/>
            <a:ext cx="2664295" cy="45914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269" name="Obrázek 4" descr="mozart_2.jp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07504" y="116632"/>
            <a:ext cx="2090737" cy="2635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05198" y="83243"/>
            <a:ext cx="3589989" cy="1399032"/>
          </a:xfrm>
        </p:spPr>
        <p:txBody>
          <a:bodyPr/>
          <a:lstStyle/>
          <a:p>
            <a:pPr marL="484632" indent="0" eaLnBrk="1" fontAlgn="auto" hangingPunct="1">
              <a:spcAft>
                <a:spcPts val="0"/>
              </a:spcAft>
              <a:defRPr/>
            </a:pPr>
            <a:r>
              <a:rPr lang="cs-CZ" dirty="0" smtClean="0">
                <a:solidFill>
                  <a:schemeClr val="accent1">
                    <a:tint val="83000"/>
                    <a:satMod val="150000"/>
                  </a:schemeClr>
                </a:solidFill>
              </a:rPr>
              <a:t>Dospělost</a:t>
            </a:r>
            <a:endParaRPr lang="cs-CZ" dirty="0">
              <a:solidFill>
                <a:schemeClr val="accent1">
                  <a:tint val="83000"/>
                  <a:satMod val="150000"/>
                </a:schemeClr>
              </a:solidFill>
            </a:endParaRPr>
          </a:p>
        </p:txBody>
      </p:sp>
      <p:sp>
        <p:nvSpPr>
          <p:cNvPr id="11267" name="Zástupný symbol pro obsah 2"/>
          <p:cNvSpPr>
            <a:spLocks noGrp="1"/>
          </p:cNvSpPr>
          <p:nvPr>
            <p:ph idx="1"/>
          </p:nvPr>
        </p:nvSpPr>
        <p:spPr>
          <a:xfrm>
            <a:off x="2492983" y="1196752"/>
            <a:ext cx="5256584" cy="5445224"/>
          </a:xfrm>
        </p:spPr>
        <p:txBody>
          <a:bodyPr>
            <a:normAutofit/>
          </a:bodyPr>
          <a:lstStyle/>
          <a:p>
            <a:pPr eaLnBrk="1" hangingPunct="1"/>
            <a:r>
              <a:rPr lang="cs-CZ" dirty="0" smtClean="0"/>
              <a:t>Varhaník  v Salzburgu          – služba u arcibiskupa. </a:t>
            </a:r>
          </a:p>
          <a:p>
            <a:pPr eaLnBrk="1" hangingPunct="1"/>
            <a:endParaRPr lang="cs-CZ" dirty="0" smtClean="0"/>
          </a:p>
          <a:p>
            <a:pPr eaLnBrk="1" hangingPunct="1"/>
            <a:r>
              <a:rPr lang="cs-CZ" dirty="0" smtClean="0"/>
              <a:t>Útěk do Vídně.  </a:t>
            </a:r>
          </a:p>
          <a:p>
            <a:pPr eaLnBrk="1" hangingPunct="1"/>
            <a:endParaRPr lang="cs-CZ" dirty="0"/>
          </a:p>
          <a:p>
            <a:pPr eaLnBrk="1" hangingPunct="1"/>
            <a:endParaRPr lang="cs-CZ" dirty="0" smtClean="0"/>
          </a:p>
          <a:p>
            <a:pPr eaLnBrk="1" hangingPunct="1"/>
            <a:endParaRPr lang="cs-CZ" dirty="0"/>
          </a:p>
          <a:p>
            <a:pPr eaLnBrk="1" hangingPunct="1"/>
            <a:endParaRPr lang="cs-CZ" dirty="0" smtClean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3529039"/>
            <a:ext cx="5121275" cy="39322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23423271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600">
        <p14:gallery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marL="484632" indent="0" algn="ctr" eaLnBrk="1" fontAlgn="auto" hangingPunct="1">
              <a:spcAft>
                <a:spcPts val="0"/>
              </a:spcAft>
              <a:defRPr/>
            </a:pPr>
            <a:r>
              <a:rPr lang="cs-CZ" dirty="0" smtClean="0">
                <a:solidFill>
                  <a:schemeClr val="accent1">
                    <a:tint val="83000"/>
                    <a:satMod val="150000"/>
                  </a:schemeClr>
                </a:solidFill>
              </a:rPr>
              <a:t>Svatba s Konstancí Weberovou</a:t>
            </a:r>
            <a:endParaRPr lang="cs-CZ" dirty="0">
              <a:solidFill>
                <a:schemeClr val="accent1">
                  <a:tint val="83000"/>
                  <a:satMod val="150000"/>
                </a:schemeClr>
              </a:solidFill>
            </a:endParaRPr>
          </a:p>
        </p:txBody>
      </p:sp>
      <p:sp>
        <p:nvSpPr>
          <p:cNvPr id="12291" name="Zástupný symbol pro obsah 2"/>
          <p:cNvSpPr>
            <a:spLocks noGrp="1"/>
          </p:cNvSpPr>
          <p:nvPr>
            <p:ph idx="1"/>
          </p:nvPr>
        </p:nvSpPr>
        <p:spPr>
          <a:xfrm>
            <a:off x="467544" y="1772816"/>
            <a:ext cx="8229600" cy="4572000"/>
          </a:xfrm>
        </p:spPr>
        <p:txBody>
          <a:bodyPr/>
          <a:lstStyle/>
          <a:p>
            <a:pPr eaLnBrk="1" hangingPunct="1"/>
            <a:r>
              <a:rPr lang="cs-CZ" dirty="0" smtClean="0"/>
              <a:t>Přes odpor otce a sestry se roku 1782 oženil. </a:t>
            </a:r>
          </a:p>
          <a:p>
            <a:pPr eaLnBrk="1" hangingPunct="1"/>
            <a:endParaRPr lang="cs-CZ" dirty="0" smtClean="0"/>
          </a:p>
        </p:txBody>
      </p:sp>
      <p:pic>
        <p:nvPicPr>
          <p:cNvPr id="12294" name="Picture 7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817773" y="2715721"/>
            <a:ext cx="3219450" cy="41481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971600" y="2713504"/>
            <a:ext cx="3336246" cy="414449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1178143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600">
        <p14:gallery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229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22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22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obsah 4"/>
          <p:cNvSpPr>
            <a:spLocks noGrp="1"/>
          </p:cNvSpPr>
          <p:nvPr>
            <p:ph sz="half" idx="1"/>
          </p:nvPr>
        </p:nvSpPr>
        <p:spPr>
          <a:xfrm>
            <a:off x="-252536" y="1772816"/>
            <a:ext cx="5108376" cy="4824536"/>
          </a:xfrm>
        </p:spPr>
        <p:txBody>
          <a:bodyPr>
            <a:normAutofit/>
          </a:bodyPr>
          <a:lstStyle/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r>
              <a:rPr lang="cs-CZ" dirty="0" smtClean="0"/>
              <a:t>Mozart byl společenský člověk s vášní pro karty.</a:t>
            </a:r>
            <a:endParaRPr lang="cs-CZ" dirty="0"/>
          </a:p>
        </p:txBody>
      </p:sp>
      <p:sp>
        <p:nvSpPr>
          <p:cNvPr id="6" name="Zástupný symbol pro obsah 5"/>
          <p:cNvSpPr>
            <a:spLocks noGrp="1"/>
          </p:cNvSpPr>
          <p:nvPr>
            <p:ph sz="half" idx="2"/>
          </p:nvPr>
        </p:nvSpPr>
        <p:spPr>
          <a:xfrm>
            <a:off x="3852862" y="1166018"/>
            <a:ext cx="5323070" cy="4525963"/>
          </a:xfrm>
        </p:spPr>
        <p:txBody>
          <a:bodyPr>
            <a:normAutofit/>
          </a:bodyPr>
          <a:lstStyle/>
          <a:p>
            <a:r>
              <a:rPr lang="cs-CZ" dirty="0" smtClean="0"/>
              <a:t>Měl fenomenální </a:t>
            </a:r>
            <a:r>
              <a:rPr lang="cs-CZ" smtClean="0"/>
              <a:t>hudební </a:t>
            </a:r>
            <a:r>
              <a:rPr lang="cs-CZ" smtClean="0"/>
              <a:t>paměť </a:t>
            </a:r>
            <a:r>
              <a:rPr lang="cs-CZ" dirty="0" smtClean="0"/>
              <a:t>a ovládal několik jazyků.</a:t>
            </a:r>
            <a:endParaRPr lang="cs-CZ" dirty="0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796136" y="2104791"/>
            <a:ext cx="3096344" cy="47378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4" name="Picture 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79513" y="351841"/>
            <a:ext cx="3673350" cy="413013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10678898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600">
        <p14:gallery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789" y="1159440"/>
            <a:ext cx="5289291" cy="574609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-99392"/>
            <a:ext cx="8229600" cy="1399032"/>
          </a:xfrm>
        </p:spPr>
        <p:txBody>
          <a:bodyPr/>
          <a:lstStyle/>
          <a:p>
            <a:pPr algn="ctr" eaLnBrk="1" hangingPunct="1">
              <a:defRPr/>
            </a:pPr>
            <a:r>
              <a:rPr lang="cs-CZ" dirty="0" smtClean="0"/>
              <a:t>Úspěch v Praze</a:t>
            </a:r>
            <a:endParaRPr lang="cs-CZ" dirty="0"/>
          </a:p>
        </p:txBody>
      </p:sp>
      <p:sp>
        <p:nvSpPr>
          <p:cNvPr id="14339" name="Zástupný symbol pro obsah 2"/>
          <p:cNvSpPr>
            <a:spLocks noGrp="1"/>
          </p:cNvSpPr>
          <p:nvPr>
            <p:ph idx="1"/>
          </p:nvPr>
        </p:nvSpPr>
        <p:spPr>
          <a:xfrm>
            <a:off x="5262945" y="1715068"/>
            <a:ext cx="3816424" cy="5142932"/>
          </a:xfrm>
        </p:spPr>
        <p:txBody>
          <a:bodyPr>
            <a:normAutofit lnSpcReduction="10000"/>
          </a:bodyPr>
          <a:lstStyle/>
          <a:p>
            <a:pPr eaLnBrk="1" hangingPunct="1"/>
            <a:r>
              <a:rPr lang="cs-CZ" dirty="0" smtClean="0"/>
              <a:t>V Praze měla </a:t>
            </a:r>
          </a:p>
          <a:p>
            <a:pPr eaLnBrk="1" hangingPunct="1"/>
            <a:r>
              <a:rPr lang="cs-CZ" dirty="0" smtClean="0"/>
              <a:t>obrovský úspěch</a:t>
            </a:r>
            <a:r>
              <a:rPr lang="cs-CZ" dirty="0" smtClean="0">
                <a:solidFill>
                  <a:schemeClr val="bg1"/>
                </a:solidFill>
              </a:rPr>
              <a:t> </a:t>
            </a:r>
          </a:p>
          <a:p>
            <a:pPr eaLnBrk="1" hangingPunct="1"/>
            <a:r>
              <a:rPr lang="cs-CZ" dirty="0" smtClean="0"/>
              <a:t>komická opera          </a:t>
            </a:r>
            <a:r>
              <a:rPr lang="cs-CZ" sz="4000" b="1" dirty="0" err="1" smtClean="0">
                <a:solidFill>
                  <a:srgbClr val="FFFF00"/>
                </a:solidFill>
              </a:rPr>
              <a:t>Figarova</a:t>
            </a:r>
            <a:r>
              <a:rPr lang="cs-CZ" sz="4000" dirty="0" smtClean="0">
                <a:solidFill>
                  <a:srgbClr val="FFFF00"/>
                </a:solidFill>
              </a:rPr>
              <a:t> </a:t>
            </a:r>
            <a:r>
              <a:rPr lang="cs-CZ" sz="4000" b="1" dirty="0" smtClean="0">
                <a:solidFill>
                  <a:srgbClr val="FFFF00"/>
                </a:solidFill>
              </a:rPr>
              <a:t>svatba.</a:t>
            </a:r>
            <a:r>
              <a:rPr lang="cs-CZ" sz="4000" dirty="0" smtClean="0"/>
              <a:t> </a:t>
            </a:r>
          </a:p>
          <a:p>
            <a:pPr eaLnBrk="1" hangingPunct="1"/>
            <a:r>
              <a:rPr lang="cs-CZ" sz="2000" b="1" dirty="0" smtClean="0"/>
              <a:t>Děj se odehrává na venkovském šlechtickém sídle ve Španělsku           v 18. století.               </a:t>
            </a:r>
            <a:r>
              <a:rPr lang="cs-CZ" sz="4000" b="1" dirty="0" smtClean="0">
                <a:solidFill>
                  <a:schemeClr val="bg1"/>
                </a:solidFill>
              </a:rPr>
              <a:t>					</a:t>
            </a:r>
            <a:endParaRPr lang="cs-CZ" dirty="0"/>
          </a:p>
          <a:p>
            <a:pPr eaLnBrk="1" hangingPunct="1">
              <a:buFont typeface="Wingdings 2" pitchFamily="18" charset="2"/>
              <a:buNone/>
            </a:pPr>
            <a:endParaRPr lang="cs-CZ" dirty="0" smtClean="0"/>
          </a:p>
        </p:txBody>
      </p:sp>
    </p:spTree>
    <p:extLst>
      <p:ext uri="{BB962C8B-B14F-4D97-AF65-F5344CB8AC3E}">
        <p14:creationId xmlns:p14="http://schemas.microsoft.com/office/powerpoint/2010/main" xmlns="" val="2523153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600">
        <p14:gallery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433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433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433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755200" y="764704"/>
            <a:ext cx="4119421" cy="606121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-108520" y="476672"/>
            <a:ext cx="5400600" cy="4572000"/>
          </a:xfrm>
        </p:spPr>
        <p:txBody>
          <a:bodyPr/>
          <a:lstStyle/>
          <a:p>
            <a:pPr algn="ctr"/>
            <a:r>
              <a:rPr lang="cs-CZ" dirty="0" smtClean="0"/>
              <a:t>Po úspěchu           </a:t>
            </a:r>
            <a:r>
              <a:rPr lang="cs-CZ" dirty="0" err="1" smtClean="0">
                <a:solidFill>
                  <a:srgbClr val="FFFF00"/>
                </a:solidFill>
              </a:rPr>
              <a:t>Figarovy</a:t>
            </a:r>
            <a:r>
              <a:rPr lang="cs-CZ" dirty="0" smtClean="0">
                <a:solidFill>
                  <a:srgbClr val="FFFF00"/>
                </a:solidFill>
              </a:rPr>
              <a:t> </a:t>
            </a:r>
            <a:r>
              <a:rPr lang="cs-CZ" dirty="0">
                <a:solidFill>
                  <a:srgbClr val="FFFF00"/>
                </a:solidFill>
              </a:rPr>
              <a:t>svatby</a:t>
            </a:r>
            <a:endParaRPr lang="cs-CZ" dirty="0" smtClean="0">
              <a:solidFill>
                <a:srgbClr val="FFFF00"/>
              </a:solidFill>
            </a:endParaRPr>
          </a:p>
          <a:p>
            <a:pPr algn="ctr"/>
            <a:r>
              <a:rPr lang="cs-CZ" dirty="0" smtClean="0"/>
              <a:t>zkomponoval  Mozart</a:t>
            </a:r>
          </a:p>
          <a:p>
            <a:pPr algn="ctr"/>
            <a:r>
              <a:rPr lang="cs-CZ" dirty="0" smtClean="0"/>
              <a:t>pro Prahu operu </a:t>
            </a:r>
          </a:p>
          <a:p>
            <a:pPr algn="ctr"/>
            <a:r>
              <a:rPr lang="cs-CZ" sz="3600" b="1" dirty="0" smtClean="0">
                <a:solidFill>
                  <a:srgbClr val="FFFF00"/>
                </a:solidFill>
              </a:rPr>
              <a:t>Don Giovanni </a:t>
            </a:r>
          </a:p>
          <a:p>
            <a:pPr algn="ctr"/>
            <a:r>
              <a:rPr lang="cs-CZ" sz="3600" b="1" dirty="0" smtClean="0">
                <a:solidFill>
                  <a:srgbClr val="FFFF00"/>
                </a:solidFill>
              </a:rPr>
              <a:t>        </a:t>
            </a:r>
            <a:r>
              <a:rPr lang="cs-CZ" dirty="0" smtClean="0"/>
              <a:t>1786 - 1790 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8539180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600">
        <p14:gallery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484632" indent="0" eaLnBrk="1" fontAlgn="auto" hangingPunct="1">
              <a:spcAft>
                <a:spcPts val="0"/>
              </a:spcAft>
              <a:defRPr/>
            </a:pPr>
            <a:r>
              <a:rPr lang="cs-CZ" dirty="0" err="1" smtClean="0">
                <a:solidFill>
                  <a:schemeClr val="accent1">
                    <a:tint val="83000"/>
                    <a:satMod val="150000"/>
                  </a:schemeClr>
                </a:solidFill>
              </a:rPr>
              <a:t>Requiem</a:t>
            </a:r>
            <a:r>
              <a:rPr lang="cs-CZ" dirty="0" smtClean="0">
                <a:solidFill>
                  <a:schemeClr val="accent1">
                    <a:tint val="83000"/>
                    <a:satMod val="150000"/>
                  </a:schemeClr>
                </a:solidFill>
              </a:rPr>
              <a:t> </a:t>
            </a:r>
            <a:endParaRPr lang="cs-CZ" dirty="0">
              <a:solidFill>
                <a:schemeClr val="accent1">
                  <a:tint val="83000"/>
                  <a:satMod val="150000"/>
                </a:schemeClr>
              </a:solidFill>
            </a:endParaRPr>
          </a:p>
        </p:txBody>
      </p:sp>
      <p:sp>
        <p:nvSpPr>
          <p:cNvPr id="15366" name="Zástupný symbol pro obsah 2"/>
          <p:cNvSpPr>
            <a:spLocks noGrp="1"/>
          </p:cNvSpPr>
          <p:nvPr>
            <p:ph idx="1"/>
          </p:nvPr>
        </p:nvSpPr>
        <p:spPr>
          <a:xfrm>
            <a:off x="514350" y="1412875"/>
            <a:ext cx="8229600" cy="4572000"/>
          </a:xfrm>
        </p:spPr>
        <p:txBody>
          <a:bodyPr/>
          <a:lstStyle/>
          <a:p>
            <a:pPr eaLnBrk="1" hangingPunct="1"/>
            <a:r>
              <a:rPr lang="cs-CZ" dirty="0" smtClean="0"/>
              <a:t>5.prosince 1791 po krátké nemoci umírá.</a:t>
            </a:r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475656" y="2222339"/>
            <a:ext cx="6408712" cy="44226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17624012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600">
        <p14:gallery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smtClean="0"/>
              <a:t>Koncerty</a:t>
            </a:r>
          </a:p>
        </p:txBody>
      </p:sp>
      <p:sp>
        <p:nvSpPr>
          <p:cNvPr id="6147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cs-CZ" smtClean="0"/>
              <a:t>Pro klavír, housle, flétnu, lesní roh, hoboj, fagot, klarinet 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172378" y="476672"/>
            <a:ext cx="1762125" cy="1257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01802" y="2828925"/>
            <a:ext cx="1762125" cy="4029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381875" y="5525872"/>
            <a:ext cx="1762125" cy="1238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2" name="Picture 8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521843" y="5534025"/>
            <a:ext cx="1762125" cy="13239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3" name="Picture 9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422357" y="213081"/>
            <a:ext cx="476250" cy="3876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" name="Obrázek 1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868144" y="2776443"/>
            <a:ext cx="1947095" cy="2438736"/>
          </a:xfrm>
          <a:prstGeom prst="rect">
            <a:avLst/>
          </a:prstGeom>
        </p:spPr>
      </p:pic>
      <p:pic>
        <p:nvPicPr>
          <p:cNvPr id="1034" name="Picture 10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491127" y="3042059"/>
            <a:ext cx="1362502" cy="190750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41402237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600">
        <p14:gallery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10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0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0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10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10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10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0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0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10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10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0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48736" y="5458968"/>
            <a:ext cx="8229600" cy="1399032"/>
          </a:xfrm>
        </p:spPr>
        <p:txBody>
          <a:bodyPr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cs-CZ" sz="6600" dirty="0" smtClean="0"/>
              <a:t>Opery</a:t>
            </a:r>
            <a:r>
              <a:rPr lang="cs-CZ" dirty="0" smtClean="0"/>
              <a:t/>
            </a:r>
            <a:br>
              <a:rPr lang="cs-CZ" dirty="0" smtClean="0"/>
            </a:br>
            <a:endParaRPr lang="cs-CZ" dirty="0"/>
          </a:p>
        </p:txBody>
      </p:sp>
      <p:sp>
        <p:nvSpPr>
          <p:cNvPr id="7171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62500" lnSpcReduction="20000"/>
          </a:bodyPr>
          <a:lstStyle/>
          <a:p>
            <a:pPr eaLnBrk="1" hangingPunct="1"/>
            <a:r>
              <a:rPr lang="cs-CZ" dirty="0" smtClean="0"/>
              <a:t>Don Giovanni</a:t>
            </a:r>
          </a:p>
          <a:p>
            <a:pPr eaLnBrk="1" hangingPunct="1"/>
            <a:r>
              <a:rPr lang="cs-CZ" dirty="0" smtClean="0">
                <a:hlinkClick r:id="rId2"/>
              </a:rPr>
              <a:t>http://www.youtube.com/watch?v=oCKbFlkWYro&amp;feature=related</a:t>
            </a:r>
            <a:endParaRPr lang="cs-CZ" dirty="0" smtClean="0"/>
          </a:p>
          <a:p>
            <a:pPr eaLnBrk="1" hangingPunct="1"/>
            <a:r>
              <a:rPr lang="cs-CZ" dirty="0" err="1" smtClean="0"/>
              <a:t>Figarova</a:t>
            </a:r>
            <a:r>
              <a:rPr lang="cs-CZ" dirty="0" smtClean="0"/>
              <a:t> svatba</a:t>
            </a:r>
          </a:p>
          <a:p>
            <a:pPr eaLnBrk="1" hangingPunct="1"/>
            <a:r>
              <a:rPr lang="cs-CZ" dirty="0" smtClean="0">
                <a:hlinkClick r:id="rId3"/>
              </a:rPr>
              <a:t>http://www.youtube.com/watch?v=_HT-_-lHyvE&amp;feature=fvst</a:t>
            </a:r>
            <a:endParaRPr lang="cs-CZ" dirty="0" smtClean="0"/>
          </a:p>
          <a:p>
            <a:pPr eaLnBrk="1" hangingPunct="1"/>
            <a:r>
              <a:rPr lang="cs-CZ" dirty="0" smtClean="0">
                <a:hlinkClick r:id="rId4"/>
              </a:rPr>
              <a:t>http://www.youtube.com/watch?v=LFt-iSxjmGs&amp;feature=related</a:t>
            </a:r>
            <a:endParaRPr lang="cs-CZ" dirty="0" smtClean="0"/>
          </a:p>
          <a:p>
            <a:pPr eaLnBrk="1" hangingPunct="1"/>
            <a:r>
              <a:rPr lang="cs-CZ" dirty="0" smtClean="0"/>
              <a:t>Don Giovanni</a:t>
            </a:r>
          </a:p>
          <a:p>
            <a:pPr eaLnBrk="1" hangingPunct="1"/>
            <a:r>
              <a:rPr lang="cs-CZ" dirty="0" smtClean="0">
                <a:hlinkClick r:id="rId5"/>
              </a:rPr>
              <a:t>http://mp3stream.cz/watch.php?title=stream&amp;link=http://www.youtube.com/v/wGUVFVd7i5I&amp;feature=youtube_gdata_player</a:t>
            </a:r>
            <a:endParaRPr lang="cs-CZ" dirty="0" smtClean="0"/>
          </a:p>
          <a:p>
            <a:pPr eaLnBrk="1" hangingPunct="1"/>
            <a:r>
              <a:rPr lang="cs-CZ" dirty="0" smtClean="0">
                <a:hlinkClick r:id="rId6"/>
              </a:rPr>
              <a:t>http://mp3stream.cz/watch.php?title=stream&amp;link=http://www.youtube.com/v/aul3qJ1HH_4&amp;feature=youtube_gdata_player</a:t>
            </a:r>
            <a:endParaRPr lang="cs-CZ" dirty="0" smtClean="0"/>
          </a:p>
          <a:p>
            <a:pPr eaLnBrk="1" hangingPunct="1"/>
            <a:r>
              <a:rPr lang="cs-CZ" dirty="0" smtClean="0">
                <a:hlinkClick r:id="rId7"/>
              </a:rPr>
              <a:t>http://mp3stream.cz/watch.php?title=stream&amp;link=http://www.youtube.com/v/NqPcb1nKZYg&amp;feature=youtube_gdata_player</a:t>
            </a:r>
            <a:endParaRPr lang="cs-CZ" dirty="0" smtClean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518920" y="15150"/>
            <a:ext cx="2625080" cy="413450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391432" y="30611"/>
            <a:ext cx="3127488" cy="414207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17189632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600">
        <p14:gallery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5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cs-CZ" sz="1800" dirty="0" smtClean="0">
                <a:hlinkClick r:id="rId2"/>
              </a:rPr>
              <a:t>http://www.youtube.com/watch?v=GT7_Y1pIBb4</a:t>
            </a:r>
            <a:endParaRPr lang="cs-CZ" sz="1800" dirty="0" smtClean="0"/>
          </a:p>
          <a:p>
            <a:pPr eaLnBrk="1" hangingPunct="1"/>
            <a:endParaRPr lang="cs-CZ" dirty="0" smtClean="0"/>
          </a:p>
        </p:txBody>
      </p:sp>
      <p:sp>
        <p:nvSpPr>
          <p:cNvPr id="8194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dirty="0" smtClean="0"/>
              <a:t>Malá noční hudba</a:t>
            </a:r>
            <a:br>
              <a:rPr lang="cs-CZ" dirty="0" smtClean="0"/>
            </a:br>
            <a:r>
              <a:rPr lang="cs-CZ" dirty="0" smtClean="0"/>
              <a:t>Requiem</a:t>
            </a:r>
          </a:p>
        </p:txBody>
      </p:sp>
      <p:sp>
        <p:nvSpPr>
          <p:cNvPr id="4" name="Obdélník 3"/>
          <p:cNvSpPr/>
          <p:nvPr/>
        </p:nvSpPr>
        <p:spPr>
          <a:xfrm>
            <a:off x="971600" y="2459504"/>
            <a:ext cx="4572000" cy="1754326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cs-CZ" dirty="0">
                <a:hlinkClick r:id="rId3"/>
              </a:rPr>
              <a:t>http://www.youtube.com/watch?v=Zi8vJ_lMxQI</a:t>
            </a:r>
            <a:r>
              <a:rPr lang="cs-CZ" dirty="0"/>
              <a:t> </a:t>
            </a:r>
            <a:endParaRPr lang="cs-CZ" dirty="0" smtClean="0"/>
          </a:p>
          <a:p>
            <a:endParaRPr lang="cs-CZ" dirty="0"/>
          </a:p>
          <a:p>
            <a:r>
              <a:rPr lang="cs-CZ" dirty="0">
                <a:hlinkClick r:id="rId4"/>
              </a:rPr>
              <a:t>http://www.youtube.com/watch?v=P7CeroVoyMo</a:t>
            </a:r>
            <a:r>
              <a:rPr lang="cs-CZ" dirty="0"/>
              <a:t> 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688235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600">
        <p14:gallery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68288"/>
            <a:ext cx="8229600" cy="1398587"/>
          </a:xfrm>
        </p:spPr>
        <p:txBody>
          <a:bodyPr/>
          <a:lstStyle/>
          <a:p>
            <a:pPr>
              <a:defRPr/>
            </a:pPr>
            <a:endParaRPr lang="cs-CZ" dirty="0"/>
          </a:p>
        </p:txBody>
      </p:sp>
      <p:sp>
        <p:nvSpPr>
          <p:cNvPr id="16387" name="Zástupný symbol pro obsah 2"/>
          <p:cNvSpPr>
            <a:spLocks noGrp="1"/>
          </p:cNvSpPr>
          <p:nvPr>
            <p:ph idx="1"/>
          </p:nvPr>
        </p:nvSpPr>
        <p:spPr>
          <a:xfrm>
            <a:off x="25400" y="404813"/>
            <a:ext cx="8229600" cy="4572000"/>
          </a:xfrm>
        </p:spPr>
        <p:txBody>
          <a:bodyPr>
            <a:normAutofit fontScale="62500" lnSpcReduction="20000"/>
          </a:bodyPr>
          <a:lstStyle/>
          <a:p>
            <a:r>
              <a:rPr lang="cs-CZ" sz="2800" u="sng" dirty="0">
                <a:hlinkClick r:id="rId2"/>
              </a:rPr>
              <a:t>http://commons.wikimedia.org/wiki/File:Stralsund,_</a:t>
            </a:r>
            <a:r>
              <a:rPr lang="cs-CZ" sz="2800" u="sng" dirty="0" smtClean="0">
                <a:hlinkClick r:id="rId2"/>
              </a:rPr>
              <a:t>Marienkirc</a:t>
            </a:r>
            <a:endParaRPr lang="cs-CZ" sz="2800" u="sng" dirty="0" smtClean="0"/>
          </a:p>
          <a:p>
            <a:r>
              <a:rPr lang="cs-CZ" sz="2800" u="sng" dirty="0">
                <a:hlinkClick r:id="rId3"/>
              </a:rPr>
              <a:t>http://</a:t>
            </a:r>
            <a:r>
              <a:rPr lang="cs-CZ" sz="2800" u="sng" dirty="0" smtClean="0">
                <a:hlinkClick r:id="rId3"/>
              </a:rPr>
              <a:t>commons.wikimedia.org/wiki/Wolfgang_Amadeus_Mozart</a:t>
            </a:r>
            <a:endParaRPr lang="cs-CZ" sz="2800" u="sng" dirty="0" smtClean="0"/>
          </a:p>
          <a:p>
            <a:r>
              <a:rPr lang="cs-CZ" sz="2800" u="sng" dirty="0">
                <a:hlinkClick r:id="rId4"/>
              </a:rPr>
              <a:t>http://de.wikipedia.org/wiki/Wolfgang_Amadeus_Mozart</a:t>
            </a:r>
            <a:endParaRPr lang="cs-CZ" sz="2800" dirty="0"/>
          </a:p>
          <a:p>
            <a:r>
              <a:rPr lang="cs-CZ" sz="2800" dirty="0">
                <a:hlinkClick r:id="rId5"/>
              </a:rPr>
              <a:t>http://</a:t>
            </a:r>
            <a:r>
              <a:rPr lang="cs-CZ" sz="2800" dirty="0" smtClean="0">
                <a:hlinkClick r:id="rId5"/>
              </a:rPr>
              <a:t>en.wikipedia.org/wiki/Wolfgang_Amadeus_Mozart</a:t>
            </a:r>
            <a:endParaRPr lang="cs-CZ" sz="2800" dirty="0" smtClean="0"/>
          </a:p>
          <a:p>
            <a:r>
              <a:rPr lang="cs-CZ" sz="2800" dirty="0"/>
              <a:t>http://cs.wikipedia.org/wiki/Hoboj</a:t>
            </a:r>
            <a:endParaRPr lang="cs-CZ" sz="2800" dirty="0" smtClean="0"/>
          </a:p>
          <a:p>
            <a:r>
              <a:rPr lang="cs-CZ" sz="2800" dirty="0"/>
              <a:t>http://cs.wikipedia.org/wiki/Fagot</a:t>
            </a:r>
            <a:endParaRPr lang="cs-CZ" sz="2800" dirty="0" smtClean="0"/>
          </a:p>
          <a:p>
            <a:r>
              <a:rPr lang="cs-CZ" sz="2800" dirty="0" smtClean="0">
                <a:hlinkClick r:id="rId6"/>
              </a:rPr>
              <a:t>http</a:t>
            </a:r>
            <a:r>
              <a:rPr lang="cs-CZ" sz="2800" dirty="0">
                <a:hlinkClick r:id="rId6"/>
              </a:rPr>
              <a:t>://</a:t>
            </a:r>
            <a:r>
              <a:rPr lang="cs-CZ" sz="2800" dirty="0" smtClean="0">
                <a:hlinkClick r:id="rId6"/>
              </a:rPr>
              <a:t>cs.wikipedia.org/wiki/Figarova_svatba</a:t>
            </a:r>
            <a:endParaRPr lang="cs-CZ" sz="2800" dirty="0" smtClean="0"/>
          </a:p>
          <a:p>
            <a:r>
              <a:rPr lang="cs-CZ" sz="2800" dirty="0">
                <a:hlinkClick r:id="rId7"/>
              </a:rPr>
              <a:t>http://</a:t>
            </a:r>
            <a:r>
              <a:rPr lang="cs-CZ" sz="2800" dirty="0" smtClean="0">
                <a:hlinkClick r:id="rId7"/>
              </a:rPr>
              <a:t>cs.wikipedia.org/wiki/Lesn%C3%AD_roh</a:t>
            </a:r>
            <a:endParaRPr lang="cs-CZ" sz="2800" dirty="0" smtClean="0"/>
          </a:p>
          <a:p>
            <a:r>
              <a:rPr lang="cs-CZ" sz="2800" dirty="0">
                <a:hlinkClick r:id="rId8"/>
              </a:rPr>
              <a:t>http://</a:t>
            </a:r>
            <a:r>
              <a:rPr lang="cs-CZ" sz="2800" dirty="0" smtClean="0">
                <a:hlinkClick r:id="rId8"/>
              </a:rPr>
              <a:t>commons.wikimedia.org/wiki/File:Figaro.jpg</a:t>
            </a:r>
            <a:endParaRPr lang="cs-CZ" sz="2800" dirty="0" smtClean="0"/>
          </a:p>
          <a:p>
            <a:r>
              <a:rPr lang="cs-CZ" sz="2800" dirty="0"/>
              <a:t>http://commons.wikimedia.org/wiki/File:Giovanni_mario.JPG</a:t>
            </a:r>
            <a:endParaRPr lang="cs-CZ" sz="2800" dirty="0" smtClean="0"/>
          </a:p>
          <a:p>
            <a:endParaRPr lang="cs-CZ" sz="2800" dirty="0" smtClean="0"/>
          </a:p>
          <a:p>
            <a:r>
              <a:rPr lang="cs-CZ" sz="2800" dirty="0" smtClean="0"/>
              <a:t>http</a:t>
            </a:r>
            <a:r>
              <a:rPr lang="cs-CZ" sz="2800" dirty="0"/>
              <a:t>://cs.wikipedia.org/wiki/Dechov%C3%A9_n%C3%A1stroje</a:t>
            </a:r>
            <a:endParaRPr lang="cs-CZ" sz="2800" dirty="0" smtClean="0"/>
          </a:p>
          <a:p>
            <a:r>
              <a:rPr lang="cs-CZ" sz="2800" dirty="0"/>
              <a:t>Z důvodu nedostatku místa na  nosiči dat a kvůli velikosti souborů uvádím pouze odkazy na </a:t>
            </a:r>
            <a:r>
              <a:rPr lang="cs-CZ" sz="2800" dirty="0" err="1"/>
              <a:t>int</a:t>
            </a:r>
            <a:r>
              <a:rPr lang="cs-CZ" sz="2800" dirty="0"/>
              <a:t>. adresy hudebních ukázek.</a:t>
            </a:r>
          </a:p>
          <a:p>
            <a:endParaRPr lang="cs-CZ" sz="2800" dirty="0"/>
          </a:p>
          <a:p>
            <a:endParaRPr lang="cs-CZ" sz="2800" dirty="0"/>
          </a:p>
          <a:p>
            <a:endParaRPr lang="cs-CZ" sz="1200" dirty="0"/>
          </a:p>
          <a:p>
            <a:endParaRPr lang="cs-CZ" sz="1100" b="1" dirty="0" smtClean="0"/>
          </a:p>
        </p:txBody>
      </p:sp>
    </p:spTree>
    <p:extLst>
      <p:ext uri="{BB962C8B-B14F-4D97-AF65-F5344CB8AC3E}">
        <p14:creationId xmlns:p14="http://schemas.microsoft.com/office/powerpoint/2010/main" xmlns="" val="3226121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600">
        <p14:gallery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Talent">
  <a:themeElements>
    <a:clrScheme name="Austin">
      <a:dk1>
        <a:sysClr val="windowText" lastClr="000000"/>
      </a:dk1>
      <a:lt1>
        <a:sysClr val="window" lastClr="FFFFFF"/>
      </a:lt1>
      <a:dk2>
        <a:srgbClr val="3E3D2D"/>
      </a:dk2>
      <a:lt2>
        <a:srgbClr val="CAF278"/>
      </a:lt2>
      <a:accent1>
        <a:srgbClr val="94C600"/>
      </a:accent1>
      <a:accent2>
        <a:srgbClr val="71685A"/>
      </a:accent2>
      <a:accent3>
        <a:srgbClr val="FF6700"/>
      </a:accent3>
      <a:accent4>
        <a:srgbClr val="909465"/>
      </a:accent4>
      <a:accent5>
        <a:srgbClr val="956B43"/>
      </a:accent5>
      <a:accent6>
        <a:srgbClr val="FEA022"/>
      </a:accent6>
      <a:hlink>
        <a:srgbClr val="E68200"/>
      </a:hlink>
      <a:folHlink>
        <a:srgbClr val="FFA94A"/>
      </a:folHlink>
    </a:clrScheme>
    <a:fontScheme name="Talent">
      <a:majorFont>
        <a:latin typeface="Century Gothic"/>
        <a:ea typeface=""/>
        <a:cs typeface=""/>
        <a:font script="Jpan" typeface="HGｺﾞｼｯｸM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Talent">
      <a:fillStyleLst>
        <a:solidFill>
          <a:schemeClr val="phClr"/>
        </a:solidFill>
        <a:gradFill rotWithShape="1">
          <a:gsLst>
            <a:gs pos="0">
              <a:schemeClr val="phClr">
                <a:tint val="10000"/>
                <a:satMod val="300000"/>
              </a:schemeClr>
            </a:gs>
            <a:gs pos="34000">
              <a:schemeClr val="phClr">
                <a:tint val="13500"/>
                <a:satMod val="250000"/>
              </a:schemeClr>
            </a:gs>
            <a:gs pos="100000">
              <a:schemeClr val="phClr">
                <a:tint val="60000"/>
                <a:satMod val="200000"/>
              </a:schemeClr>
            </a:gs>
          </a:gsLst>
          <a:path path="circle">
            <a:fillToRect l="50000" t="155000" r="50000" b="-55000"/>
          </a:path>
        </a:gradFill>
        <a:gradFill rotWithShape="1">
          <a:gsLst>
            <a:gs pos="0">
              <a:schemeClr val="phClr">
                <a:tint val="60000"/>
                <a:satMod val="160000"/>
              </a:schemeClr>
            </a:gs>
            <a:gs pos="46000">
              <a:schemeClr val="phClr">
                <a:tint val="86000"/>
                <a:satMod val="160000"/>
              </a:schemeClr>
            </a:gs>
            <a:gs pos="100000">
              <a:schemeClr val="phClr">
                <a:shade val="40000"/>
                <a:satMod val="160000"/>
              </a:schemeClr>
            </a:gs>
          </a:gsLst>
          <a:path path="circle">
            <a:fillToRect l="50000" t="155000" r="50000" b="-55000"/>
          </a:path>
        </a:gradFill>
      </a:fillStyleLst>
      <a:lnStyleLst>
        <a:ln w="9525" cap="flat" cmpd="sng" algn="ctr">
          <a:solidFill>
            <a:schemeClr val="phClr">
              <a:satMod val="12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147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3600000"/>
            </a:lightRig>
          </a:scene3d>
          <a:sp3d prstMaterial="plastic">
            <a:bevelT w="127000" h="38200" prst="relaxedInset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8000"/>
                <a:satMod val="230000"/>
              </a:schemeClr>
            </a:gs>
            <a:gs pos="60000">
              <a:schemeClr val="phClr">
                <a:shade val="92000"/>
                <a:satMod val="230000"/>
              </a:schemeClr>
            </a:gs>
            <a:gs pos="100000">
              <a:schemeClr val="phClr">
                <a:tint val="85000"/>
                <a:satMod val="400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1200"/>
                <a:satMod val="150000"/>
              </a:schemeClr>
              <a:schemeClr val="phClr">
                <a:tint val="90000"/>
                <a:satMod val="150000"/>
              </a:schemeClr>
            </a:duotone>
          </a:blip>
          <a:tile tx="0" ty="0" sx="70000" sy="7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Verve</Template>
  <TotalTime>305</TotalTime>
  <Words>252</Words>
  <Application>Microsoft Office PowerPoint</Application>
  <PresentationFormat>Předvádění na obrazovce (4:3)</PresentationFormat>
  <Paragraphs>73</Paragraphs>
  <Slides>14</Slides>
  <Notes>0</Notes>
  <HiddenSlides>2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14</vt:i4>
      </vt:variant>
    </vt:vector>
  </HeadingPairs>
  <TitlesOfParts>
    <vt:vector size="15" baseType="lpstr">
      <vt:lpstr>Talent</vt:lpstr>
      <vt:lpstr>Wolfgang Amadeus Mozart</vt:lpstr>
      <vt:lpstr>Wolfgang Amadeus Mozart</vt:lpstr>
      <vt:lpstr>Dětství</vt:lpstr>
      <vt:lpstr>Snímek 4</vt:lpstr>
      <vt:lpstr>Dospělost</vt:lpstr>
      <vt:lpstr>Svatba s Konstancí Weberovou</vt:lpstr>
      <vt:lpstr>Snímek 7</vt:lpstr>
      <vt:lpstr>Úspěch v Praze</vt:lpstr>
      <vt:lpstr>Snímek 9</vt:lpstr>
      <vt:lpstr>Requiem </vt:lpstr>
      <vt:lpstr>Koncerty</vt:lpstr>
      <vt:lpstr>Opery </vt:lpstr>
      <vt:lpstr>Malá noční hudba Requiem</vt:lpstr>
      <vt:lpstr>Snímek 14</vt:lpstr>
    </vt:vector>
  </TitlesOfParts>
  <Company>HP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Johann Sebastian Bach</dc:title>
  <dc:creator>Jaroslava Černá</dc:creator>
  <cp:lastModifiedBy>Vaše jméno</cp:lastModifiedBy>
  <cp:revision>35</cp:revision>
  <dcterms:created xsi:type="dcterms:W3CDTF">2011-07-08T13:08:54Z</dcterms:created>
  <dcterms:modified xsi:type="dcterms:W3CDTF">2012-09-28T16:15:28Z</dcterms:modified>
</cp:coreProperties>
</file>