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70929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7201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9955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220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0970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768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316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17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9457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645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0113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18628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46297-6E74-4175-A410-04C9938809D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D2935D-89D3-4FD3-AEA8-84070CFA7C09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mp3stream.cz/watch.php?title=stream&amp;link=http://www.youtube.com/v/YeNUV9_sCrM&amp;feature=youtube_gdata_player" TargetMode="Externa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rozat%C3%ADmn%C3%AD_divadlo" TargetMode="External"/><Relationship Id="rId2" Type="http://schemas.openxmlformats.org/officeDocument/2006/relationships/hyperlink" Target="http://en.wikipedia.org/wiki/Zden%C4%9Bk_Fibich" TargetMode="Externa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cs.wikipedia.org/wiki/Anton%C3%ADn_Dvo%C5%99%C3%A1k" TargetMode="External"/><Relationship Id="rId4" Type="http://schemas.openxmlformats.org/officeDocument/2006/relationships/hyperlink" Target="http://cs.wikipedia.org/wiki/Bed%C5%99ich_Smet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765175"/>
            <a:ext cx="7772400" cy="1470025"/>
          </a:xfrm>
        </p:spPr>
        <p:txBody>
          <a:bodyPr/>
          <a:lstStyle/>
          <a:p>
            <a:pPr eaLnBrk="1" hangingPunct="1"/>
            <a:r>
              <a:rPr lang="cs-CZ" dirty="0" smtClean="0"/>
              <a:t>Zdeněk Fibich</a:t>
            </a: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373688"/>
            <a:ext cx="8064500" cy="107950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2400" b="1" smtClean="0">
                <a:solidFill>
                  <a:srgbClr val="000000"/>
                </a:solidFill>
              </a:rPr>
              <a:t>VY_32_INOVACE_I-A-02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1030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211770"/>
            <a:ext cx="3492500" cy="498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147" name="Nadpis 1"/>
          <p:cNvSpPr>
            <a:spLocks noGrp="1"/>
          </p:cNvSpPr>
          <p:nvPr>
            <p:ph type="ctrTitle"/>
          </p:nvPr>
        </p:nvSpPr>
        <p:spPr>
          <a:xfrm>
            <a:off x="539552" y="211770"/>
            <a:ext cx="7543800" cy="1524000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002060"/>
                </a:solidFill>
              </a:rPr>
              <a:t>Zdeněk Fibich</a:t>
            </a:r>
          </a:p>
        </p:txBody>
      </p:sp>
      <p:sp>
        <p:nvSpPr>
          <p:cNvPr id="6148" name="Podnadpis 2"/>
          <p:cNvSpPr>
            <a:spLocks noGrp="1"/>
          </p:cNvSpPr>
          <p:nvPr>
            <p:ph type="subTitle" idx="1"/>
          </p:nvPr>
        </p:nvSpPr>
        <p:spPr>
          <a:xfrm>
            <a:off x="323528" y="5170215"/>
            <a:ext cx="7812088" cy="1135062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002060"/>
                </a:solidFill>
              </a:rPr>
              <a:t>Narodil se 21. prosince 1850 v myslivně u Všebořic</a:t>
            </a:r>
          </a:p>
          <a:p>
            <a:pPr eaLnBrk="1" hangingPunct="1"/>
            <a:r>
              <a:rPr lang="cs-CZ" dirty="0" smtClean="0">
                <a:solidFill>
                  <a:srgbClr val="002060"/>
                </a:solidFill>
              </a:rPr>
              <a:t>Zemřel 15. října 1900 v Praze</a:t>
            </a:r>
          </a:p>
        </p:txBody>
      </p:sp>
    </p:spTree>
    <p:extLst>
      <p:ext uri="{BB962C8B-B14F-4D97-AF65-F5344CB8AC3E}">
        <p14:creationId xmlns:p14="http://schemas.microsoft.com/office/powerpoint/2010/main" val="3025529739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3491880" y="-315416"/>
            <a:ext cx="7125113" cy="924475"/>
          </a:xfrm>
        </p:spPr>
        <p:txBody>
          <a:bodyPr/>
          <a:lstStyle/>
          <a:p>
            <a:pPr eaLnBrk="1" hangingPunct="1"/>
            <a:endParaRPr lang="cs-CZ" dirty="0" smtClean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237391" y="-603448"/>
            <a:ext cx="8712968" cy="3448051"/>
          </a:xfrm>
        </p:spPr>
        <p:txBody>
          <a:bodyPr>
            <a:normAutofit/>
          </a:bodyPr>
          <a:lstStyle/>
          <a:p>
            <a:pPr eaLnBrk="1" hangingPunct="1"/>
            <a:endParaRPr lang="cs-CZ" dirty="0" smtClean="0"/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Představitel </a:t>
            </a:r>
            <a:r>
              <a:rPr lang="cs-CZ" sz="28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romantismu</a:t>
            </a:r>
            <a:r>
              <a:rPr lang="cs-CZ" sz="28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.</a:t>
            </a:r>
          </a:p>
          <a:p>
            <a:pPr algn="ctr" eaLnBrk="1" hangingPunct="1"/>
            <a:r>
              <a:rPr lang="cs-CZ" sz="2800" dirty="0" smtClean="0"/>
              <a:t>Zdeněk Fibich s Bedřichem Smetanou </a:t>
            </a:r>
            <a:r>
              <a:rPr lang="cs-CZ" sz="2800" dirty="0" smtClean="0"/>
              <a:t>         a </a:t>
            </a:r>
            <a:r>
              <a:rPr lang="cs-CZ" sz="2800" dirty="0" smtClean="0"/>
              <a:t>Antonínem Dvořákem položili základ </a:t>
            </a:r>
            <a:r>
              <a:rPr lang="cs-CZ" sz="2800" dirty="0" smtClean="0"/>
              <a:t>    české </a:t>
            </a:r>
            <a:r>
              <a:rPr lang="cs-CZ" sz="2800" dirty="0" smtClean="0"/>
              <a:t>hudební kultury.</a:t>
            </a:r>
          </a:p>
          <a:p>
            <a:pPr eaLnBrk="1" hangingPunct="1"/>
            <a:endParaRPr lang="cs-CZ" dirty="0" smtClean="0">
              <a:solidFill>
                <a:srgbClr val="FF0000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5001" y="2667539"/>
            <a:ext cx="3277749" cy="38143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2572" y="2682138"/>
            <a:ext cx="2538264" cy="3811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108" y="2708920"/>
            <a:ext cx="2407758" cy="3789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3188820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1812" y="3501008"/>
            <a:ext cx="3812188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5940152" y="476672"/>
            <a:ext cx="6781800" cy="1600200"/>
          </a:xfrm>
        </p:spPr>
        <p:txBody>
          <a:bodyPr/>
          <a:lstStyle/>
          <a:p>
            <a:pPr eaLnBrk="1" hangingPunct="1"/>
            <a:r>
              <a:rPr lang="cs-CZ" sz="6000" dirty="0" smtClean="0">
                <a:solidFill>
                  <a:srgbClr val="C00000"/>
                </a:solidFill>
              </a:rPr>
              <a:t>Život</a:t>
            </a:r>
          </a:p>
        </p:txBody>
      </p:sp>
      <p:sp>
        <p:nvSpPr>
          <p:cNvPr id="8196" name="Zástupný symbol pro obsah 2"/>
          <p:cNvSpPr>
            <a:spLocks noGrp="1"/>
          </p:cNvSpPr>
          <p:nvPr>
            <p:ph idx="1"/>
          </p:nvPr>
        </p:nvSpPr>
        <p:spPr>
          <a:xfrm>
            <a:off x="0" y="692696"/>
            <a:ext cx="6768752" cy="5688632"/>
          </a:xfrm>
        </p:spPr>
        <p:txBody>
          <a:bodyPr>
            <a:normAutofit fontScale="55000" lnSpcReduction="20000"/>
          </a:bodyPr>
          <a:lstStyle/>
          <a:p>
            <a:pPr eaLnBrk="1" hangingPunct="1"/>
            <a:r>
              <a:rPr lang="cs-CZ" sz="5100" dirty="0" smtClean="0">
                <a:solidFill>
                  <a:schemeClr val="tx1"/>
                </a:solidFill>
              </a:rPr>
              <a:t>Syn lesmistra. </a:t>
            </a:r>
          </a:p>
          <a:p>
            <a:pPr eaLnBrk="1" hangingPunct="1"/>
            <a:r>
              <a:rPr lang="cs-CZ" sz="5100" dirty="0" smtClean="0">
                <a:solidFill>
                  <a:schemeClr val="tx1"/>
                </a:solidFill>
              </a:rPr>
              <a:t>První </a:t>
            </a:r>
            <a:r>
              <a:rPr lang="cs-CZ" sz="5100" dirty="0" smtClean="0">
                <a:solidFill>
                  <a:schemeClr val="tx1"/>
                </a:solidFill>
              </a:rPr>
              <a:t>hudební vzdělání mu poskytla maminka.</a:t>
            </a:r>
          </a:p>
          <a:p>
            <a:pPr eaLnBrk="1" hangingPunct="1"/>
            <a:r>
              <a:rPr lang="cs-CZ" sz="5100" dirty="0" smtClean="0">
                <a:solidFill>
                  <a:schemeClr val="tx1"/>
                </a:solidFill>
              </a:rPr>
              <a:t>Ve </a:t>
            </a:r>
            <a:r>
              <a:rPr lang="cs-CZ" sz="5100" dirty="0" smtClean="0">
                <a:solidFill>
                  <a:schemeClr val="tx1"/>
                </a:solidFill>
              </a:rPr>
              <a:t>14 letech zkomponoval symfonii.</a:t>
            </a:r>
          </a:p>
          <a:p>
            <a:pPr eaLnBrk="1" hangingPunct="1"/>
            <a:r>
              <a:rPr lang="cs-CZ" sz="5100" dirty="0" smtClean="0">
                <a:solidFill>
                  <a:schemeClr val="tx1"/>
                </a:solidFill>
              </a:rPr>
              <a:t>Později </a:t>
            </a:r>
            <a:r>
              <a:rPr lang="cs-CZ" sz="5100" dirty="0" smtClean="0">
                <a:solidFill>
                  <a:schemeClr val="tx1"/>
                </a:solidFill>
              </a:rPr>
              <a:t>studoval </a:t>
            </a:r>
            <a:r>
              <a:rPr lang="cs-CZ" sz="5100" dirty="0" smtClean="0">
                <a:solidFill>
                  <a:schemeClr val="tx1"/>
                </a:solidFill>
              </a:rPr>
              <a:t>u </a:t>
            </a:r>
            <a:r>
              <a:rPr lang="cs-CZ" sz="5100" dirty="0" smtClean="0">
                <a:solidFill>
                  <a:schemeClr val="tx1"/>
                </a:solidFill>
              </a:rPr>
              <a:t>Bedřicha Smetany</a:t>
            </a:r>
            <a:r>
              <a:rPr lang="cs-CZ" sz="5100" dirty="0" smtClean="0">
                <a:solidFill>
                  <a:schemeClr val="tx1"/>
                </a:solidFill>
              </a:rPr>
              <a:t>, ve Vídni,                      v </a:t>
            </a:r>
            <a:r>
              <a:rPr lang="cs-CZ" sz="5100" dirty="0" smtClean="0">
                <a:solidFill>
                  <a:schemeClr val="tx1"/>
                </a:solidFill>
              </a:rPr>
              <a:t>Lipsku, v Paříži.</a:t>
            </a:r>
          </a:p>
          <a:p>
            <a:pPr eaLnBrk="1" hangingPunct="1"/>
            <a:endParaRPr lang="cs-CZ" sz="5100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cs-CZ" sz="5100" dirty="0" smtClean="0">
                <a:solidFill>
                  <a:schemeClr val="tx1"/>
                </a:solidFill>
              </a:rPr>
              <a:t>Od roku 1874 působil </a:t>
            </a:r>
            <a:r>
              <a:rPr lang="cs-CZ" sz="5100" dirty="0" smtClean="0">
                <a:solidFill>
                  <a:schemeClr val="tx1"/>
                </a:solidFill>
              </a:rPr>
              <a:t>                     jako </a:t>
            </a:r>
            <a:r>
              <a:rPr lang="cs-CZ" sz="5100" dirty="0" smtClean="0">
                <a:solidFill>
                  <a:schemeClr val="tx1"/>
                </a:solidFill>
              </a:rPr>
              <a:t>kapelník  </a:t>
            </a:r>
          </a:p>
          <a:p>
            <a:pPr eaLnBrk="1" hangingPunct="1"/>
            <a:r>
              <a:rPr lang="cs-CZ" sz="65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 </a:t>
            </a:r>
            <a:r>
              <a:rPr lang="cs-CZ" sz="58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P</a:t>
            </a:r>
            <a:r>
              <a:rPr lang="cs-CZ" sz="58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rozatímního </a:t>
            </a:r>
            <a:r>
              <a:rPr lang="cs-CZ" sz="58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divadla.</a:t>
            </a:r>
          </a:p>
          <a:p>
            <a:pPr eaLnBrk="1" hangingPunct="1"/>
            <a:endParaRPr lang="cs-CZ" dirty="0" smtClean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786780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D:\Fibich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9570" y="2071266"/>
            <a:ext cx="3434032" cy="4786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D:\Fibich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08175"/>
            <a:ext cx="3557587" cy="494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021288"/>
            <a:ext cx="7632700" cy="5111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Druhá manželka Betty</a:t>
            </a:r>
            <a:endParaRPr lang="cs-CZ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9221" name="Zástupný symbol pro obsah 2"/>
          <p:cNvSpPr>
            <a:spLocks noGrp="1"/>
          </p:cNvSpPr>
          <p:nvPr>
            <p:ph idx="1"/>
          </p:nvPr>
        </p:nvSpPr>
        <p:spPr>
          <a:xfrm>
            <a:off x="367664" y="260648"/>
            <a:ext cx="8135937" cy="3276601"/>
          </a:xfrm>
        </p:spPr>
        <p:txBody>
          <a:bodyPr>
            <a:normAutofit/>
          </a:bodyPr>
          <a:lstStyle/>
          <a:p>
            <a:pPr eaLnBrk="1" hangingPunct="1"/>
            <a:r>
              <a:rPr lang="cs-CZ" sz="28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Od roku 1900 byl operním </a:t>
            </a:r>
            <a:r>
              <a:rPr lang="cs-CZ" sz="32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dramaturgem Národního </a:t>
            </a:r>
            <a:r>
              <a:rPr lang="cs-CZ" sz="28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divadla.</a:t>
            </a:r>
          </a:p>
          <a:p>
            <a:pPr eaLnBrk="1" hangingPunct="1"/>
            <a:r>
              <a:rPr lang="cs-CZ" sz="28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Po smrti první manželky se oženil s její sestrou Betty Hanušovou, spolu měli </a:t>
            </a:r>
            <a:r>
              <a:rPr lang="cs-CZ" sz="28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syna. </a:t>
            </a:r>
            <a:r>
              <a:rPr lang="cs-CZ" sz="2800" dirty="0" smtClean="0"/>
              <a:t>Richarda.</a:t>
            </a:r>
          </a:p>
          <a:p>
            <a:pPr eaLnBrk="1" hangingPunct="1"/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1921781907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D:\Fibich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80928"/>
            <a:ext cx="2876550" cy="3694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D:\Fibich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132856"/>
            <a:ext cx="4058399" cy="4516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3635896" y="5222095"/>
            <a:ext cx="6781800" cy="160020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48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Poslední léta</a:t>
            </a:r>
          </a:p>
        </p:txBody>
      </p:sp>
      <p:sp>
        <p:nvSpPr>
          <p:cNvPr id="10244" name="Zástupný symbol pro obsah 2"/>
          <p:cNvSpPr>
            <a:spLocks noGrp="1"/>
          </p:cNvSpPr>
          <p:nvPr>
            <p:ph idx="1"/>
          </p:nvPr>
        </p:nvSpPr>
        <p:spPr>
          <a:xfrm>
            <a:off x="85780" y="620688"/>
            <a:ext cx="8857232" cy="2992437"/>
          </a:xfrm>
        </p:spPr>
        <p:txBody>
          <a:bodyPr/>
          <a:lstStyle/>
          <a:p>
            <a:pPr eaLnBrk="1" hangingPunct="1"/>
            <a:r>
              <a:rPr lang="cs-CZ" sz="28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V roce 1892 se seznámil s literárně nadanou Anežkou Schulzovou,  o 18 let mladší. </a:t>
            </a:r>
          </a:p>
          <a:p>
            <a:pPr eaLnBrk="1" hangingPunct="1"/>
            <a:r>
              <a:rPr lang="cs-CZ" sz="28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Anežka psala libreta k Fibichovým operám.</a:t>
            </a:r>
          </a:p>
          <a:p>
            <a:pPr marL="0" indent="0" eaLnBrk="1" hangingPunct="1">
              <a:buNone/>
            </a:pPr>
            <a:endParaRPr lang="cs-CZ" dirty="0" smtClean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802607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572000" y="4149725"/>
            <a:ext cx="3744913" cy="1871663"/>
          </a:xfrm>
        </p:spPr>
        <p:txBody>
          <a:bodyPr/>
          <a:lstStyle/>
          <a:p>
            <a:pPr eaLnBrk="1" hangingPunct="1"/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  <a:hlinkClick r:id="rId2"/>
            </a:endParaRP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3851275" y="1196975"/>
            <a:ext cx="5473253" cy="3375025"/>
          </a:xfrm>
        </p:spPr>
        <p:txBody>
          <a:bodyPr>
            <a:normAutofit fontScale="77500" lnSpcReduction="20000"/>
          </a:bodyPr>
          <a:lstStyle/>
          <a:p>
            <a:pPr eaLnBrk="1" hangingPunct="1">
              <a:defRPr/>
            </a:pPr>
            <a:r>
              <a:rPr lang="cs-CZ" sz="2800" dirty="0" smtClean="0"/>
              <a:t>Opery: </a:t>
            </a:r>
          </a:p>
          <a:p>
            <a:pPr eaLnBrk="1" hangingPunct="1">
              <a:defRPr/>
            </a:pPr>
            <a:r>
              <a:rPr lang="cs-CZ" sz="2800" dirty="0" smtClean="0"/>
              <a:t>Blaník, Nevěsta messinská, Bouře</a:t>
            </a:r>
          </a:p>
          <a:p>
            <a:pPr eaLnBrk="1" hangingPunct="1">
              <a:defRPr/>
            </a:pPr>
            <a:endParaRPr lang="cs-CZ" sz="2000" dirty="0" smtClean="0"/>
          </a:p>
          <a:p>
            <a:pPr eaLnBrk="1" hangingPunct="1">
              <a:defRPr/>
            </a:pPr>
            <a:r>
              <a:rPr lang="cs-CZ" sz="2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Melodramy</a:t>
            </a:r>
            <a:r>
              <a:rPr lang="cs-CZ" dirty="0" smtClean="0"/>
              <a:t> </a:t>
            </a:r>
            <a:r>
              <a:rPr lang="cs-CZ" sz="3600" b="1" u="sng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Štědrý den</a:t>
            </a:r>
          </a:p>
          <a:p>
            <a:pPr marL="0" indent="0" eaLnBrk="1" hangingPunct="1">
              <a:buNone/>
              <a:defRPr/>
            </a:pPr>
            <a:r>
              <a:rPr lang="cs-CZ" dirty="0">
                <a:solidFill>
                  <a:schemeClr val="bg1">
                    <a:lumMod val="85000"/>
                    <a:lumOff val="1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                                      </a:t>
            </a:r>
            <a:r>
              <a:rPr lang="cs-CZ" sz="3600" b="1" u="sng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Vodník </a:t>
            </a:r>
            <a:r>
              <a:rPr lang="cs-CZ" sz="32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  </a:t>
            </a: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                                                       </a:t>
            </a:r>
          </a:p>
          <a:p>
            <a:pPr eaLnBrk="1" hangingPunct="1">
              <a:defRPr/>
            </a:pPr>
            <a:r>
              <a:rPr lang="cs-CZ" sz="3600" dirty="0" smtClean="0">
                <a:solidFill>
                  <a:schemeClr val="bg1">
                    <a:lumMod val="85000"/>
                    <a:lumOff val="15000"/>
                  </a:schemeClr>
                </a:solidFill>
              </a:rPr>
              <a:t>Poem</a:t>
            </a:r>
          </a:p>
          <a:p>
            <a:pPr eaLnBrk="1" hangingPunct="1">
              <a:defRPr/>
            </a:pPr>
            <a:r>
              <a:rPr lang="cs-CZ" sz="2000" dirty="0" smtClean="0"/>
              <a:t>Symfonie, symfonické básně</a:t>
            </a:r>
          </a:p>
          <a:p>
            <a:pPr eaLnBrk="1" hangingPunct="1">
              <a:defRPr/>
            </a:pPr>
            <a:r>
              <a:rPr lang="cs-CZ" sz="900" strike="sngStrike" dirty="0" smtClean="0">
                <a:hlinkClick r:id="rId2"/>
              </a:rPr>
              <a:t>http://mp3stream.cz/watch.php?title=stream&amp;link=http://www.youtube.com/v/YeNUV9_sCrM&amp;feature=youtube_gdata_player</a:t>
            </a:r>
            <a:endParaRPr lang="cs-CZ" sz="900" strike="sngStrike" dirty="0" smtClean="0"/>
          </a:p>
        </p:txBody>
      </p:sp>
      <p:pic>
        <p:nvPicPr>
          <p:cNvPr id="11268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076325"/>
            <a:ext cx="3311525" cy="4721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4808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323850" y="692150"/>
            <a:ext cx="7981950" cy="3744913"/>
          </a:xfrm>
        </p:spPr>
        <p:txBody>
          <a:bodyPr/>
          <a:lstStyle/>
          <a:p>
            <a:r>
              <a:rPr lang="cs-CZ" sz="1600" u="sng" dirty="0">
                <a:hlinkClick r:id="rId2"/>
              </a:rPr>
              <a:t>http://en.wikipedia.org/wiki/Zden%C4%9Bk_Fibich</a:t>
            </a:r>
            <a:endParaRPr lang="cs-CZ" sz="1600" dirty="0"/>
          </a:p>
          <a:p>
            <a:pPr eaLnBrk="1" hangingPunct="1"/>
            <a:r>
              <a:rPr lang="cs-CZ" sz="1600" dirty="0" smtClean="0"/>
              <a:t>Vlastní kresby</a:t>
            </a:r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cs.wikipedia.org/wiki/Prozat%C3%ADmn%C3%AD_divadlo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cs.wikipedia.org/wiki/Bed%C5%99ich_Smetana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cs.wikipedia.org/wiki/Anton%C3%ADn_Dvo%C5%99%C3%A1k</a:t>
            </a:r>
            <a:endParaRPr lang="cs-CZ" sz="1600" dirty="0" smtClean="0"/>
          </a:p>
          <a:p>
            <a:r>
              <a:rPr lang="cs-CZ" sz="1600" dirty="0"/>
              <a:t>http://cs.wikipedia.org/wiki/Zden%C4%9Bk_Fibich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/>
              <a:t>Z důvodu nedostatku místa na  nosiči dat a kvůli velikosti souborů uvádím pouze odkazy na </a:t>
            </a:r>
            <a:r>
              <a:rPr lang="cs-CZ" sz="1600" dirty="0" err="1"/>
              <a:t>int</a:t>
            </a:r>
            <a:r>
              <a:rPr lang="cs-CZ" sz="1600" dirty="0"/>
              <a:t>. adresy hudebních ukázek.</a:t>
            </a:r>
          </a:p>
          <a:p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19676694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177</Words>
  <Application>Microsoft Office PowerPoint</Application>
  <PresentationFormat>Předvádění na obrazovce (4:3)</PresentationFormat>
  <Paragraphs>40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Summer</vt:lpstr>
      <vt:lpstr>Zdeněk Fibich</vt:lpstr>
      <vt:lpstr>Zdeněk Fibich</vt:lpstr>
      <vt:lpstr>Prezentace aplikace PowerPoint</vt:lpstr>
      <vt:lpstr>Život</vt:lpstr>
      <vt:lpstr>Druhá manželka Betty</vt:lpstr>
      <vt:lpstr>Poslední léta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Zdeněk Fibich</dc:title>
  <dc:creator>Jaroslava Černá</dc:creator>
  <cp:lastModifiedBy>Jaroslava Černá</cp:lastModifiedBy>
  <cp:revision>15</cp:revision>
  <dcterms:created xsi:type="dcterms:W3CDTF">2011-07-08T13:39:58Z</dcterms:created>
  <dcterms:modified xsi:type="dcterms:W3CDTF">2012-09-28T13:06:10Z</dcterms:modified>
</cp:coreProperties>
</file>