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</p:sldMasterIdLst>
  <p:sldIdLst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tableStyles" Target="tableStyles.xml"/><Relationship Id="rId2" Type="http://schemas.openxmlformats.org/officeDocument/2006/relationships/slideMaster" Target="slideMasters/slideMaster2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viewProps" Target="viewProps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845604-9B61-47D5-B549-26B8EDC51EE1}" type="datetimeFigureOut">
              <a:rPr lang="cs-CZ" smtClean="0"/>
              <a:t>28.9.2012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BD4535-406F-4309-9F3F-05345919FCC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080982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845604-9B61-47D5-B549-26B8EDC51EE1}" type="datetimeFigureOut">
              <a:rPr lang="cs-CZ" smtClean="0"/>
              <a:t>28.9.2012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BD4535-406F-4309-9F3F-05345919FCC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200837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845604-9B61-47D5-B549-26B8EDC51EE1}" type="datetimeFigureOut">
              <a:rPr lang="cs-CZ" smtClean="0"/>
              <a:t>28.9.2012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BD4535-406F-4309-9F3F-05345919FCC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297870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845604-9B61-47D5-B549-26B8EDC51EE1}" type="datetimeFigureOut">
              <a:rPr lang="cs-CZ" smtClean="0"/>
              <a:t>28.9.2012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BD4535-406F-4309-9F3F-05345919FCC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252281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845604-9B61-47D5-B549-26B8EDC51EE1}" type="datetimeFigureOut">
              <a:rPr lang="cs-CZ" smtClean="0"/>
              <a:t>28.9.2012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BD4535-406F-4309-9F3F-05345919FCC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353484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845604-9B61-47D5-B549-26B8EDC51EE1}" type="datetimeFigureOut">
              <a:rPr lang="cs-CZ" smtClean="0"/>
              <a:t>28.9.2012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BD4535-406F-4309-9F3F-05345919FCC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510062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845604-9B61-47D5-B549-26B8EDC51EE1}" type="datetimeFigureOut">
              <a:rPr lang="cs-CZ" smtClean="0"/>
              <a:t>28.9.2012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BD4535-406F-4309-9F3F-05345919FCC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853227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845604-9B61-47D5-B549-26B8EDC51EE1}" type="datetimeFigureOut">
              <a:rPr lang="cs-CZ" smtClean="0"/>
              <a:t>28.9.2012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BD4535-406F-4309-9F3F-05345919FCC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43370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845604-9B61-47D5-B549-26B8EDC51EE1}" type="datetimeFigureOut">
              <a:rPr lang="cs-CZ" smtClean="0"/>
              <a:t>28.9.2012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BD4535-406F-4309-9F3F-05345919FCC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630841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845604-9B61-47D5-B549-26B8EDC51EE1}" type="datetimeFigureOut">
              <a:rPr lang="cs-CZ" smtClean="0"/>
              <a:t>28.9.2012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BD4535-406F-4309-9F3F-05345919FCC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059960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845604-9B61-47D5-B549-26B8EDC51EE1}" type="datetimeFigureOut">
              <a:rPr lang="cs-CZ" smtClean="0"/>
              <a:t>28.9.2012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BD4535-406F-4309-9F3F-05345919FCC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926771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845604-9B61-47D5-B549-26B8EDC51EE1}" type="datetimeFigureOut">
              <a:rPr lang="cs-CZ" smtClean="0"/>
              <a:t>28.9.2012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BD4535-406F-4309-9F3F-05345919FCC6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845604-9B61-47D5-B549-26B8EDC51EE1}" type="datetimeFigureOut">
              <a:rPr lang="cs-CZ" smtClean="0"/>
              <a:t>28.9.2012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BD4535-406F-4309-9F3F-05345919FCC6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845604-9B61-47D5-B549-26B8EDC51EE1}" type="datetimeFigureOut">
              <a:rPr lang="cs-CZ" smtClean="0"/>
              <a:t>28.9.2012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BD4535-406F-4309-9F3F-05345919FCC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845604-9B61-47D5-B549-26B8EDC51EE1}" type="datetimeFigureOut">
              <a:rPr lang="cs-CZ" smtClean="0"/>
              <a:t>28.9.2012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BD4535-406F-4309-9F3F-05345919FCC6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845604-9B61-47D5-B549-26B8EDC51EE1}" type="datetimeFigureOut">
              <a:rPr lang="cs-CZ" smtClean="0"/>
              <a:t>28.9.2012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BD4535-406F-4309-9F3F-05345919FCC6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845604-9B61-47D5-B549-26B8EDC51EE1}" type="datetimeFigureOut">
              <a:rPr lang="cs-CZ" smtClean="0"/>
              <a:t>28.9.2012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BD4535-406F-4309-9F3F-05345919FCC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845604-9B61-47D5-B549-26B8EDC51EE1}" type="datetimeFigureOut">
              <a:rPr lang="cs-CZ" smtClean="0"/>
              <a:t>28.9.2012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BD4535-406F-4309-9F3F-05345919FCC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845604-9B61-47D5-B549-26B8EDC51EE1}" type="datetimeFigureOut">
              <a:rPr lang="cs-CZ" smtClean="0"/>
              <a:t>28.9.2012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BD4535-406F-4309-9F3F-05345919FCC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845604-9B61-47D5-B549-26B8EDC51EE1}" type="datetimeFigureOut">
              <a:rPr lang="cs-CZ" smtClean="0"/>
              <a:t>28.9.2012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BD4535-406F-4309-9F3F-05345919FCC6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845604-9B61-47D5-B549-26B8EDC51EE1}" type="datetimeFigureOut">
              <a:rPr lang="cs-CZ" smtClean="0"/>
              <a:t>28.9.2012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BD4535-406F-4309-9F3F-05345919FCC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845604-9B61-47D5-B549-26B8EDC51EE1}" type="datetimeFigureOut">
              <a:rPr lang="cs-CZ" smtClean="0"/>
              <a:t>28.9.2012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BD4535-406F-4309-9F3F-05345919FCC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9845604-9B61-47D5-B549-26B8EDC51EE1}" type="datetimeFigureOut">
              <a:rPr lang="cs-CZ" smtClean="0"/>
              <a:t>28.9.2012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7BD4535-406F-4309-9F3F-05345919FCC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5361424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B9845604-9B61-47D5-B549-26B8EDC51EE1}" type="datetimeFigureOut">
              <a:rPr lang="cs-CZ" smtClean="0"/>
              <a:t>28.9.2012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17BD4535-406F-4309-9F3F-05345919FCC6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3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3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13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13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g"/><Relationship Id="rId2" Type="http://schemas.openxmlformats.org/officeDocument/2006/relationships/hyperlink" Target="http://mp3stream.cz/watch.php?title=stream&amp;link=http://www.youtube.com/v/NMCHV4I8SG0&amp;feature=youtube_gdata_player" TargetMode="External"/><Relationship Id="rId1" Type="http://schemas.openxmlformats.org/officeDocument/2006/relationships/slideLayout" Target="../slideLayouts/slideLayout13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mp3stream.cz/watch.php?title=stream&amp;link=http://www.youtube.com/v/W2qW6fOtAMY&amp;feature=youtube_gdata_player" TargetMode="External"/><Relationship Id="rId2" Type="http://schemas.openxmlformats.org/officeDocument/2006/relationships/hyperlink" Target="http://mp3stream.cz/watch.php?title=stream&amp;link=http://www.youtube.com/v/KeW5qdMwjrY&amp;feature=youtube_gdata_player" TargetMode="External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10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mp3stream.cz/watch.php?title=stream&amp;link=http://www.youtube.com/v/ljGMhDSSGFU&amp;feature=youtube_gdata_player" TargetMode="External"/><Relationship Id="rId2" Type="http://schemas.openxmlformats.org/officeDocument/2006/relationships/hyperlink" Target="http://mp3stream.cz/watch.php?title=stream&amp;link=http://www.youtube.com/v/YAOTCtW9v0M&amp;feature=youtube_gdata_player" TargetMode="External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11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hyperlink" Target="http://mp3stream.cz/watch.php?title=stream&amp;link=http://www.youtube.com/v/LQTTFUtMSvQ&amp;feature=youtube_gdata_player" TargetMode="External"/><Relationship Id="rId1" Type="http://schemas.openxmlformats.org/officeDocument/2006/relationships/slideLayout" Target="../slideLayouts/slideLayout13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://commons.wikimedia.org/wiki/File:Incident_Teplitz_1812.png" TargetMode="External"/><Relationship Id="rId2" Type="http://schemas.openxmlformats.org/officeDocument/2006/relationships/hyperlink" Target="http://classical.webnode.cz/ludwig-van-beethoven/" TargetMode="External"/><Relationship Id="rId1" Type="http://schemas.openxmlformats.org/officeDocument/2006/relationships/slideLayout" Target="../slideLayouts/slideLayout13.xml"/><Relationship Id="rId4" Type="http://schemas.openxmlformats.org/officeDocument/2006/relationships/hyperlink" Target="http://en.wikipedia.org/wiki/Piano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ctrTitle"/>
          </p:nvPr>
        </p:nvSpPr>
        <p:spPr>
          <a:xfrm>
            <a:off x="684213" y="765175"/>
            <a:ext cx="7772400" cy="1470025"/>
          </a:xfrm>
        </p:spPr>
        <p:txBody>
          <a:bodyPr/>
          <a:lstStyle/>
          <a:p>
            <a:pPr eaLnBrk="1" hangingPunct="1"/>
            <a:r>
              <a:rPr lang="cs-CZ" dirty="0" smtClean="0"/>
              <a:t>Ludwig van Beethoven</a:t>
            </a:r>
          </a:p>
        </p:txBody>
      </p:sp>
      <p:pic>
        <p:nvPicPr>
          <p:cNvPr id="2051" name="Picture 3"/>
          <p:cNvPicPr>
            <a:picLocks noGrp="1" noChangeAspect="1" noChangeArrowheads="1"/>
          </p:cNvPicPr>
          <p:nvPr>
            <p:ph type="subTitle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611188" y="5373688"/>
            <a:ext cx="8064500" cy="1079500"/>
          </a:xfrm>
        </p:spPr>
      </p:pic>
      <p:sp>
        <p:nvSpPr>
          <p:cNvPr id="2052" name="Text Box 4"/>
          <p:cNvSpPr txBox="1">
            <a:spLocks noChangeArrowheads="1"/>
          </p:cNvSpPr>
          <p:nvPr/>
        </p:nvSpPr>
        <p:spPr bwMode="auto">
          <a:xfrm>
            <a:off x="827088" y="4581525"/>
            <a:ext cx="72009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fontAlgn="base" hangingPunct="1">
              <a:spcBef>
                <a:spcPct val="50000"/>
              </a:spcBef>
              <a:spcAft>
                <a:spcPct val="0"/>
              </a:spcAft>
            </a:pPr>
            <a:r>
              <a:rPr lang="cs-CZ" sz="2400" b="1" dirty="0" smtClean="0">
                <a:solidFill>
                  <a:srgbClr val="000000"/>
                </a:solidFill>
              </a:rPr>
              <a:t>VY_32_INOVACE_I-A-11</a:t>
            </a:r>
            <a:endParaRPr lang="cs-CZ" sz="2400" b="1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926110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Podnadpis 2"/>
          <p:cNvSpPr>
            <a:spLocks noGrp="1"/>
          </p:cNvSpPr>
          <p:nvPr>
            <p:ph type="subTitle" idx="1"/>
          </p:nvPr>
        </p:nvSpPr>
        <p:spPr>
          <a:xfrm>
            <a:off x="1473200" y="5053013"/>
            <a:ext cx="5637213" cy="881062"/>
          </a:xfrm>
        </p:spPr>
        <p:txBody>
          <a:bodyPr/>
          <a:lstStyle/>
          <a:p>
            <a:pPr algn="ctr" eaLnBrk="1" hangingPunct="1"/>
            <a:r>
              <a:rPr lang="cs-CZ" dirty="0" smtClean="0"/>
              <a:t>Narozen 16. 9. 1770 v Bonnu </a:t>
            </a:r>
          </a:p>
          <a:p>
            <a:pPr algn="ctr" eaLnBrk="1" hangingPunct="1"/>
            <a:r>
              <a:rPr lang="cs-CZ" dirty="0" smtClean="0"/>
              <a:t>Zemřel 26. 3.1827 ve Vídni</a:t>
            </a:r>
          </a:p>
        </p:txBody>
      </p:sp>
      <p:pic>
        <p:nvPicPr>
          <p:cNvPr id="5123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36863" y="333375"/>
            <a:ext cx="3429000" cy="428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827584" y="3861048"/>
            <a:ext cx="7175351" cy="1793167"/>
          </a:xfrm>
        </p:spPr>
        <p:txBody>
          <a:bodyPr/>
          <a:lstStyle/>
          <a:p>
            <a:pPr eaLnBrk="1" fontAlgn="auto" hangingPunct="1">
              <a:spcAft>
                <a:spcPts val="0"/>
              </a:spcAft>
              <a:buClr>
                <a:schemeClr val="accent6">
                  <a:lumMod val="75000"/>
                </a:schemeClr>
              </a:buClr>
              <a:defRPr/>
            </a:pPr>
            <a:r>
              <a:rPr lang="cs-CZ" sz="4400" dirty="0" smtClean="0">
                <a:solidFill>
                  <a:schemeClr val="accent6"/>
                </a:solidFill>
              </a:rPr>
              <a:t>Ludwig van Beethoven  </a:t>
            </a:r>
            <a:endParaRPr lang="cs-CZ" sz="4400" dirty="0">
              <a:solidFill>
                <a:schemeClr val="accent6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662088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8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244" y="1557996"/>
            <a:ext cx="4420911" cy="532078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37144" y="1557996"/>
            <a:ext cx="4692288" cy="532078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146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668772" y="620688"/>
            <a:ext cx="7560766" cy="5545138"/>
          </a:xfrm>
          <a:prstGeom prst="rect">
            <a:avLst/>
          </a:prstGeom>
        </p:spPr>
        <p:txBody>
          <a:bodyPr/>
          <a:lstStyle/>
          <a:p>
            <a:pPr eaLnBrk="1" hangingPunct="1"/>
            <a:r>
              <a:rPr lang="cs-CZ" sz="2400" dirty="0" smtClean="0">
                <a:solidFill>
                  <a:schemeClr val="tx1"/>
                </a:solidFill>
              </a:rPr>
              <a:t>Pocházel z hudební rodiny.</a:t>
            </a:r>
          </a:p>
          <a:p>
            <a:pPr eaLnBrk="1" hangingPunct="1"/>
            <a:r>
              <a:rPr lang="cs-CZ" sz="2400" dirty="0" smtClean="0">
                <a:solidFill>
                  <a:schemeClr val="tx1"/>
                </a:solidFill>
              </a:rPr>
              <a:t>Despotický otec byl jeho prvním učitelem.</a:t>
            </a:r>
          </a:p>
          <a:p>
            <a:pPr eaLnBrk="1" hangingPunct="1"/>
            <a:r>
              <a:rPr lang="cs-CZ" dirty="0" smtClean="0">
                <a:solidFill>
                  <a:schemeClr val="bg1"/>
                </a:solidFill>
              </a:rPr>
              <a:t>Od r. 1792 žil trvale ve Vídni, ovlivnila ho hudba Haydna    a </a:t>
            </a:r>
            <a:r>
              <a:rPr lang="cs-CZ" dirty="0" err="1" smtClean="0">
                <a:solidFill>
                  <a:schemeClr val="bg1"/>
                </a:solidFill>
              </a:rPr>
              <a:t>Salieriho</a:t>
            </a:r>
            <a:r>
              <a:rPr lang="cs-CZ" dirty="0" smtClean="0">
                <a:solidFill>
                  <a:schemeClr val="bg1"/>
                </a:solidFill>
              </a:rPr>
              <a:t>.        </a:t>
            </a:r>
          </a:p>
        </p:txBody>
      </p:sp>
    </p:spTree>
    <p:extLst>
      <p:ext uri="{BB962C8B-B14F-4D97-AF65-F5344CB8AC3E}">
        <p14:creationId xmlns:p14="http://schemas.microsoft.com/office/powerpoint/2010/main" val="3018752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764704"/>
            <a:ext cx="4649788" cy="53038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2743200" y="4653136"/>
            <a:ext cx="6400800" cy="3474720"/>
          </a:xfrm>
          <a:prstGeom prst="rect">
            <a:avLst/>
          </a:prstGeom>
          <a:extLst/>
        </p:spPr>
        <p:txBody>
          <a:bodyPr rtlCol="0">
            <a:normAutofit/>
          </a:bodyPr>
          <a:lstStyle/>
          <a:p>
            <a:pPr lvl="8" algn="ctr">
              <a:defRPr/>
            </a:pPr>
            <a:r>
              <a:rPr lang="cs-CZ" sz="2800" dirty="0" smtClean="0">
                <a:solidFill>
                  <a:schemeClr val="accent6"/>
                </a:solidFill>
              </a:rPr>
              <a:t>Podporovaly ho vlivné aristokratické rodiny (</a:t>
            </a:r>
            <a:r>
              <a:rPr lang="cs-CZ" sz="2800" dirty="0" err="1" smtClean="0">
                <a:solidFill>
                  <a:schemeClr val="accent6"/>
                </a:solidFill>
              </a:rPr>
              <a:t>Lobkovicové</a:t>
            </a:r>
            <a:r>
              <a:rPr lang="cs-CZ" sz="2800" dirty="0" smtClean="0">
                <a:solidFill>
                  <a:schemeClr val="accent6"/>
                </a:solidFill>
              </a:rPr>
              <a:t>, Kinští…).        </a:t>
            </a:r>
          </a:p>
        </p:txBody>
      </p:sp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79787" y="287257"/>
            <a:ext cx="3236913" cy="41878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0041293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827088" y="1557338"/>
            <a:ext cx="3240087" cy="7200900"/>
          </a:xfrm>
          <a:prstGeom prst="rect">
            <a:avLst/>
          </a:prstGeom>
        </p:spPr>
        <p:txBody>
          <a:bodyPr rtlCol="0">
            <a:normAutofit/>
          </a:bodyPr>
          <a:lstStyle/>
          <a:p>
            <a:pPr indent="-182880" eaLnBrk="1" fontAlgn="auto" hangingPunct="1">
              <a:buClr>
                <a:schemeClr val="accent6">
                  <a:lumMod val="75000"/>
                </a:schemeClr>
              </a:buClr>
              <a:defRPr/>
            </a:pPr>
            <a:r>
              <a:rPr lang="cs-CZ" sz="2800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Od roku 1795 (bylo mu 25 let)má problémy se sluchem,        v uších slyší nepříjemné zvuky.</a:t>
            </a:r>
          </a:p>
          <a:p>
            <a:pPr indent="-182880" eaLnBrk="1" fontAlgn="auto" hangingPunct="1">
              <a:buClr>
                <a:schemeClr val="accent6">
                  <a:lumMod val="75000"/>
                </a:schemeClr>
              </a:buClr>
              <a:defRPr/>
            </a:pPr>
            <a:r>
              <a:rPr lang="cs-CZ" sz="2800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Od roku 1816 je hluchý.</a:t>
            </a:r>
          </a:p>
          <a:p>
            <a:pPr indent="-182880" eaLnBrk="1" fontAlgn="auto" hangingPunct="1">
              <a:buClr>
                <a:schemeClr val="accent6">
                  <a:lumMod val="75000"/>
                </a:schemeClr>
              </a:buClr>
              <a:defRPr/>
            </a:pPr>
            <a:endParaRPr lang="cs-CZ" dirty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 indent="-182880" eaLnBrk="1" fontAlgn="auto" hangingPunct="1">
              <a:buClr>
                <a:schemeClr val="accent6">
                  <a:lumMod val="75000"/>
                </a:schemeClr>
              </a:buClr>
              <a:defRPr/>
            </a:pPr>
            <a:endParaRPr lang="cs-CZ" dirty="0" smtClean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 indent="-182880" eaLnBrk="1" fontAlgn="auto" hangingPunct="1">
              <a:buClr>
                <a:schemeClr val="accent6">
                  <a:lumMod val="75000"/>
                </a:schemeClr>
              </a:buClr>
              <a:defRPr/>
            </a:pPr>
            <a:endParaRPr lang="cs-CZ" dirty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 indent="-182880" eaLnBrk="1" fontAlgn="auto" hangingPunct="1">
              <a:buClr>
                <a:schemeClr val="accent6">
                  <a:lumMod val="75000"/>
                </a:schemeClr>
              </a:buClr>
              <a:defRPr/>
            </a:pPr>
            <a:endParaRPr lang="cs-CZ" dirty="0" smtClean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 marL="45720" indent="0" eaLnBrk="1" fontAlgn="auto" hangingPunct="1">
              <a:buClr>
                <a:schemeClr val="accent6">
                  <a:lumMod val="75000"/>
                </a:schemeClr>
              </a:buClr>
              <a:buFont typeface="Georgia" pitchFamily="18" charset="0"/>
              <a:buNone/>
              <a:defRPr/>
            </a:pPr>
            <a:endParaRPr lang="cs-CZ" dirty="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  <p:pic>
        <p:nvPicPr>
          <p:cNvPr id="8195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55976" y="764704"/>
            <a:ext cx="4237286" cy="5203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744546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21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265112"/>
            <a:ext cx="5102225" cy="63325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2730624" y="192880"/>
            <a:ext cx="6660232" cy="6477000"/>
          </a:xfrm>
          <a:prstGeom prst="rect">
            <a:avLst/>
          </a:prstGeom>
        </p:spPr>
        <p:txBody>
          <a:bodyPr rtlCol="0">
            <a:normAutofit/>
          </a:bodyPr>
          <a:lstStyle/>
          <a:p>
            <a:pPr indent="-182880" eaLnBrk="1" fontAlgn="auto" hangingPunct="1">
              <a:buClr>
                <a:schemeClr val="accent6">
                  <a:lumMod val="75000"/>
                </a:schemeClr>
              </a:buClr>
              <a:defRPr/>
            </a:pPr>
            <a:r>
              <a:rPr lang="cs-CZ" sz="2400" b="1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V roce 1826 podstoupil operaci břicha,</a:t>
            </a:r>
          </a:p>
          <a:p>
            <a:pPr marL="45720" indent="0" eaLnBrk="1" fontAlgn="auto" hangingPunct="1">
              <a:buClr>
                <a:schemeClr val="accent6">
                  <a:lumMod val="75000"/>
                </a:schemeClr>
              </a:buClr>
              <a:buNone/>
              <a:defRPr/>
            </a:pPr>
            <a:r>
              <a:rPr lang="cs-CZ" sz="2400" b="1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   za </a:t>
            </a:r>
            <a:r>
              <a:rPr lang="cs-CZ" sz="2400" b="1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čtyři měsíce po operaci zemřel.</a:t>
            </a:r>
          </a:p>
          <a:p>
            <a:pPr indent="-182880" eaLnBrk="1" fontAlgn="auto" hangingPunct="1">
              <a:buClr>
                <a:schemeClr val="accent6">
                  <a:lumMod val="75000"/>
                </a:schemeClr>
              </a:buClr>
              <a:defRPr/>
            </a:pPr>
            <a:endParaRPr lang="cs-CZ" dirty="0" smtClean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 indent="-182880" eaLnBrk="1" fontAlgn="auto" hangingPunct="1">
              <a:buClr>
                <a:schemeClr val="accent6">
                  <a:lumMod val="75000"/>
                </a:schemeClr>
              </a:buClr>
              <a:defRPr/>
            </a:pPr>
            <a:endParaRPr lang="cs-CZ" dirty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 marL="45720" indent="0" eaLnBrk="1" fontAlgn="auto" hangingPunct="1">
              <a:buClr>
                <a:schemeClr val="accent6">
                  <a:lumMod val="75000"/>
                </a:schemeClr>
              </a:buClr>
              <a:buNone/>
              <a:defRPr/>
            </a:pPr>
            <a:r>
              <a:rPr lang="cs-CZ" sz="2400" b="1" dirty="0" smtClean="0">
                <a:solidFill>
                  <a:schemeClr val="tx1"/>
                </a:solidFill>
              </a:rPr>
              <a:t>                </a:t>
            </a:r>
          </a:p>
          <a:p>
            <a:pPr marL="45720" indent="0" eaLnBrk="1" fontAlgn="auto" hangingPunct="1">
              <a:buClr>
                <a:schemeClr val="accent6">
                  <a:lumMod val="75000"/>
                </a:schemeClr>
              </a:buClr>
              <a:buNone/>
              <a:defRPr/>
            </a:pPr>
            <a:r>
              <a:rPr lang="cs-CZ" sz="2400" b="1" i="1" dirty="0">
                <a:solidFill>
                  <a:schemeClr val="tx1"/>
                </a:solidFill>
              </a:rPr>
              <a:t> </a:t>
            </a:r>
            <a:r>
              <a:rPr lang="cs-CZ" sz="2400" b="1" i="1" dirty="0" smtClean="0">
                <a:solidFill>
                  <a:schemeClr val="tx1"/>
                </a:solidFill>
              </a:rPr>
              <a:t>               </a:t>
            </a:r>
            <a:r>
              <a:rPr lang="cs-CZ" sz="2400" b="1" i="1" dirty="0" smtClean="0">
                <a:solidFill>
                  <a:schemeClr val="tx1"/>
                </a:solidFill>
              </a:rPr>
              <a:t> Podle </a:t>
            </a:r>
            <a:r>
              <a:rPr lang="cs-CZ" sz="2400" b="1" i="1" dirty="0" smtClean="0">
                <a:solidFill>
                  <a:schemeClr val="tx1"/>
                </a:solidFill>
              </a:rPr>
              <a:t>laboratorního zkoumání </a:t>
            </a:r>
            <a:endParaRPr lang="cs-CZ" sz="2400" b="1" i="1" dirty="0" smtClean="0">
              <a:solidFill>
                <a:schemeClr val="tx1"/>
              </a:solidFill>
            </a:endParaRPr>
          </a:p>
          <a:p>
            <a:pPr marL="45720" indent="0" eaLnBrk="1" fontAlgn="auto" hangingPunct="1">
              <a:buClr>
                <a:schemeClr val="accent6">
                  <a:lumMod val="75000"/>
                </a:schemeClr>
              </a:buClr>
              <a:buNone/>
              <a:defRPr/>
            </a:pPr>
            <a:r>
              <a:rPr lang="cs-CZ" sz="2400" b="1" dirty="0" smtClean="0">
                <a:solidFill>
                  <a:schemeClr val="tx1"/>
                </a:solidFill>
              </a:rPr>
              <a:t>                 vlasů je možné, že zemřel na</a:t>
            </a:r>
            <a:endParaRPr lang="cs-CZ" sz="2400" b="1" dirty="0">
              <a:solidFill>
                <a:schemeClr val="tx1"/>
              </a:solidFill>
            </a:endParaRPr>
          </a:p>
          <a:p>
            <a:pPr marL="45720" indent="0" eaLnBrk="1" fontAlgn="auto" hangingPunct="1">
              <a:buClr>
                <a:schemeClr val="accent6">
                  <a:lumMod val="75000"/>
                </a:schemeClr>
              </a:buClr>
              <a:buNone/>
              <a:defRPr/>
            </a:pPr>
            <a:r>
              <a:rPr lang="cs-CZ" sz="2400" b="1" dirty="0" smtClean="0">
                <a:solidFill>
                  <a:schemeClr val="tx1"/>
                </a:solidFill>
              </a:rPr>
              <a:t>                 otravu olovem.</a:t>
            </a:r>
          </a:p>
          <a:p>
            <a:pPr indent="-182880" eaLnBrk="1" fontAlgn="auto" hangingPunct="1">
              <a:buClr>
                <a:schemeClr val="accent6">
                  <a:lumMod val="75000"/>
                </a:schemeClr>
              </a:buClr>
              <a:defRPr/>
            </a:pPr>
            <a:endParaRPr lang="cs-CZ" sz="2400" b="1" dirty="0">
              <a:solidFill>
                <a:schemeClr val="tx1"/>
              </a:solidFill>
            </a:endParaRPr>
          </a:p>
          <a:p>
            <a:pPr marL="45720" indent="0" eaLnBrk="1" fontAlgn="auto" hangingPunct="1">
              <a:buClr>
                <a:schemeClr val="accent6">
                  <a:lumMod val="75000"/>
                </a:schemeClr>
              </a:buClr>
              <a:buNone/>
              <a:defRPr/>
            </a:pPr>
            <a:r>
              <a:rPr lang="cs-CZ" sz="2400" b="1" dirty="0" smtClean="0">
                <a:solidFill>
                  <a:schemeClr val="tx1"/>
                </a:solidFill>
              </a:rPr>
              <a:t>   </a:t>
            </a:r>
          </a:p>
          <a:p>
            <a:pPr indent="-182880" eaLnBrk="1" fontAlgn="auto" hangingPunct="1">
              <a:buClr>
                <a:schemeClr val="accent6">
                  <a:lumMod val="75000"/>
                </a:schemeClr>
              </a:buClr>
              <a:defRPr/>
            </a:pPr>
            <a:endParaRPr lang="cs-CZ" sz="2400" b="1" dirty="0" smtClean="0">
              <a:solidFill>
                <a:schemeClr val="tx1"/>
              </a:solidFill>
            </a:endParaRPr>
          </a:p>
          <a:p>
            <a:pPr indent="-182880" eaLnBrk="1" fontAlgn="auto" hangingPunct="1">
              <a:buClr>
                <a:schemeClr val="accent6">
                  <a:lumMod val="75000"/>
                </a:schemeClr>
              </a:buClr>
              <a:defRPr/>
            </a:pPr>
            <a:endParaRPr lang="cs-CZ" sz="2400" b="1" dirty="0">
              <a:solidFill>
                <a:schemeClr val="tx1"/>
              </a:solidFill>
            </a:endParaRPr>
          </a:p>
          <a:p>
            <a:pPr indent="-182880" eaLnBrk="1" fontAlgn="auto" hangingPunct="1">
              <a:buClr>
                <a:schemeClr val="accent6">
                  <a:lumMod val="75000"/>
                </a:schemeClr>
              </a:buClr>
              <a:defRPr/>
            </a:pPr>
            <a:r>
              <a:rPr lang="cs-CZ" sz="2400" b="1" dirty="0" smtClean="0">
                <a:solidFill>
                  <a:schemeClr val="tx1"/>
                </a:solidFill>
              </a:rPr>
              <a:t>Končí období klasicismu.</a:t>
            </a:r>
            <a:endParaRPr lang="cs-CZ" dirty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 indent="-182880" eaLnBrk="1" fontAlgn="auto" hangingPunct="1">
              <a:buClr>
                <a:schemeClr val="accent6">
                  <a:lumMod val="75000"/>
                </a:schemeClr>
              </a:buClr>
              <a:defRPr/>
            </a:pPr>
            <a:endParaRPr lang="cs-CZ" dirty="0" smtClean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 indent="-182880" eaLnBrk="1" fontAlgn="auto" hangingPunct="1">
              <a:buClr>
                <a:schemeClr val="accent6">
                  <a:lumMod val="75000"/>
                </a:schemeClr>
              </a:buClr>
              <a:defRPr/>
            </a:pPr>
            <a:endParaRPr lang="cs-CZ" dirty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 indent="-182880" eaLnBrk="1" fontAlgn="auto" hangingPunct="1">
              <a:buClr>
                <a:schemeClr val="accent6">
                  <a:lumMod val="75000"/>
                </a:schemeClr>
              </a:buClr>
              <a:defRPr/>
            </a:pPr>
            <a:endParaRPr lang="cs-CZ" dirty="0" smtClean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 indent="-182880" eaLnBrk="1" fontAlgn="auto" hangingPunct="1">
              <a:buClr>
                <a:schemeClr val="accent6">
                  <a:lumMod val="75000"/>
                </a:schemeClr>
              </a:buClr>
              <a:defRPr/>
            </a:pPr>
            <a:endParaRPr lang="cs-CZ" dirty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 indent="-182880" eaLnBrk="1" fontAlgn="auto" hangingPunct="1">
              <a:buClr>
                <a:schemeClr val="accent6">
                  <a:lumMod val="75000"/>
                </a:schemeClr>
              </a:buClr>
              <a:defRPr/>
            </a:pPr>
            <a:endParaRPr lang="cs-CZ" dirty="0" smtClean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 indent="-182880" eaLnBrk="1" fontAlgn="auto" hangingPunct="1">
              <a:buClr>
                <a:schemeClr val="accent6">
                  <a:lumMod val="75000"/>
                </a:schemeClr>
              </a:buClr>
              <a:defRPr/>
            </a:pPr>
            <a:endParaRPr lang="cs-CZ" dirty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 marL="45720" indent="0" eaLnBrk="1" fontAlgn="auto" hangingPunct="1">
              <a:buClr>
                <a:schemeClr val="accent6">
                  <a:lumMod val="75000"/>
                </a:schemeClr>
              </a:buClr>
              <a:buFont typeface="Georgia" pitchFamily="18" charset="0"/>
              <a:buNone/>
              <a:defRPr/>
            </a:pPr>
            <a:endParaRPr lang="cs-CZ" dirty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 marL="45720" indent="0" eaLnBrk="1" fontAlgn="auto" hangingPunct="1">
              <a:buClr>
                <a:schemeClr val="accent6">
                  <a:lumMod val="75000"/>
                </a:schemeClr>
              </a:buClr>
              <a:buFont typeface="Georgia" pitchFamily="18" charset="0"/>
              <a:buNone/>
              <a:defRPr/>
            </a:pPr>
            <a:endParaRPr lang="cs-CZ" dirty="0" smtClean="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012719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marL="0" indent="0" eaLnBrk="1" fontAlgn="auto" hangingPunct="1">
              <a:spcAft>
                <a:spcPts val="0"/>
              </a:spcAft>
              <a:buClr>
                <a:schemeClr val="accent6">
                  <a:lumMod val="75000"/>
                </a:schemeClr>
              </a:buClr>
              <a:buFont typeface="Georgia" pitchFamily="18" charset="0"/>
              <a:buNone/>
              <a:defRPr/>
            </a:pP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323850" y="188912"/>
            <a:ext cx="7219950" cy="5688359"/>
          </a:xfrm>
          <a:prstGeom prst="rect">
            <a:avLst/>
          </a:prstGeom>
        </p:spPr>
        <p:txBody>
          <a:bodyPr rtlCol="0">
            <a:normAutofit/>
          </a:bodyPr>
          <a:lstStyle/>
          <a:p>
            <a:pPr marL="45720" indent="0" eaLnBrk="1" fontAlgn="auto" hangingPunct="1">
              <a:buClr>
                <a:schemeClr val="accent6">
                  <a:lumMod val="75000"/>
                </a:schemeClr>
              </a:buClr>
              <a:buFont typeface="Georgia" pitchFamily="18" charset="0"/>
              <a:buNone/>
              <a:defRPr/>
            </a:pPr>
            <a:endParaRPr lang="cs-CZ" sz="2800" dirty="0" smtClean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 marL="45720" indent="0" eaLnBrk="1" fontAlgn="auto" hangingPunct="1">
              <a:buClr>
                <a:schemeClr val="accent6">
                  <a:lumMod val="75000"/>
                </a:schemeClr>
              </a:buClr>
              <a:buFont typeface="Georgia" pitchFamily="18" charset="0"/>
              <a:buNone/>
              <a:defRPr/>
            </a:pPr>
            <a:r>
              <a:rPr lang="cs-CZ" sz="2800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Dílo:</a:t>
            </a:r>
          </a:p>
          <a:p>
            <a:pPr marL="45720" indent="0" eaLnBrk="1" fontAlgn="auto" hangingPunct="1">
              <a:buClr>
                <a:schemeClr val="accent6">
                  <a:lumMod val="75000"/>
                </a:schemeClr>
              </a:buClr>
              <a:buFont typeface="Georgia" pitchFamily="18" charset="0"/>
              <a:buNone/>
              <a:defRPr/>
            </a:pPr>
            <a:endParaRPr lang="cs-CZ" sz="2800" dirty="0" smtClean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 marL="502920" indent="-457200" eaLnBrk="1" fontAlgn="auto" hangingPunct="1">
              <a:buClr>
                <a:schemeClr val="accent6">
                  <a:lumMod val="75000"/>
                </a:schemeClr>
              </a:buClr>
              <a:buFont typeface="Georgia" pitchFamily="18" charset="0"/>
              <a:buAutoNum type="arabicPeriod"/>
              <a:defRPr/>
            </a:pPr>
            <a:r>
              <a:rPr lang="cs-CZ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Období </a:t>
            </a:r>
          </a:p>
          <a:p>
            <a:pPr marL="45720" indent="0" eaLnBrk="1" fontAlgn="auto" hangingPunct="1">
              <a:buClr>
                <a:schemeClr val="accent6">
                  <a:lumMod val="75000"/>
                </a:schemeClr>
              </a:buClr>
              <a:buFont typeface="Georgia" pitchFamily="18" charset="0"/>
              <a:buNone/>
              <a:defRPr/>
            </a:pPr>
            <a:r>
              <a:rPr lang="cs-CZ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Vliv Mozarta, Haydna</a:t>
            </a:r>
          </a:p>
          <a:p>
            <a:pPr marL="45720" indent="0" eaLnBrk="1" fontAlgn="auto" hangingPunct="1">
              <a:buClr>
                <a:schemeClr val="accent6">
                  <a:lumMod val="75000"/>
                </a:schemeClr>
              </a:buClr>
              <a:buFont typeface="Georgia" pitchFamily="18" charset="0"/>
              <a:buNone/>
              <a:defRPr/>
            </a:pPr>
            <a:r>
              <a:rPr lang="cs-CZ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Symfonie č. 1 a č. 2</a:t>
            </a:r>
          </a:p>
          <a:p>
            <a:pPr indent="-182880" eaLnBrk="1" fontAlgn="auto" hangingPunct="1">
              <a:buClr>
                <a:schemeClr val="accent6">
                  <a:lumMod val="75000"/>
                </a:schemeClr>
              </a:buClr>
              <a:defRPr/>
            </a:pPr>
            <a:r>
              <a:rPr lang="cs-CZ" sz="2000" dirty="0" smtClean="0">
                <a:solidFill>
                  <a:srgbClr val="FF0000"/>
                </a:solidFill>
              </a:rPr>
              <a:t>Koncert pro klavír C dur</a:t>
            </a:r>
          </a:p>
          <a:p>
            <a:pPr indent="-182880" eaLnBrk="1" fontAlgn="auto" hangingPunct="1">
              <a:buClr>
                <a:schemeClr val="accent6">
                  <a:lumMod val="75000"/>
                </a:schemeClr>
              </a:buClr>
              <a:defRPr/>
            </a:pPr>
            <a:r>
              <a:rPr lang="cs-CZ" sz="1300" dirty="0" smtClean="0">
                <a:solidFill>
                  <a:schemeClr val="tx1">
                    <a:lumMod val="75000"/>
                    <a:lumOff val="25000"/>
                  </a:schemeClr>
                </a:solidFill>
                <a:hlinkClick r:id="rId2"/>
              </a:rPr>
              <a:t>http://mp3stream.cz/watch.php?title=stream&amp;link=http://www.youtube.com/v/NMCHV4I8SG0&amp;feature=youtube_gdata_player</a:t>
            </a:r>
            <a:endParaRPr lang="cs-CZ" sz="1300" dirty="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07601" y="764704"/>
            <a:ext cx="3810000" cy="47720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848353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7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250825" y="908050"/>
            <a:ext cx="4826000" cy="5545138"/>
          </a:xfrm>
          <a:prstGeom prst="rect">
            <a:avLst/>
          </a:prstGeom>
        </p:spPr>
        <p:txBody>
          <a:bodyPr>
            <a:normAutofit lnSpcReduction="10000"/>
          </a:bodyPr>
          <a:lstStyle/>
          <a:p>
            <a:pPr marL="44450" indent="0" algn="ctr" eaLnBrk="1" hangingPunct="1">
              <a:buFont typeface="Georgia" pitchFamily="18" charset="0"/>
              <a:buNone/>
            </a:pPr>
            <a:endParaRPr lang="cs-CZ" dirty="0" smtClean="0"/>
          </a:p>
          <a:p>
            <a:pPr marL="44450" indent="0" algn="ctr" eaLnBrk="1" hangingPunct="1">
              <a:buFont typeface="Georgia" pitchFamily="18" charset="0"/>
              <a:buNone/>
            </a:pPr>
            <a:r>
              <a:rPr lang="cs-CZ" dirty="0" smtClean="0"/>
              <a:t>2. Období</a:t>
            </a:r>
          </a:p>
          <a:p>
            <a:pPr marL="44450" indent="0" algn="ctr" eaLnBrk="1" hangingPunct="1">
              <a:buFont typeface="Georgia" pitchFamily="18" charset="0"/>
              <a:buNone/>
            </a:pPr>
            <a:r>
              <a:rPr lang="cs-CZ" dirty="0" smtClean="0"/>
              <a:t>Ruší zavedené konvence</a:t>
            </a:r>
          </a:p>
          <a:p>
            <a:pPr marL="44450" indent="0">
              <a:buNone/>
            </a:pPr>
            <a:r>
              <a:rPr lang="cs-CZ" dirty="0">
                <a:solidFill>
                  <a:srgbClr val="FF0000"/>
                </a:solidFill>
              </a:rPr>
              <a:t>Koncert pro klavír G dur</a:t>
            </a:r>
          </a:p>
          <a:p>
            <a:pPr marL="44450" indent="0">
              <a:buNone/>
            </a:pPr>
            <a:r>
              <a:rPr lang="cs-CZ" sz="1300" dirty="0">
                <a:hlinkClick r:id="rId2"/>
              </a:rPr>
              <a:t>http://mp3stream.cz/watch.php?title=stream&amp;link=http://www.youtube.com/v/KeW5qdMwjrY&amp;feature=youtube_gdata_player</a:t>
            </a:r>
            <a:endParaRPr lang="cs-CZ" sz="1300" dirty="0"/>
          </a:p>
          <a:p>
            <a:pPr marL="44450" indent="0" eaLnBrk="1" hangingPunct="1">
              <a:buFont typeface="Georgia" pitchFamily="18" charset="0"/>
              <a:buNone/>
            </a:pPr>
            <a:endParaRPr lang="cs-CZ" dirty="0" smtClean="0"/>
          </a:p>
          <a:p>
            <a:pPr marL="44450" indent="0" eaLnBrk="1" hangingPunct="1">
              <a:buFont typeface="Georgia" pitchFamily="18" charset="0"/>
              <a:buNone/>
            </a:pPr>
            <a:r>
              <a:rPr lang="cs-CZ" dirty="0" smtClean="0"/>
              <a:t>                   Symfonie:</a:t>
            </a:r>
          </a:p>
          <a:p>
            <a:pPr marL="44450" indent="0" eaLnBrk="1" hangingPunct="1">
              <a:buFont typeface="Georgia" pitchFamily="18" charset="0"/>
              <a:buNone/>
            </a:pPr>
            <a:r>
              <a:rPr lang="cs-CZ" dirty="0" smtClean="0"/>
              <a:t>      </a:t>
            </a:r>
            <a:r>
              <a:rPr lang="cs-CZ" dirty="0" err="1" smtClean="0"/>
              <a:t>Eroika</a:t>
            </a:r>
            <a:r>
              <a:rPr lang="cs-CZ" dirty="0" smtClean="0"/>
              <a:t>  </a:t>
            </a:r>
          </a:p>
          <a:p>
            <a:pPr marL="44450" indent="0" eaLnBrk="1" hangingPunct="1">
              <a:buFont typeface="Georgia" pitchFamily="18" charset="0"/>
              <a:buNone/>
            </a:pPr>
            <a:r>
              <a:rPr lang="cs-CZ" dirty="0" smtClean="0"/>
              <a:t>      Pastorální</a:t>
            </a:r>
          </a:p>
          <a:p>
            <a:pPr marL="44450" indent="0" eaLnBrk="1" hangingPunct="1">
              <a:buFont typeface="Georgia" pitchFamily="18" charset="0"/>
              <a:buNone/>
            </a:pPr>
            <a:r>
              <a:rPr lang="cs-CZ" dirty="0" smtClean="0">
                <a:solidFill>
                  <a:srgbClr val="FF0000"/>
                </a:solidFill>
              </a:rPr>
              <a:t>      Osudová – </a:t>
            </a:r>
            <a:r>
              <a:rPr lang="cs-CZ" dirty="0" smtClean="0">
                <a:solidFill>
                  <a:schemeClr val="tx1"/>
                </a:solidFill>
              </a:rPr>
              <a:t>úvodní 4 tóny</a:t>
            </a:r>
          </a:p>
          <a:p>
            <a:pPr marL="44450" indent="0" eaLnBrk="1" hangingPunct="1">
              <a:buFont typeface="Georgia" pitchFamily="18" charset="0"/>
              <a:buNone/>
            </a:pPr>
            <a:r>
              <a:rPr lang="cs-CZ" dirty="0" smtClean="0">
                <a:solidFill>
                  <a:srgbClr val="FF0000"/>
                </a:solidFill>
              </a:rPr>
              <a:t>                      RÁNY OSUDU</a:t>
            </a:r>
          </a:p>
          <a:p>
            <a:pPr marL="44450" indent="0" eaLnBrk="1" hangingPunct="1">
              <a:buFont typeface="Georgia" pitchFamily="18" charset="0"/>
              <a:buNone/>
            </a:pPr>
            <a:r>
              <a:rPr lang="cs-CZ" sz="900" dirty="0" smtClean="0">
                <a:solidFill>
                  <a:srgbClr val="FF0000"/>
                </a:solidFill>
                <a:hlinkClick r:id="rId3"/>
              </a:rPr>
              <a:t>http://mp3stream.cz/watch.php?title=stream&amp;link=http://www.youtube.com/v/W2qW6fOtAMY&amp;feature=youtube_gdata_player</a:t>
            </a:r>
            <a:endParaRPr lang="cs-CZ" sz="900" dirty="0" smtClean="0">
              <a:solidFill>
                <a:srgbClr val="FF0000"/>
              </a:solidFill>
            </a:endParaRPr>
          </a:p>
          <a:p>
            <a:pPr marL="44450" indent="0" eaLnBrk="1" hangingPunct="1">
              <a:buFont typeface="Georgia" pitchFamily="18" charset="0"/>
              <a:buNone/>
            </a:pPr>
            <a:r>
              <a:rPr lang="cs-CZ" dirty="0" smtClean="0">
                <a:solidFill>
                  <a:schemeClr val="tx1"/>
                </a:solidFill>
              </a:rPr>
              <a:t>                                         </a:t>
            </a:r>
          </a:p>
          <a:p>
            <a:pPr marL="44450" indent="0" eaLnBrk="1" hangingPunct="1">
              <a:buFont typeface="Georgia" pitchFamily="18" charset="0"/>
              <a:buNone/>
            </a:pPr>
            <a:endParaRPr lang="cs-CZ" dirty="0" smtClean="0">
              <a:solidFill>
                <a:srgbClr val="FF0000"/>
              </a:solidFill>
            </a:endParaRPr>
          </a:p>
        </p:txBody>
      </p:sp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60032" y="440991"/>
            <a:ext cx="4139952" cy="608088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53180665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900113" y="731838"/>
            <a:ext cx="6643687" cy="5792787"/>
          </a:xfrm>
          <a:prstGeom prst="rect">
            <a:avLst/>
          </a:prstGeom>
        </p:spPr>
        <p:txBody>
          <a:bodyPr rtlCol="0">
            <a:normAutofit lnSpcReduction="10000"/>
          </a:bodyPr>
          <a:lstStyle/>
          <a:p>
            <a:pPr indent="-182880" algn="ctr" eaLnBrk="1" fontAlgn="auto" hangingPunct="1">
              <a:buClr>
                <a:schemeClr val="accent6">
                  <a:lumMod val="75000"/>
                </a:schemeClr>
              </a:buClr>
              <a:defRPr/>
            </a:pPr>
            <a:r>
              <a:rPr lang="cs-CZ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3. období</a:t>
            </a:r>
          </a:p>
          <a:p>
            <a:pPr marL="45720" indent="0" eaLnBrk="1" fontAlgn="auto" hangingPunct="1">
              <a:buClr>
                <a:schemeClr val="accent6">
                  <a:lumMod val="75000"/>
                </a:schemeClr>
              </a:buClr>
              <a:buFont typeface="Georgia" pitchFamily="18" charset="0"/>
              <a:buNone/>
              <a:defRPr/>
            </a:pPr>
            <a:r>
              <a:rPr lang="cs-CZ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Beethoven chce dát svým myšlenkám co největší intenzitu, vznikají vrcholná díla</a:t>
            </a:r>
          </a:p>
          <a:p>
            <a:pPr marL="45720" indent="0" algn="ctr" eaLnBrk="1" fontAlgn="auto" hangingPunct="1">
              <a:buClr>
                <a:schemeClr val="accent6">
                  <a:lumMod val="75000"/>
                </a:schemeClr>
              </a:buClr>
              <a:buFont typeface="Georgia" pitchFamily="18" charset="0"/>
              <a:buNone/>
              <a:defRPr/>
            </a:pPr>
            <a:r>
              <a:rPr lang="cs-CZ" u="sng" dirty="0" smtClean="0">
                <a:solidFill>
                  <a:srgbClr val="FF0000"/>
                </a:solidFill>
              </a:rPr>
              <a:t>9. Symfonie</a:t>
            </a:r>
          </a:p>
          <a:p>
            <a:pPr marL="45720" indent="0" eaLnBrk="1" fontAlgn="auto" hangingPunct="1">
              <a:buClr>
                <a:schemeClr val="accent6">
                  <a:lumMod val="75000"/>
                </a:schemeClr>
              </a:buClr>
              <a:buFont typeface="Georgia" pitchFamily="18" charset="0"/>
              <a:buNone/>
              <a:defRPr/>
            </a:pPr>
            <a:r>
              <a:rPr lang="cs-CZ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Ve 4. větě zpívá sbor a sólisté na text Friedricha Schillera </a:t>
            </a:r>
            <a:r>
              <a:rPr lang="cs-CZ" dirty="0" smtClean="0">
                <a:solidFill>
                  <a:srgbClr val="FF0000"/>
                </a:solidFill>
              </a:rPr>
              <a:t>Ódu na radost</a:t>
            </a:r>
            <a:r>
              <a:rPr lang="cs-CZ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.</a:t>
            </a:r>
          </a:p>
          <a:p>
            <a:pPr marL="45720" indent="0" eaLnBrk="1" fontAlgn="auto" hangingPunct="1">
              <a:buClr>
                <a:schemeClr val="accent6">
                  <a:lumMod val="75000"/>
                </a:schemeClr>
              </a:buClr>
              <a:buFont typeface="Georgia" pitchFamily="18" charset="0"/>
              <a:buNone/>
              <a:defRPr/>
            </a:pPr>
            <a:r>
              <a:rPr lang="cs-CZ" sz="1000" dirty="0" smtClean="0">
                <a:solidFill>
                  <a:schemeClr val="tx1">
                    <a:lumMod val="75000"/>
                    <a:lumOff val="25000"/>
                  </a:schemeClr>
                </a:solidFill>
                <a:hlinkClick r:id="rId2"/>
              </a:rPr>
              <a:t>http://mp3stream.cz/watch.php?title=stream&amp;link=http://www.youtube.com/v/YAOTCtW9v0M&amp;feature=youtube_gdata_player</a:t>
            </a:r>
            <a:endParaRPr lang="cs-CZ" sz="1000" dirty="0" smtClean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 marL="45720" indent="0" eaLnBrk="1" fontAlgn="auto" hangingPunct="1">
              <a:buClr>
                <a:schemeClr val="accent6">
                  <a:lumMod val="75000"/>
                </a:schemeClr>
              </a:buClr>
              <a:buFont typeface="Georgia" pitchFamily="18" charset="0"/>
              <a:buNone/>
              <a:defRPr/>
            </a:pPr>
            <a:r>
              <a:rPr lang="cs-CZ" sz="1200" dirty="0" smtClean="0">
                <a:solidFill>
                  <a:schemeClr val="tx1">
                    <a:lumMod val="75000"/>
                    <a:lumOff val="25000"/>
                  </a:schemeClr>
                </a:solidFill>
                <a:hlinkClick r:id="rId3"/>
              </a:rPr>
              <a:t>http://mp3stream.cz/watch.php?title=stream&amp;link=http://www.youtube.com/v/ljGMhDSSGFU&amp;feature=youtube_gdata_player</a:t>
            </a:r>
            <a:endParaRPr lang="cs-CZ" sz="1200" dirty="0" smtClean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 marL="45720" indent="0" algn="ctr" eaLnBrk="1" fontAlgn="auto" hangingPunct="1">
              <a:buClr>
                <a:schemeClr val="accent6">
                  <a:lumMod val="75000"/>
                </a:schemeClr>
              </a:buClr>
              <a:buFont typeface="Georgia" pitchFamily="18" charset="0"/>
              <a:buNone/>
              <a:defRPr/>
            </a:pPr>
            <a:r>
              <a:rPr lang="cs-CZ" sz="1800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Chvalme radost, dceru ráje,</a:t>
            </a:r>
          </a:p>
          <a:p>
            <a:pPr marL="45720" indent="0" algn="ctr" eaLnBrk="1" fontAlgn="auto" hangingPunct="1">
              <a:buClr>
                <a:schemeClr val="accent6">
                  <a:lumMod val="75000"/>
                </a:schemeClr>
              </a:buClr>
              <a:buFont typeface="Georgia" pitchFamily="18" charset="0"/>
              <a:buNone/>
              <a:defRPr/>
            </a:pPr>
            <a:r>
              <a:rPr lang="cs-CZ" sz="18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j</a:t>
            </a:r>
            <a:r>
              <a:rPr lang="cs-CZ" sz="1800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iskru božskou, krásu krás!</a:t>
            </a:r>
          </a:p>
          <a:p>
            <a:pPr marL="45720" indent="0" algn="ctr" eaLnBrk="1" fontAlgn="auto" hangingPunct="1">
              <a:buClr>
                <a:schemeClr val="accent6">
                  <a:lumMod val="75000"/>
                </a:schemeClr>
              </a:buClr>
              <a:buFont typeface="Georgia" pitchFamily="18" charset="0"/>
              <a:buNone/>
              <a:defRPr/>
            </a:pPr>
            <a:r>
              <a:rPr lang="cs-CZ" sz="1800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Radost, plamen svatý chvalme,</a:t>
            </a:r>
          </a:p>
          <a:p>
            <a:pPr marL="45720" indent="0" algn="ctr" eaLnBrk="1" fontAlgn="auto" hangingPunct="1">
              <a:buClr>
                <a:schemeClr val="accent6">
                  <a:lumMod val="75000"/>
                </a:schemeClr>
              </a:buClr>
              <a:buFont typeface="Georgia" pitchFamily="18" charset="0"/>
              <a:buNone/>
              <a:defRPr/>
            </a:pPr>
            <a:r>
              <a:rPr lang="cs-CZ" sz="18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v</a:t>
            </a:r>
            <a:r>
              <a:rPr lang="cs-CZ" sz="1800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ítá v blaha říši nás.</a:t>
            </a:r>
          </a:p>
          <a:p>
            <a:pPr marL="45720" indent="0" algn="ctr" eaLnBrk="1" fontAlgn="auto" hangingPunct="1">
              <a:buClr>
                <a:schemeClr val="accent6">
                  <a:lumMod val="75000"/>
                </a:schemeClr>
              </a:buClr>
              <a:buFont typeface="Georgia" pitchFamily="18" charset="0"/>
              <a:buNone/>
              <a:defRPr/>
            </a:pPr>
            <a:r>
              <a:rPr lang="cs-CZ" sz="1800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Její kouzlo spojí znovu, </a:t>
            </a:r>
          </a:p>
          <a:p>
            <a:pPr marL="45720" indent="0" algn="ctr" eaLnBrk="1" fontAlgn="auto" hangingPunct="1">
              <a:buClr>
                <a:schemeClr val="accent6">
                  <a:lumMod val="75000"/>
                </a:schemeClr>
              </a:buClr>
              <a:buFont typeface="Georgia" pitchFamily="18" charset="0"/>
              <a:buNone/>
              <a:defRPr/>
            </a:pPr>
            <a:r>
              <a:rPr lang="cs-CZ" sz="18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c</a:t>
            </a:r>
            <a:r>
              <a:rPr lang="cs-CZ" sz="1800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o rozdělil přísný čas:</a:t>
            </a:r>
          </a:p>
          <a:p>
            <a:pPr marL="45720" indent="0" algn="ctr" eaLnBrk="1" fontAlgn="auto" hangingPunct="1">
              <a:buClr>
                <a:schemeClr val="accent6">
                  <a:lumMod val="75000"/>
                </a:schemeClr>
              </a:buClr>
              <a:buFont typeface="Georgia" pitchFamily="18" charset="0"/>
              <a:buNone/>
              <a:defRPr/>
            </a:pPr>
            <a:r>
              <a:rPr lang="cs-CZ" sz="18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s</a:t>
            </a:r>
            <a:r>
              <a:rPr lang="cs-CZ" sz="1800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távají se z lidí bratři,</a:t>
            </a:r>
          </a:p>
          <a:p>
            <a:pPr marL="45720" indent="0" algn="ctr" eaLnBrk="1" fontAlgn="auto" hangingPunct="1">
              <a:buClr>
                <a:schemeClr val="accent6">
                  <a:lumMod val="75000"/>
                </a:schemeClr>
              </a:buClr>
              <a:buFont typeface="Georgia" pitchFamily="18" charset="0"/>
              <a:buNone/>
              <a:defRPr/>
            </a:pPr>
            <a:r>
              <a:rPr lang="cs-CZ" sz="18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k</a:t>
            </a:r>
            <a:r>
              <a:rPr lang="cs-CZ" sz="1800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de radosti hřímá hlas.</a:t>
            </a:r>
            <a:endParaRPr lang="cs-CZ" sz="1800" dirty="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  <p:pic>
        <p:nvPicPr>
          <p:cNvPr id="12290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72225" y="2781300"/>
            <a:ext cx="2289175" cy="33242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5893135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979712" y="4797152"/>
            <a:ext cx="6512511" cy="1143000"/>
          </a:xfrm>
        </p:spPr>
        <p:txBody>
          <a:bodyPr/>
          <a:lstStyle/>
          <a:p>
            <a:pPr marL="320040" indent="-320040" eaLnBrk="1" fontAlgn="auto" hangingPunct="1">
              <a:spcAft>
                <a:spcPts val="0"/>
              </a:spcAft>
              <a:buClr>
                <a:schemeClr val="accent6">
                  <a:lumMod val="75000"/>
                </a:schemeClr>
              </a:buClr>
              <a:defRPr/>
            </a:pPr>
            <a:r>
              <a:rPr lang="cs-CZ" dirty="0" smtClean="0"/>
              <a:t>test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3"/>
          </p:nvPr>
        </p:nvSpPr>
        <p:spPr>
          <a:xfrm>
            <a:off x="468313" y="476250"/>
            <a:ext cx="5472112" cy="6048375"/>
          </a:xfrm>
          <a:prstGeom prst="rect">
            <a:avLst/>
          </a:prstGeom>
        </p:spPr>
        <p:txBody>
          <a:bodyPr rtlCol="0">
            <a:normAutofit fontScale="70000" lnSpcReduction="20000"/>
          </a:bodyPr>
          <a:lstStyle/>
          <a:p>
            <a:pPr indent="-182880" eaLnBrk="1" fontAlgn="auto" hangingPunct="1">
              <a:buClr>
                <a:schemeClr val="accent6">
                  <a:lumMod val="75000"/>
                </a:schemeClr>
              </a:buClr>
              <a:defRPr/>
            </a:pPr>
            <a:r>
              <a:rPr lang="cs-CZ" b="1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1. Ve kterém období Beethoven tvořil</a:t>
            </a:r>
            <a:r>
              <a:rPr lang="cs-CZ" sz="2000" b="1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?</a:t>
            </a:r>
          </a:p>
          <a:p>
            <a:pPr indent="-182880" eaLnBrk="1" fontAlgn="auto" hangingPunct="1">
              <a:buClr>
                <a:schemeClr val="accent6">
                  <a:lumMod val="75000"/>
                </a:schemeClr>
              </a:buClr>
              <a:defRPr/>
            </a:pPr>
            <a:r>
              <a:rPr lang="cs-CZ" sz="2000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A) Baroko</a:t>
            </a:r>
          </a:p>
          <a:p>
            <a:pPr indent="-182880" eaLnBrk="1" fontAlgn="auto" hangingPunct="1">
              <a:buClr>
                <a:schemeClr val="accent6">
                  <a:lumMod val="75000"/>
                </a:schemeClr>
              </a:buClr>
              <a:defRPr/>
            </a:pPr>
            <a:r>
              <a:rPr lang="cs-CZ" sz="2000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B) Klasicismus</a:t>
            </a:r>
          </a:p>
          <a:p>
            <a:pPr indent="-182880" eaLnBrk="1" fontAlgn="auto" hangingPunct="1">
              <a:buClr>
                <a:schemeClr val="accent6">
                  <a:lumMod val="75000"/>
                </a:schemeClr>
              </a:buClr>
              <a:defRPr/>
            </a:pPr>
            <a:r>
              <a:rPr lang="cs-CZ" sz="2000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C) Romantismus</a:t>
            </a:r>
          </a:p>
          <a:p>
            <a:pPr indent="-182880" eaLnBrk="1" fontAlgn="auto" hangingPunct="1">
              <a:buClr>
                <a:schemeClr val="accent6">
                  <a:lumMod val="75000"/>
                </a:schemeClr>
              </a:buClr>
              <a:defRPr/>
            </a:pPr>
            <a:r>
              <a:rPr lang="cs-CZ" sz="2000" b="1" dirty="0" smtClean="0">
                <a:solidFill>
                  <a:schemeClr val="tx1"/>
                </a:solidFill>
              </a:rPr>
              <a:t>2. Ve kterém městě se narodil?</a:t>
            </a:r>
          </a:p>
          <a:p>
            <a:pPr indent="-182880" eaLnBrk="1" fontAlgn="auto" hangingPunct="1">
              <a:buClr>
                <a:schemeClr val="accent6">
                  <a:lumMod val="75000"/>
                </a:schemeClr>
              </a:buClr>
              <a:defRPr/>
            </a:pPr>
            <a:r>
              <a:rPr lang="cs-CZ" sz="2000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A) Praha </a:t>
            </a:r>
          </a:p>
          <a:p>
            <a:pPr indent="-182880" eaLnBrk="1" fontAlgn="auto" hangingPunct="1">
              <a:buClr>
                <a:schemeClr val="accent6">
                  <a:lumMod val="75000"/>
                </a:schemeClr>
              </a:buClr>
              <a:defRPr/>
            </a:pPr>
            <a:r>
              <a:rPr lang="cs-CZ" sz="2000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B) Vídeň</a:t>
            </a:r>
          </a:p>
          <a:p>
            <a:pPr indent="-182880" eaLnBrk="1" fontAlgn="auto" hangingPunct="1">
              <a:buClr>
                <a:schemeClr val="accent6">
                  <a:lumMod val="75000"/>
                </a:schemeClr>
              </a:buClr>
              <a:defRPr/>
            </a:pPr>
            <a:r>
              <a:rPr lang="cs-CZ" sz="2000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C) Bonn</a:t>
            </a:r>
          </a:p>
          <a:p>
            <a:pPr indent="-182880" eaLnBrk="1" fontAlgn="auto" hangingPunct="1">
              <a:buClr>
                <a:schemeClr val="accent6">
                  <a:lumMod val="75000"/>
                </a:schemeClr>
              </a:buClr>
              <a:defRPr/>
            </a:pPr>
            <a:r>
              <a:rPr lang="cs-CZ" sz="2000" b="1" dirty="0" smtClean="0">
                <a:solidFill>
                  <a:schemeClr val="tx1"/>
                </a:solidFill>
              </a:rPr>
              <a:t>3. Kdy úplně ohluchl?</a:t>
            </a:r>
          </a:p>
          <a:p>
            <a:pPr indent="-182880" eaLnBrk="1" fontAlgn="auto" hangingPunct="1">
              <a:buClr>
                <a:schemeClr val="accent6">
                  <a:lumMod val="75000"/>
                </a:schemeClr>
              </a:buClr>
              <a:defRPr/>
            </a:pPr>
            <a:r>
              <a:rPr lang="cs-CZ" sz="2000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A) </a:t>
            </a:r>
            <a:r>
              <a:rPr lang="cs-CZ" sz="2900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1750</a:t>
            </a:r>
          </a:p>
          <a:p>
            <a:pPr indent="-182880" eaLnBrk="1" fontAlgn="auto" hangingPunct="1">
              <a:buClr>
                <a:schemeClr val="accent6">
                  <a:lumMod val="75000"/>
                </a:schemeClr>
              </a:buClr>
              <a:defRPr/>
            </a:pPr>
            <a:r>
              <a:rPr lang="cs-CZ" sz="2000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B) </a:t>
            </a:r>
            <a:r>
              <a:rPr lang="cs-CZ" sz="2600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1805</a:t>
            </a:r>
          </a:p>
          <a:p>
            <a:pPr indent="-182880" eaLnBrk="1" fontAlgn="auto" hangingPunct="1">
              <a:buClr>
                <a:schemeClr val="accent6">
                  <a:lumMod val="75000"/>
                </a:schemeClr>
              </a:buClr>
              <a:defRPr/>
            </a:pPr>
            <a:r>
              <a:rPr lang="cs-CZ" sz="2000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C) </a:t>
            </a:r>
            <a:r>
              <a:rPr lang="cs-CZ" sz="2900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1816</a:t>
            </a:r>
          </a:p>
          <a:p>
            <a:pPr indent="-182880" eaLnBrk="1" fontAlgn="auto" hangingPunct="1">
              <a:buClr>
                <a:schemeClr val="accent6">
                  <a:lumMod val="75000"/>
                </a:schemeClr>
              </a:buClr>
              <a:defRPr/>
            </a:pPr>
            <a:r>
              <a:rPr lang="cs-CZ" sz="2000" b="1" dirty="0" smtClean="0">
                <a:solidFill>
                  <a:schemeClr val="tx1"/>
                </a:solidFill>
              </a:rPr>
              <a:t>4. Kterou symfonii </a:t>
            </a:r>
            <a:r>
              <a:rPr lang="cs-CZ" sz="2000" b="1" u="sng" dirty="0" smtClean="0">
                <a:solidFill>
                  <a:schemeClr val="tx1"/>
                </a:solidFill>
              </a:rPr>
              <a:t>nenapsal</a:t>
            </a:r>
            <a:r>
              <a:rPr lang="cs-CZ" sz="2000" b="1" dirty="0" smtClean="0">
                <a:solidFill>
                  <a:schemeClr val="tx1"/>
                </a:solidFill>
              </a:rPr>
              <a:t>?</a:t>
            </a:r>
          </a:p>
          <a:p>
            <a:pPr indent="-182880" eaLnBrk="1" fontAlgn="auto" hangingPunct="1">
              <a:buClr>
                <a:schemeClr val="accent6">
                  <a:lumMod val="75000"/>
                </a:schemeClr>
              </a:buClr>
              <a:defRPr/>
            </a:pPr>
            <a:r>
              <a:rPr lang="cs-CZ" sz="2000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A) Novosvětská</a:t>
            </a:r>
          </a:p>
          <a:p>
            <a:pPr indent="-182880" eaLnBrk="1" fontAlgn="auto" hangingPunct="1">
              <a:buClr>
                <a:schemeClr val="accent6">
                  <a:lumMod val="75000"/>
                </a:schemeClr>
              </a:buClr>
              <a:defRPr/>
            </a:pPr>
            <a:r>
              <a:rPr lang="cs-CZ" sz="2000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B) </a:t>
            </a:r>
            <a:r>
              <a:rPr lang="cs-CZ" sz="2000" dirty="0" err="1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Eroica</a:t>
            </a:r>
            <a:endParaRPr lang="cs-CZ" sz="2000" dirty="0" smtClean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 indent="-182880" eaLnBrk="1" fontAlgn="auto" hangingPunct="1">
              <a:buClr>
                <a:schemeClr val="accent6">
                  <a:lumMod val="75000"/>
                </a:schemeClr>
              </a:buClr>
              <a:defRPr/>
            </a:pPr>
            <a:r>
              <a:rPr lang="cs-CZ" sz="2000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C) Osudová</a:t>
            </a:r>
          </a:p>
          <a:p>
            <a:pPr indent="-182880" eaLnBrk="1" fontAlgn="auto" hangingPunct="1">
              <a:buClr>
                <a:schemeClr val="accent6">
                  <a:lumMod val="75000"/>
                </a:schemeClr>
              </a:buClr>
              <a:defRPr/>
            </a:pPr>
            <a:r>
              <a:rPr lang="cs-CZ" sz="2000" b="1" dirty="0" smtClean="0">
                <a:solidFill>
                  <a:schemeClr val="tx1"/>
                </a:solidFill>
              </a:rPr>
              <a:t>5. Ve které symfonii zpívá sbor a sólisté?</a:t>
            </a:r>
          </a:p>
          <a:p>
            <a:pPr indent="-182880" eaLnBrk="1" fontAlgn="auto" hangingPunct="1">
              <a:buClr>
                <a:schemeClr val="accent6">
                  <a:lumMod val="75000"/>
                </a:schemeClr>
              </a:buClr>
              <a:defRPr/>
            </a:pPr>
            <a:r>
              <a:rPr lang="cs-CZ" sz="2000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A) 1. symfonie</a:t>
            </a:r>
          </a:p>
          <a:p>
            <a:pPr indent="-182880" eaLnBrk="1" fontAlgn="auto" hangingPunct="1">
              <a:buClr>
                <a:schemeClr val="accent6">
                  <a:lumMod val="75000"/>
                </a:schemeClr>
              </a:buClr>
              <a:defRPr/>
            </a:pPr>
            <a:r>
              <a:rPr lang="cs-CZ" sz="2000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B) 5. symfonie </a:t>
            </a:r>
          </a:p>
          <a:p>
            <a:pPr indent="-182880" eaLnBrk="1" fontAlgn="auto" hangingPunct="1">
              <a:buClr>
                <a:schemeClr val="accent6">
                  <a:lumMod val="75000"/>
                </a:schemeClr>
              </a:buClr>
              <a:defRPr/>
            </a:pPr>
            <a:r>
              <a:rPr lang="cs-CZ" sz="2000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C) 9. symfonie</a:t>
            </a:r>
          </a:p>
          <a:p>
            <a:pPr>
              <a:defRPr/>
            </a:pPr>
            <a:r>
              <a:rPr lang="cs-CZ" sz="2000" dirty="0">
                <a:hlinkClick r:id="rId2"/>
              </a:rPr>
              <a:t>http://mp3stream.cz/watch.php?title=stream&amp;link=http://www.youtube.com/v/LQTTFUtMSvQ&amp;feature=youtube_gdata_player</a:t>
            </a:r>
            <a:endParaRPr lang="cs-CZ" sz="2000" dirty="0"/>
          </a:p>
          <a:p>
            <a:pPr indent="-182880" eaLnBrk="1" fontAlgn="auto" hangingPunct="1">
              <a:buClr>
                <a:schemeClr val="accent6">
                  <a:lumMod val="75000"/>
                </a:schemeClr>
              </a:buClr>
              <a:defRPr/>
            </a:pPr>
            <a:endParaRPr lang="cs-CZ" sz="2000" dirty="0" smtClean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 indent="-182880" eaLnBrk="1" fontAlgn="auto" hangingPunct="1">
              <a:buClr>
                <a:schemeClr val="accent6">
                  <a:lumMod val="75000"/>
                </a:schemeClr>
              </a:buClr>
              <a:defRPr/>
            </a:pPr>
            <a:endParaRPr lang="cs-CZ" sz="2000" dirty="0" smtClean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 indent="-182880" eaLnBrk="1" fontAlgn="auto" hangingPunct="1">
              <a:buClr>
                <a:schemeClr val="accent6">
                  <a:lumMod val="75000"/>
                </a:schemeClr>
              </a:buClr>
              <a:defRPr/>
            </a:pPr>
            <a:endParaRPr lang="cs-CZ" dirty="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21266" y="476672"/>
            <a:ext cx="4716016" cy="409907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2989264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marL="320040" indent="-320040" eaLnBrk="1" fontAlgn="auto" hangingPunct="1">
              <a:spcAft>
                <a:spcPts val="0"/>
              </a:spcAft>
              <a:buClr>
                <a:schemeClr val="accent6">
                  <a:lumMod val="75000"/>
                </a:schemeClr>
              </a:buClr>
              <a:defRPr/>
            </a:pP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259632" y="692696"/>
            <a:ext cx="6400800" cy="3475037"/>
          </a:xfrm>
          <a:prstGeom prst="rect">
            <a:avLst/>
          </a:prstGeom>
        </p:spPr>
        <p:txBody>
          <a:bodyPr rtlCol="0">
            <a:normAutofit/>
          </a:bodyPr>
          <a:lstStyle/>
          <a:p>
            <a:pPr marL="45720" indent="0" eaLnBrk="1" fontAlgn="auto" hangingPunct="1">
              <a:buClr>
                <a:schemeClr val="accent6">
                  <a:lumMod val="75000"/>
                </a:schemeClr>
              </a:buClr>
              <a:buFont typeface="Georgia" pitchFamily="18" charset="0"/>
              <a:buNone/>
              <a:defRPr/>
            </a:pPr>
            <a:r>
              <a:rPr lang="cs-CZ" sz="1700" dirty="0" smtClean="0">
                <a:solidFill>
                  <a:schemeClr val="tx1">
                    <a:lumMod val="75000"/>
                    <a:lumOff val="25000"/>
                  </a:schemeClr>
                </a:solidFill>
                <a:hlinkClick r:id="rId2"/>
              </a:rPr>
              <a:t>/</a:t>
            </a:r>
            <a:endParaRPr lang="cs-CZ" sz="1700" dirty="0" smtClean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 marL="45720" indent="0">
              <a:buNone/>
              <a:defRPr/>
            </a:pPr>
            <a:r>
              <a:rPr lang="cs-CZ" sz="1300" dirty="0">
                <a:hlinkClick r:id="rId3"/>
              </a:rPr>
              <a:t>http://</a:t>
            </a:r>
            <a:r>
              <a:rPr lang="cs-CZ" sz="1300" dirty="0" smtClean="0">
                <a:hlinkClick r:id="rId3"/>
              </a:rPr>
              <a:t>commons.wikimedia.org/wiki/File:Incident_Teplitz_1812.png</a:t>
            </a:r>
            <a:endParaRPr lang="cs-CZ" sz="1300" dirty="0" smtClean="0"/>
          </a:p>
          <a:p>
            <a:pPr marL="45720" indent="0">
              <a:buNone/>
              <a:defRPr/>
            </a:pPr>
            <a:r>
              <a:rPr lang="cs-CZ" sz="1300" dirty="0"/>
              <a:t>http://en.wikipedia.org/wiki/Ludwig_van_Beethoven </a:t>
            </a:r>
            <a:endParaRPr lang="cs-CZ" sz="1300" dirty="0" smtClean="0"/>
          </a:p>
          <a:p>
            <a:pPr marL="45720" indent="0">
              <a:buNone/>
              <a:defRPr/>
            </a:pPr>
            <a:r>
              <a:rPr lang="cs-CZ" sz="1300" dirty="0">
                <a:hlinkClick r:id="rId3"/>
              </a:rPr>
              <a:t>http://</a:t>
            </a:r>
            <a:r>
              <a:rPr lang="cs-CZ" sz="1300" dirty="0" smtClean="0">
                <a:hlinkClick r:id="rId3"/>
              </a:rPr>
              <a:t>commons.wikimedia.org/wiki/File:Incident_Teplitz_1812.png</a:t>
            </a:r>
            <a:endParaRPr lang="cs-CZ" sz="1300" dirty="0" smtClean="0"/>
          </a:p>
          <a:p>
            <a:pPr marL="45720" indent="0">
              <a:buNone/>
              <a:defRPr/>
            </a:pPr>
            <a:r>
              <a:rPr lang="cs-CZ" sz="1300" dirty="0">
                <a:hlinkClick r:id="rId4"/>
              </a:rPr>
              <a:t>http://</a:t>
            </a:r>
            <a:r>
              <a:rPr lang="cs-CZ" sz="1300" dirty="0" smtClean="0">
                <a:hlinkClick r:id="rId4"/>
              </a:rPr>
              <a:t>en.wikipedia.org/wiki/Piano</a:t>
            </a:r>
            <a:endParaRPr lang="cs-CZ" sz="1300" dirty="0" smtClean="0"/>
          </a:p>
          <a:p>
            <a:pPr marL="45720" indent="0">
              <a:buNone/>
              <a:defRPr/>
            </a:pPr>
            <a:r>
              <a:rPr lang="cs-CZ" sz="1300" dirty="0"/>
              <a:t>http://commons.wikimedia.org/wiki/Ludwig_van_Beethoven</a:t>
            </a:r>
            <a:endParaRPr lang="cs-CZ" sz="1300" dirty="0" smtClean="0"/>
          </a:p>
          <a:p>
            <a:pPr marL="45720" indent="0">
              <a:buNone/>
              <a:defRPr/>
            </a:pPr>
            <a:endParaRPr lang="cs-CZ" sz="1300" dirty="0"/>
          </a:p>
          <a:p>
            <a:pPr marL="45720" indent="0">
              <a:buNone/>
              <a:defRPr/>
            </a:pPr>
            <a:endParaRPr lang="cs-CZ" sz="1300" dirty="0" smtClean="0"/>
          </a:p>
          <a:p>
            <a:pPr marL="45720" indent="0">
              <a:buNone/>
              <a:defRPr/>
            </a:pPr>
            <a:r>
              <a:rPr lang="cs-CZ" sz="1400" dirty="0"/>
              <a:t>Z důvodu nedostatku místa na  nosiči dat a kvůli velikosti souborů uvádím pouze odkazy na </a:t>
            </a:r>
            <a:r>
              <a:rPr lang="cs-CZ" sz="1400" dirty="0" err="1"/>
              <a:t>int</a:t>
            </a:r>
            <a:r>
              <a:rPr lang="cs-CZ" sz="1400" dirty="0"/>
              <a:t>. adresy hudebních ukázek.</a:t>
            </a:r>
          </a:p>
          <a:p>
            <a:pPr marL="45720" indent="0">
              <a:buNone/>
              <a:defRPr/>
            </a:pPr>
            <a:endParaRPr lang="cs-CZ" sz="1300" dirty="0"/>
          </a:p>
          <a:p>
            <a:pPr marL="45720" indent="0">
              <a:buNone/>
              <a:defRPr/>
            </a:pPr>
            <a:endParaRPr lang="cs-CZ" sz="3200" dirty="0"/>
          </a:p>
          <a:p>
            <a:pPr marL="45720" indent="0">
              <a:buNone/>
              <a:defRPr/>
            </a:pPr>
            <a:endParaRPr lang="cs-CZ" sz="3200" dirty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 marL="45720" indent="0" eaLnBrk="1" fontAlgn="auto" hangingPunct="1">
              <a:buClr>
                <a:schemeClr val="accent6">
                  <a:lumMod val="75000"/>
                </a:schemeClr>
              </a:buClr>
              <a:buFont typeface="Georgia" pitchFamily="18" charset="0"/>
              <a:buNone/>
              <a:defRPr/>
            </a:pPr>
            <a:endParaRPr lang="cs-CZ" sz="3200" dirty="0" smtClean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 marL="45720" indent="0" eaLnBrk="1" fontAlgn="auto" hangingPunct="1">
              <a:buClr>
                <a:schemeClr val="accent6">
                  <a:lumMod val="75000"/>
                </a:schemeClr>
              </a:buClr>
              <a:buFont typeface="Georgia" pitchFamily="18" charset="0"/>
              <a:buNone/>
              <a:defRPr/>
            </a:pPr>
            <a:endParaRPr lang="cs-CZ" sz="3200" dirty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 marL="45720" indent="0" eaLnBrk="1" fontAlgn="auto" hangingPunct="1">
              <a:buClr>
                <a:schemeClr val="accent6">
                  <a:lumMod val="75000"/>
                </a:schemeClr>
              </a:buClr>
              <a:buFont typeface="Georgia" pitchFamily="18" charset="0"/>
              <a:buNone/>
              <a:defRPr/>
            </a:pPr>
            <a:endParaRPr lang="cs-CZ" sz="3200" dirty="0" smtClean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 marL="45720" indent="0" eaLnBrk="1" fontAlgn="auto" hangingPunct="1">
              <a:buClr>
                <a:schemeClr val="accent6">
                  <a:lumMod val="75000"/>
                </a:schemeClr>
              </a:buClr>
              <a:buFont typeface="Georgia" pitchFamily="18" charset="0"/>
              <a:buNone/>
              <a:defRPr/>
            </a:pPr>
            <a:endParaRPr lang="cs-CZ" sz="3200" dirty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 marL="45720" indent="0" eaLnBrk="1" fontAlgn="auto" hangingPunct="1">
              <a:buClr>
                <a:schemeClr val="accent6">
                  <a:lumMod val="75000"/>
                </a:schemeClr>
              </a:buClr>
              <a:buFont typeface="Georgia" pitchFamily="18" charset="0"/>
              <a:buNone/>
              <a:defRPr/>
            </a:pPr>
            <a:endParaRPr lang="cs-CZ" sz="3200" dirty="0" smtClean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 marL="45720" indent="0" eaLnBrk="1" fontAlgn="auto" hangingPunct="1">
              <a:buClr>
                <a:schemeClr val="accent6">
                  <a:lumMod val="75000"/>
                </a:schemeClr>
              </a:buClr>
              <a:buFont typeface="Georgia" pitchFamily="18" charset="0"/>
              <a:buNone/>
              <a:defRPr/>
            </a:pPr>
            <a:endParaRPr lang="cs-CZ" sz="3200" dirty="0" smtClean="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154627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127</TotalTime>
  <Words>384</Words>
  <Application>Microsoft Office PowerPoint</Application>
  <PresentationFormat>Předvádění na obrazovce (4:3)</PresentationFormat>
  <Paragraphs>107</Paragraphs>
  <Slides>11</Slides>
  <Notes>0</Notes>
  <HiddenSlides>2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11</vt:i4>
      </vt:variant>
    </vt:vector>
  </HeadingPairs>
  <TitlesOfParts>
    <vt:vector size="13" baseType="lpstr">
      <vt:lpstr>Motiv systému Office</vt:lpstr>
      <vt:lpstr>Aerodynamika</vt:lpstr>
      <vt:lpstr>Ludwig van Beethoven</vt:lpstr>
      <vt:lpstr>Ludwig van Beethoven  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test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Ludwig van Beethoven</dc:title>
  <dc:creator>Jaroslava Černá</dc:creator>
  <cp:lastModifiedBy>Jaroslava Černá</cp:lastModifiedBy>
  <cp:revision>17</cp:revision>
  <dcterms:created xsi:type="dcterms:W3CDTF">2011-07-08T11:43:52Z</dcterms:created>
  <dcterms:modified xsi:type="dcterms:W3CDTF">2012-09-28T12:52:39Z</dcterms:modified>
</cp:coreProperties>
</file>