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9" r:id="rId1"/>
    <p:sldMasterId id="2147483731" r:id="rId2"/>
    <p:sldMasterId id="2147483753" r:id="rId3"/>
  </p:sldMasterIdLst>
  <p:notesMasterIdLst>
    <p:notesMasterId r:id="rId10"/>
  </p:notesMasterIdLst>
  <p:sldIdLst>
    <p:sldId id="288" r:id="rId4"/>
    <p:sldId id="289" r:id="rId5"/>
    <p:sldId id="287" r:id="rId6"/>
    <p:sldId id="285" r:id="rId7"/>
    <p:sldId id="286" r:id="rId8"/>
    <p:sldId id="267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660066"/>
    <a:srgbClr val="333300"/>
    <a:srgbClr val="0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1" autoAdjust="0"/>
    <p:restoredTop sz="90161" autoAdjust="0"/>
  </p:normalViewPr>
  <p:slideViewPr>
    <p:cSldViewPr>
      <p:cViewPr varScale="1">
        <p:scale>
          <a:sx n="105" d="100"/>
          <a:sy n="105" d="100"/>
        </p:scale>
        <p:origin x="-12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472F2D8-0030-4E5A-AE88-BA6238F1D9FA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297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37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97437D2A-0C5A-4BAC-AF8C-57D71B9F71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Jaromír Demek, Ivan Mališ: Zeměpis – Zeměpis světadílů, pro 6. a 7. ročník základní školy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smtClean="0">
                <a:latin typeface="Arial" charset="0"/>
              </a:rPr>
              <a:t>[c</a:t>
            </a:r>
            <a:r>
              <a:rPr lang="cs-CZ" smtClean="0">
                <a:latin typeface="Arial" charset="0"/>
              </a:rPr>
              <a:t>i</a:t>
            </a:r>
            <a:r>
              <a:rPr lang="en-US" smtClean="0">
                <a:latin typeface="Arial" charset="0"/>
              </a:rPr>
              <a:t>t. 2011</a:t>
            </a:r>
            <a:r>
              <a:rPr lang="cs-CZ" smtClean="0">
                <a:latin typeface="Arial" charset="0"/>
              </a:rPr>
              <a:t>-01-20</a:t>
            </a:r>
            <a:r>
              <a:rPr lang="en-US" smtClean="0">
                <a:latin typeface="Arial" charset="0"/>
              </a:rPr>
              <a:t>]</a:t>
            </a:r>
            <a:r>
              <a:rPr lang="cs-CZ" smtClean="0">
                <a:latin typeface="Arial" charset="0"/>
              </a:rPr>
              <a:t> Dostupný pod licencí Creative Commons na </a:t>
            </a:r>
          </a:p>
          <a:p>
            <a:pPr eaLnBrk="1" hangingPunct="1"/>
            <a:r>
              <a:rPr lang="cs-CZ" smtClean="0">
                <a:latin typeface="Arial" charset="0"/>
              </a:rPr>
              <a:t>http://cs.wikipedia.org/wiki/Soubor:2004-tsunami.jpg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smtClean="0">
                <a:latin typeface="Arial" charset="0"/>
              </a:rPr>
              <a:t>[c</a:t>
            </a:r>
            <a:r>
              <a:rPr lang="cs-CZ" smtClean="0">
                <a:latin typeface="Arial" charset="0"/>
              </a:rPr>
              <a:t>i</a:t>
            </a:r>
            <a:r>
              <a:rPr lang="en-US" smtClean="0">
                <a:latin typeface="Arial" charset="0"/>
              </a:rPr>
              <a:t>t. 2011</a:t>
            </a:r>
            <a:r>
              <a:rPr lang="cs-CZ" smtClean="0">
                <a:latin typeface="Arial" charset="0"/>
              </a:rPr>
              <a:t>-01-20</a:t>
            </a:r>
            <a:r>
              <a:rPr lang="en-US" smtClean="0">
                <a:latin typeface="Arial" charset="0"/>
              </a:rPr>
              <a:t>]</a:t>
            </a:r>
            <a:r>
              <a:rPr lang="cs-CZ" smtClean="0">
                <a:latin typeface="Arial" charset="0"/>
              </a:rPr>
              <a:t> Dostupný pod licencí Creative Commons na </a:t>
            </a:r>
          </a:p>
          <a:p>
            <a:pPr eaLnBrk="1" hangingPunct="1"/>
            <a:r>
              <a:rPr lang="cs-CZ" smtClean="0">
                <a:latin typeface="Arial" charset="0"/>
              </a:rPr>
              <a:t>http://cs.wikipedia.org/wiki/Soubor:Avachinsky_Volcano.jpg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smtClean="0">
                <a:latin typeface="Arial" charset="0"/>
              </a:rPr>
              <a:t>[c</a:t>
            </a:r>
            <a:r>
              <a:rPr lang="cs-CZ" smtClean="0">
                <a:latin typeface="Arial" charset="0"/>
              </a:rPr>
              <a:t>i</a:t>
            </a:r>
            <a:r>
              <a:rPr lang="en-US" smtClean="0">
                <a:latin typeface="Arial" charset="0"/>
              </a:rPr>
              <a:t>t. 2011</a:t>
            </a:r>
            <a:r>
              <a:rPr lang="cs-CZ" smtClean="0">
                <a:latin typeface="Arial" charset="0"/>
              </a:rPr>
              <a:t>-01-20</a:t>
            </a:r>
            <a:r>
              <a:rPr lang="en-US" smtClean="0">
                <a:latin typeface="Arial" charset="0"/>
              </a:rPr>
              <a:t>]</a:t>
            </a:r>
            <a:r>
              <a:rPr lang="cs-CZ" smtClean="0">
                <a:latin typeface="Arial" charset="0"/>
              </a:rPr>
              <a:t> Dostupný pod licencí Creative Commons na </a:t>
            </a:r>
          </a:p>
          <a:p>
            <a:pPr eaLnBrk="1" hangingPunct="1"/>
            <a:r>
              <a:rPr lang="cs-CZ" smtClean="0">
                <a:latin typeface="Arial" charset="0"/>
              </a:rPr>
              <a:t>http://cs.wikipedia.org/wiki/Soubor:FujiSunriseKawaguchiko2025WP.jpg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6350" y="20638"/>
            <a:ext cx="9144000" cy="6858000"/>
            <a:chOff x="0" y="0"/>
            <a:chExt cx="5760" cy="4320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7" name="Freeform 5"/>
          <p:cNvSpPr>
            <a:spLocks/>
          </p:cNvSpPr>
          <p:nvPr/>
        </p:nvSpPr>
        <p:spPr bwMode="hidden">
          <a:xfrm>
            <a:off x="6242050" y="6269038"/>
            <a:ext cx="2895600" cy="609600"/>
          </a:xfrm>
          <a:custGeom>
            <a:avLst/>
            <a:gdLst>
              <a:gd name="T0" fmla="*/ 5748 w 5748"/>
              <a:gd name="T1" fmla="*/ 246 h 246"/>
              <a:gd name="T2" fmla="*/ 0 w 5748"/>
              <a:gd name="T3" fmla="*/ 246 h 246"/>
              <a:gd name="T4" fmla="*/ 0 w 5748"/>
              <a:gd name="T5" fmla="*/ 0 h 246"/>
              <a:gd name="T6" fmla="*/ 5748 w 5748"/>
              <a:gd name="T7" fmla="*/ 0 h 246"/>
              <a:gd name="T8" fmla="*/ 5748 w 5748"/>
              <a:gd name="T9" fmla="*/ 246 h 246"/>
              <a:gd name="T10" fmla="*/ 5748 w 5748"/>
              <a:gd name="T11" fmla="*/ 246 h 2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/>
          </a:extLst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8" name="Group 6"/>
          <p:cNvGrpSpPr>
            <a:grpSpLocks/>
          </p:cNvGrpSpPr>
          <p:nvPr/>
        </p:nvGrpSpPr>
        <p:grpSpPr bwMode="auto">
          <a:xfrm>
            <a:off x="-1588" y="6034088"/>
            <a:ext cx="7845426" cy="850900"/>
            <a:chOff x="0" y="3792"/>
            <a:chExt cx="4942" cy="536"/>
          </a:xfrm>
        </p:grpSpPr>
        <p:sp>
          <p:nvSpPr>
            <p:cNvPr id="9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6" cy="536"/>
              <a:chOff x="2486" y="3792"/>
              <a:chExt cx="2456" cy="536"/>
            </a:xfrm>
          </p:grpSpPr>
          <p:sp>
            <p:nvSpPr>
              <p:cNvPr id="12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4" cy="529"/>
              </a:xfrm>
              <a:custGeom>
                <a:avLst/>
                <a:gdLst>
                  <a:gd name="T0" fmla="*/ 636 w 994"/>
                  <a:gd name="T1" fmla="*/ 373 h 529"/>
                  <a:gd name="T2" fmla="*/ 495 w 994"/>
                  <a:gd name="T3" fmla="*/ 370 h 529"/>
                  <a:gd name="T4" fmla="*/ 280 w 994"/>
                  <a:gd name="T5" fmla="*/ 249 h 529"/>
                  <a:gd name="T6" fmla="*/ 127 w 994"/>
                  <a:gd name="T7" fmla="*/ 66 h 529"/>
                  <a:gd name="T8" fmla="*/ 0 w 994"/>
                  <a:gd name="T9" fmla="*/ 0 h 529"/>
                  <a:gd name="T10" fmla="*/ 22 w 994"/>
                  <a:gd name="T11" fmla="*/ 26 h 529"/>
                  <a:gd name="T12" fmla="*/ 0 w 994"/>
                  <a:gd name="T13" fmla="*/ 65 h 529"/>
                  <a:gd name="T14" fmla="*/ 30 w 994"/>
                  <a:gd name="T15" fmla="*/ 119 h 529"/>
                  <a:gd name="T16" fmla="*/ 75 w 994"/>
                  <a:gd name="T17" fmla="*/ 243 h 529"/>
                  <a:gd name="T18" fmla="*/ 45 w 994"/>
                  <a:gd name="T19" fmla="*/ 422 h 529"/>
                  <a:gd name="T20" fmla="*/ 200 w 994"/>
                  <a:gd name="T21" fmla="*/ 329 h 529"/>
                  <a:gd name="T22" fmla="*/ 592 w 994"/>
                  <a:gd name="T23" fmla="*/ 527 h 529"/>
                  <a:gd name="T24" fmla="*/ 994 w 994"/>
                  <a:gd name="T25" fmla="*/ 529 h 529"/>
                  <a:gd name="T26" fmla="*/ 828 w 994"/>
                  <a:gd name="T27" fmla="*/ 473 h 529"/>
                  <a:gd name="T28" fmla="*/ 636 w 994"/>
                  <a:gd name="T29" fmla="*/ 373 h 5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994" h="529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592" y="527"/>
                    </a:lnTo>
                    <a:lnTo>
                      <a:pt x="994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3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18 h 353"/>
                  <a:gd name="T4" fmla="*/ 24 w 186"/>
                  <a:gd name="T5" fmla="*/ 30 h 353"/>
                  <a:gd name="T6" fmla="*/ 18 w 186"/>
                  <a:gd name="T7" fmla="*/ 66 h 353"/>
                  <a:gd name="T8" fmla="*/ 42 w 186"/>
                  <a:gd name="T9" fmla="*/ 114 h 353"/>
                  <a:gd name="T10" fmla="*/ 48 w 186"/>
                  <a:gd name="T11" fmla="*/ 162 h 353"/>
                  <a:gd name="T12" fmla="*/ 0 w 186"/>
                  <a:gd name="T13" fmla="*/ 353 h 353"/>
                  <a:gd name="T14" fmla="*/ 54 w 186"/>
                  <a:gd name="T15" fmla="*/ 233 h 353"/>
                  <a:gd name="T16" fmla="*/ 84 w 186"/>
                  <a:gd name="T17" fmla="*/ 216 h 353"/>
                  <a:gd name="T18" fmla="*/ 126 w 186"/>
                  <a:gd name="T19" fmla="*/ 126 h 353"/>
                  <a:gd name="T20" fmla="*/ 144 w 186"/>
                  <a:gd name="T21" fmla="*/ 120 h 353"/>
                  <a:gd name="T22" fmla="*/ 144 w 186"/>
                  <a:gd name="T23" fmla="*/ 90 h 353"/>
                  <a:gd name="T24" fmla="*/ 186 w 186"/>
                  <a:gd name="T25" fmla="*/ 66 h 353"/>
                  <a:gd name="T26" fmla="*/ 162 w 186"/>
                  <a:gd name="T27" fmla="*/ 60 h 353"/>
                  <a:gd name="T28" fmla="*/ 36 w 186"/>
                  <a:gd name="T29" fmla="*/ 0 h 353"/>
                  <a:gd name="T30" fmla="*/ 36 w 186"/>
                  <a:gd name="T31" fmla="*/ 0 h 3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6 h 66"/>
                  <a:gd name="T8" fmla="*/ 6 w 155"/>
                  <a:gd name="T9" fmla="*/ 18 h 66"/>
                  <a:gd name="T10" fmla="*/ 0 w 155"/>
                  <a:gd name="T11" fmla="*/ 24 h 66"/>
                  <a:gd name="T12" fmla="*/ 78 w 155"/>
                  <a:gd name="T13" fmla="*/ 60 h 66"/>
                  <a:gd name="T14" fmla="*/ 96 w 155"/>
                  <a:gd name="T15" fmla="*/ 42 h 66"/>
                  <a:gd name="T16" fmla="*/ 155 w 155"/>
                  <a:gd name="T17" fmla="*/ 66 h 66"/>
                  <a:gd name="T18" fmla="*/ 126 w 155"/>
                  <a:gd name="T19" fmla="*/ 24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6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36 h 72"/>
                  <a:gd name="T2" fmla="*/ 0 w 42"/>
                  <a:gd name="T3" fmla="*/ 18 h 72"/>
                  <a:gd name="T4" fmla="*/ 12 w 42"/>
                  <a:gd name="T5" fmla="*/ 6 h 72"/>
                  <a:gd name="T6" fmla="*/ 0 w 42"/>
                  <a:gd name="T7" fmla="*/ 6 h 72"/>
                  <a:gd name="T8" fmla="*/ 12 w 42"/>
                  <a:gd name="T9" fmla="*/ 6 h 72"/>
                  <a:gd name="T10" fmla="*/ 24 w 42"/>
                  <a:gd name="T11" fmla="*/ 6 h 72"/>
                  <a:gd name="T12" fmla="*/ 36 w 42"/>
                  <a:gd name="T13" fmla="*/ 6 h 72"/>
                  <a:gd name="T14" fmla="*/ 42 w 42"/>
                  <a:gd name="T15" fmla="*/ 0 h 72"/>
                  <a:gd name="T16" fmla="*/ 30 w 42"/>
                  <a:gd name="T17" fmla="*/ 18 h 72"/>
                  <a:gd name="T18" fmla="*/ 42 w 42"/>
                  <a:gd name="T19" fmla="*/ 48 h 72"/>
                  <a:gd name="T20" fmla="*/ 12 w 42"/>
                  <a:gd name="T21" fmla="*/ 72 h 72"/>
                  <a:gd name="T22" fmla="*/ 6 w 42"/>
                  <a:gd name="T23" fmla="*/ 36 h 72"/>
                  <a:gd name="T24" fmla="*/ 6 w 42"/>
                  <a:gd name="T25" fmla="*/ 36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11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grpSp>
        <p:nvGrpSpPr>
          <p:cNvPr id="17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8" name="Freeform 16"/>
            <p:cNvSpPr>
              <a:spLocks/>
            </p:cNvSpPr>
            <p:nvPr userDrawn="1"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0 h 287"/>
                <a:gd name="T4" fmla="*/ 66 w 365"/>
                <a:gd name="T5" fmla="*/ 108 h 287"/>
                <a:gd name="T6" fmla="*/ 143 w 365"/>
                <a:gd name="T7" fmla="*/ 180 h 287"/>
                <a:gd name="T8" fmla="*/ 191 w 365"/>
                <a:gd name="T9" fmla="*/ 168 h 287"/>
                <a:gd name="T10" fmla="*/ 341 w 365"/>
                <a:gd name="T11" fmla="*/ 287 h 287"/>
                <a:gd name="T12" fmla="*/ 305 w 365"/>
                <a:gd name="T13" fmla="*/ 174 h 287"/>
                <a:gd name="T14" fmla="*/ 365 w 365"/>
                <a:gd name="T15" fmla="*/ 132 h 287"/>
                <a:gd name="T16" fmla="*/ 359 w 365"/>
                <a:gd name="T17" fmla="*/ 126 h 287"/>
                <a:gd name="T18" fmla="*/ 335 w 365"/>
                <a:gd name="T19" fmla="*/ 114 h 287"/>
                <a:gd name="T20" fmla="*/ 299 w 365"/>
                <a:gd name="T21" fmla="*/ 90 h 287"/>
                <a:gd name="T22" fmla="*/ 257 w 365"/>
                <a:gd name="T23" fmla="*/ 72 h 287"/>
                <a:gd name="T24" fmla="*/ 215 w 365"/>
                <a:gd name="T25" fmla="*/ 54 h 287"/>
                <a:gd name="T26" fmla="*/ 173 w 365"/>
                <a:gd name="T27" fmla="*/ 36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 userDrawn="1"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 userDrawn="1"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0 h 60"/>
                <a:gd name="T16" fmla="*/ 65 w 71"/>
                <a:gd name="T17" fmla="*/ 42 h 60"/>
                <a:gd name="T18" fmla="*/ 71 w 71"/>
                <a:gd name="T19" fmla="*/ 54 h 60"/>
                <a:gd name="T20" fmla="*/ 71 w 71"/>
                <a:gd name="T21" fmla="*/ 60 h 60"/>
                <a:gd name="T22" fmla="*/ 59 w 71"/>
                <a:gd name="T23" fmla="*/ 54 h 60"/>
                <a:gd name="T24" fmla="*/ 47 w 71"/>
                <a:gd name="T25" fmla="*/ 42 h 60"/>
                <a:gd name="T26" fmla="*/ 23 w 71"/>
                <a:gd name="T27" fmla="*/ 30 h 60"/>
                <a:gd name="T28" fmla="*/ 23 w 71"/>
                <a:gd name="T29" fmla="*/ 36 h 60"/>
                <a:gd name="T30" fmla="*/ 18 w 71"/>
                <a:gd name="T31" fmla="*/ 42 h 60"/>
                <a:gd name="T32" fmla="*/ 12 w 71"/>
                <a:gd name="T33" fmla="*/ 48 h 60"/>
                <a:gd name="T34" fmla="*/ 6 w 71"/>
                <a:gd name="T35" fmla="*/ 48 h 60"/>
                <a:gd name="T36" fmla="*/ 6 w 71"/>
                <a:gd name="T37" fmla="*/ 48 h 60"/>
                <a:gd name="T38" fmla="*/ 6 w 71"/>
                <a:gd name="T39" fmla="*/ 36 h 60"/>
                <a:gd name="T40" fmla="*/ 0 w 71"/>
                <a:gd name="T41" fmla="*/ 18 h 60"/>
                <a:gd name="T42" fmla="*/ 0 w 71"/>
                <a:gd name="T43" fmla="*/ 18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 userDrawn="1"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4 h 162"/>
                <a:gd name="T10" fmla="*/ 96 w 161"/>
                <a:gd name="T11" fmla="*/ 60 h 162"/>
                <a:gd name="T12" fmla="*/ 102 w 161"/>
                <a:gd name="T13" fmla="*/ 72 h 162"/>
                <a:gd name="T14" fmla="*/ 108 w 161"/>
                <a:gd name="T15" fmla="*/ 84 h 162"/>
                <a:gd name="T16" fmla="*/ 120 w 161"/>
                <a:gd name="T17" fmla="*/ 96 h 162"/>
                <a:gd name="T18" fmla="*/ 143 w 161"/>
                <a:gd name="T19" fmla="*/ 114 h 162"/>
                <a:gd name="T20" fmla="*/ 155 w 161"/>
                <a:gd name="T21" fmla="*/ 138 h 162"/>
                <a:gd name="T22" fmla="*/ 161 w 161"/>
                <a:gd name="T23" fmla="*/ 156 h 162"/>
                <a:gd name="T24" fmla="*/ 161 w 161"/>
                <a:gd name="T25" fmla="*/ 162 h 162"/>
                <a:gd name="T26" fmla="*/ 96 w 161"/>
                <a:gd name="T27" fmla="*/ 102 h 162"/>
                <a:gd name="T28" fmla="*/ 30 w 161"/>
                <a:gd name="T29" fmla="*/ 54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 userDrawn="1"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0 h 60"/>
                <a:gd name="T4" fmla="*/ 41 w 59"/>
                <a:gd name="T5" fmla="*/ 36 h 60"/>
                <a:gd name="T6" fmla="*/ 47 w 59"/>
                <a:gd name="T7" fmla="*/ 42 h 60"/>
                <a:gd name="T8" fmla="*/ 53 w 59"/>
                <a:gd name="T9" fmla="*/ 54 h 60"/>
                <a:gd name="T10" fmla="*/ 53 w 59"/>
                <a:gd name="T11" fmla="*/ 60 h 60"/>
                <a:gd name="T12" fmla="*/ 47 w 59"/>
                <a:gd name="T13" fmla="*/ 54 h 60"/>
                <a:gd name="T14" fmla="*/ 35 w 59"/>
                <a:gd name="T15" fmla="*/ 48 h 60"/>
                <a:gd name="T16" fmla="*/ 23 w 59"/>
                <a:gd name="T17" fmla="*/ 36 h 60"/>
                <a:gd name="T18" fmla="*/ 17 w 59"/>
                <a:gd name="T19" fmla="*/ 30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3" name="Freeform 21"/>
            <p:cNvSpPr>
              <a:spLocks/>
            </p:cNvSpPr>
            <p:nvPr userDrawn="1"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6 h 204"/>
                <a:gd name="T2" fmla="*/ 245 w 245"/>
                <a:gd name="T3" fmla="*/ 42 h 204"/>
                <a:gd name="T4" fmla="*/ 209 w 245"/>
                <a:gd name="T5" fmla="*/ 84 h 204"/>
                <a:gd name="T6" fmla="*/ 143 w 245"/>
                <a:gd name="T7" fmla="*/ 132 h 204"/>
                <a:gd name="T8" fmla="*/ 167 w 245"/>
                <a:gd name="T9" fmla="*/ 156 h 204"/>
                <a:gd name="T10" fmla="*/ 179 w 245"/>
                <a:gd name="T11" fmla="*/ 204 h 204"/>
                <a:gd name="T12" fmla="*/ 77 w 245"/>
                <a:gd name="T13" fmla="*/ 132 h 204"/>
                <a:gd name="T14" fmla="*/ 47 w 245"/>
                <a:gd name="T15" fmla="*/ 84 h 204"/>
                <a:gd name="T16" fmla="*/ 89 w 245"/>
                <a:gd name="T17" fmla="*/ 66 h 204"/>
                <a:gd name="T18" fmla="*/ 59 w 245"/>
                <a:gd name="T19" fmla="*/ 36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6 h 204"/>
                <a:gd name="T50" fmla="*/ 233 w 245"/>
                <a:gd name="T51" fmla="*/ 36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17430" name="Rectangle 2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447800"/>
            <a:ext cx="8229600" cy="1736725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31" name="Rectangle 2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429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4" name="Rectangle 2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CE1399-CBCE-42AF-A464-1CB4C37B9860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25" name="Rectangle 25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BE8DB2-1A01-42C9-9832-68DB2E5E2B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6" name="Rectangle 26"/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EE59A6-59FA-481F-A023-B45FF51232E5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216F1D-B19B-4D25-9EDF-CA95267421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B60851-7C59-4FAB-8177-4FA8E92342CD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3B7C38-E339-4F3E-A39E-9CC3F9A108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CCCF2-F202-4284-A2CC-12966CC1DBC8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0094EA-F57F-4FCC-8B81-922A7E72F8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43CADB-18CD-47D9-9B06-BAA752CAEC79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8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F15D80-1D54-4055-AD68-8F7D6D0B53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070CED-538E-4E7E-A671-65BF9697440D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4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D5C11A-D29C-40FF-A58A-6FE27EDCA0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9DA11C-8B93-49A9-B8F7-A9E8EE3AED37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3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44033F-5D7C-45B2-A974-151897ED96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7EBCE3-3515-4D6D-8CAD-29CDAE60ACA2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8F77E8-6ECC-4F88-92A2-D2E7E2BDFF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56F351-1285-4B7E-AA83-7C051C448414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CAB3D6-08F4-4728-ABA9-141EAA7018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7A8D67-16BB-4416-8D6A-87BCB3441DF0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43011C-CE64-44C7-A652-5210F5FB66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28600"/>
            <a:ext cx="2057400" cy="5867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F0055B-1473-4741-82A3-F2B1E6845CAE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746226-6C03-488D-BF28-C3D7E1E479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BCFBAE-514F-476B-AA45-72269CE30BB9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A418B9-466B-4F97-AF32-3B1CF9D82C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D04D83-ACC8-444B-8FA9-3B1E350ED6FA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F84A08-5A6B-445C-8333-FE49D2994D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35E0F1-66D2-41A7-815A-FE7B7BB10842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AE790A-2FCE-4D3F-A5A1-51F32C5332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D578CE-D37A-4ABD-9131-4119DEC935D8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6D7E8D-7B9B-443C-BC71-7E90CB6D2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B87566-0FCB-4DF4-A2BA-D5B7AC2B2BF5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F0877-D354-4871-AC61-D39F2CB49C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1A73B6-6100-4E70-B1C1-7CDA0CE51C93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794EE5-2EE7-4280-B6A5-BF3323573E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D8E06F-886A-4317-83A7-BC95D23C52F8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850765-C576-4BFD-95DE-3DC232F083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2B617C-2672-43B9-BA20-FA0EBF0FE7DA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84CD8-D180-4F44-8424-971A53A637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FD0B5F-CC62-40E7-9027-99EF8A07B8A7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F2082B-C9E6-439C-893A-406A793FAD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7EBB6A-6DE2-408D-85DF-2D7A84FEBE7E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37EBD5-B0B4-421E-89AC-D16B15B4C3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87B752-934E-48D9-BD74-E38B62FA37FE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1EFE3D-2766-46CD-B64C-C0E62B5A8D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9E45D7B1-FF78-4459-B671-F945FF4EB7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157345-FC9E-4F61-BF31-DD8DF10455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F2D851-1106-4E93-A02E-5DE7A43A7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46275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16387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388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16389" name="Freeform 5"/>
          <p:cNvSpPr>
            <a:spLocks/>
          </p:cNvSpPr>
          <p:nvPr/>
        </p:nvSpPr>
        <p:spPr bwMode="hidden">
          <a:xfrm>
            <a:off x="6248400" y="6262688"/>
            <a:ext cx="2895600" cy="609600"/>
          </a:xfrm>
          <a:custGeom>
            <a:avLst/>
            <a:gdLst>
              <a:gd name="T0" fmla="*/ 5748 w 5748"/>
              <a:gd name="T1" fmla="*/ 246 h 246"/>
              <a:gd name="T2" fmla="*/ 0 w 5748"/>
              <a:gd name="T3" fmla="*/ 246 h 246"/>
              <a:gd name="T4" fmla="*/ 0 w 5748"/>
              <a:gd name="T5" fmla="*/ 0 h 246"/>
              <a:gd name="T6" fmla="*/ 5748 w 5748"/>
              <a:gd name="T7" fmla="*/ 0 h 246"/>
              <a:gd name="T8" fmla="*/ 5748 w 5748"/>
              <a:gd name="T9" fmla="*/ 246 h 246"/>
              <a:gd name="T10" fmla="*/ 5748 w 5748"/>
              <a:gd name="T11" fmla="*/ 246 h 2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/>
          </a:extLst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1028" name="Group 6"/>
          <p:cNvGrpSpPr>
            <a:grpSpLocks/>
          </p:cNvGrpSpPr>
          <p:nvPr/>
        </p:nvGrpSpPr>
        <p:grpSpPr bwMode="auto">
          <a:xfrm>
            <a:off x="0" y="6019800"/>
            <a:ext cx="7848600" cy="857250"/>
            <a:chOff x="0" y="3792"/>
            <a:chExt cx="4944" cy="540"/>
          </a:xfrm>
        </p:grpSpPr>
        <p:sp>
          <p:nvSpPr>
            <p:cNvPr id="16391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42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8" cy="540"/>
              <a:chOff x="2486" y="3792"/>
              <a:chExt cx="2458" cy="540"/>
            </a:xfrm>
          </p:grpSpPr>
          <p:sp>
            <p:nvSpPr>
              <p:cNvPr id="16393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6" cy="533"/>
              </a:xfrm>
              <a:custGeom>
                <a:avLst/>
                <a:gdLst>
                  <a:gd name="T0" fmla="*/ 636 w 996"/>
                  <a:gd name="T1" fmla="*/ 373 h 533"/>
                  <a:gd name="T2" fmla="*/ 495 w 996"/>
                  <a:gd name="T3" fmla="*/ 370 h 533"/>
                  <a:gd name="T4" fmla="*/ 280 w 996"/>
                  <a:gd name="T5" fmla="*/ 249 h 533"/>
                  <a:gd name="T6" fmla="*/ 127 w 996"/>
                  <a:gd name="T7" fmla="*/ 66 h 533"/>
                  <a:gd name="T8" fmla="*/ 0 w 996"/>
                  <a:gd name="T9" fmla="*/ 0 h 533"/>
                  <a:gd name="T10" fmla="*/ 22 w 996"/>
                  <a:gd name="T11" fmla="*/ 26 h 533"/>
                  <a:gd name="T12" fmla="*/ 0 w 996"/>
                  <a:gd name="T13" fmla="*/ 65 h 533"/>
                  <a:gd name="T14" fmla="*/ 30 w 996"/>
                  <a:gd name="T15" fmla="*/ 119 h 533"/>
                  <a:gd name="T16" fmla="*/ 75 w 996"/>
                  <a:gd name="T17" fmla="*/ 243 h 533"/>
                  <a:gd name="T18" fmla="*/ 45 w 996"/>
                  <a:gd name="T19" fmla="*/ 422 h 533"/>
                  <a:gd name="T20" fmla="*/ 200 w 996"/>
                  <a:gd name="T21" fmla="*/ 329 h 533"/>
                  <a:gd name="T22" fmla="*/ 612 w 996"/>
                  <a:gd name="T23" fmla="*/ 533 h 533"/>
                  <a:gd name="T24" fmla="*/ 996 w 996"/>
                  <a:gd name="T25" fmla="*/ 529 h 533"/>
                  <a:gd name="T26" fmla="*/ 828 w 996"/>
                  <a:gd name="T27" fmla="*/ 473 h 533"/>
                  <a:gd name="T28" fmla="*/ 636 w 996"/>
                  <a:gd name="T29" fmla="*/ 373 h 5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996" h="533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612" y="533"/>
                    </a:lnTo>
                    <a:lnTo>
                      <a:pt x="996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6394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18 h 353"/>
                  <a:gd name="T4" fmla="*/ 24 w 186"/>
                  <a:gd name="T5" fmla="*/ 30 h 353"/>
                  <a:gd name="T6" fmla="*/ 18 w 186"/>
                  <a:gd name="T7" fmla="*/ 66 h 353"/>
                  <a:gd name="T8" fmla="*/ 42 w 186"/>
                  <a:gd name="T9" fmla="*/ 114 h 353"/>
                  <a:gd name="T10" fmla="*/ 48 w 186"/>
                  <a:gd name="T11" fmla="*/ 162 h 353"/>
                  <a:gd name="T12" fmla="*/ 0 w 186"/>
                  <a:gd name="T13" fmla="*/ 353 h 353"/>
                  <a:gd name="T14" fmla="*/ 54 w 186"/>
                  <a:gd name="T15" fmla="*/ 233 h 353"/>
                  <a:gd name="T16" fmla="*/ 84 w 186"/>
                  <a:gd name="T17" fmla="*/ 216 h 353"/>
                  <a:gd name="T18" fmla="*/ 126 w 186"/>
                  <a:gd name="T19" fmla="*/ 126 h 353"/>
                  <a:gd name="T20" fmla="*/ 144 w 186"/>
                  <a:gd name="T21" fmla="*/ 120 h 353"/>
                  <a:gd name="T22" fmla="*/ 144 w 186"/>
                  <a:gd name="T23" fmla="*/ 90 h 353"/>
                  <a:gd name="T24" fmla="*/ 186 w 186"/>
                  <a:gd name="T25" fmla="*/ 66 h 353"/>
                  <a:gd name="T26" fmla="*/ 162 w 186"/>
                  <a:gd name="T27" fmla="*/ 60 h 353"/>
                  <a:gd name="T28" fmla="*/ 36 w 186"/>
                  <a:gd name="T29" fmla="*/ 0 h 353"/>
                  <a:gd name="T30" fmla="*/ 36 w 186"/>
                  <a:gd name="T31" fmla="*/ 0 h 3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6395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6396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6 h 66"/>
                  <a:gd name="T8" fmla="*/ 6 w 155"/>
                  <a:gd name="T9" fmla="*/ 18 h 66"/>
                  <a:gd name="T10" fmla="*/ 0 w 155"/>
                  <a:gd name="T11" fmla="*/ 24 h 66"/>
                  <a:gd name="T12" fmla="*/ 78 w 155"/>
                  <a:gd name="T13" fmla="*/ 60 h 66"/>
                  <a:gd name="T14" fmla="*/ 96 w 155"/>
                  <a:gd name="T15" fmla="*/ 42 h 66"/>
                  <a:gd name="T16" fmla="*/ 155 w 155"/>
                  <a:gd name="T17" fmla="*/ 66 h 66"/>
                  <a:gd name="T18" fmla="*/ 126 w 155"/>
                  <a:gd name="T19" fmla="*/ 24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6397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36 h 72"/>
                  <a:gd name="T2" fmla="*/ 0 w 42"/>
                  <a:gd name="T3" fmla="*/ 18 h 72"/>
                  <a:gd name="T4" fmla="*/ 12 w 42"/>
                  <a:gd name="T5" fmla="*/ 6 h 72"/>
                  <a:gd name="T6" fmla="*/ 0 w 42"/>
                  <a:gd name="T7" fmla="*/ 6 h 72"/>
                  <a:gd name="T8" fmla="*/ 12 w 42"/>
                  <a:gd name="T9" fmla="*/ 6 h 72"/>
                  <a:gd name="T10" fmla="*/ 24 w 42"/>
                  <a:gd name="T11" fmla="*/ 6 h 72"/>
                  <a:gd name="T12" fmla="*/ 36 w 42"/>
                  <a:gd name="T13" fmla="*/ 6 h 72"/>
                  <a:gd name="T14" fmla="*/ 42 w 42"/>
                  <a:gd name="T15" fmla="*/ 0 h 72"/>
                  <a:gd name="T16" fmla="*/ 30 w 42"/>
                  <a:gd name="T17" fmla="*/ 18 h 72"/>
                  <a:gd name="T18" fmla="*/ 42 w 42"/>
                  <a:gd name="T19" fmla="*/ 48 h 72"/>
                  <a:gd name="T20" fmla="*/ 12 w 42"/>
                  <a:gd name="T21" fmla="*/ 72 h 72"/>
                  <a:gd name="T22" fmla="*/ 6 w 42"/>
                  <a:gd name="T23" fmla="*/ 36 h 72"/>
                  <a:gd name="T24" fmla="*/ 6 w 42"/>
                  <a:gd name="T25" fmla="*/ 36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16398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grpSp>
        <p:nvGrpSpPr>
          <p:cNvPr id="1029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6400" name="Freeform 16"/>
            <p:cNvSpPr>
              <a:spLocks/>
            </p:cNvSpPr>
            <p:nvPr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0 h 287"/>
                <a:gd name="T4" fmla="*/ 66 w 365"/>
                <a:gd name="T5" fmla="*/ 108 h 287"/>
                <a:gd name="T6" fmla="*/ 143 w 365"/>
                <a:gd name="T7" fmla="*/ 180 h 287"/>
                <a:gd name="T8" fmla="*/ 191 w 365"/>
                <a:gd name="T9" fmla="*/ 168 h 287"/>
                <a:gd name="T10" fmla="*/ 341 w 365"/>
                <a:gd name="T11" fmla="*/ 287 h 287"/>
                <a:gd name="T12" fmla="*/ 305 w 365"/>
                <a:gd name="T13" fmla="*/ 174 h 287"/>
                <a:gd name="T14" fmla="*/ 365 w 365"/>
                <a:gd name="T15" fmla="*/ 132 h 287"/>
                <a:gd name="T16" fmla="*/ 359 w 365"/>
                <a:gd name="T17" fmla="*/ 126 h 287"/>
                <a:gd name="T18" fmla="*/ 335 w 365"/>
                <a:gd name="T19" fmla="*/ 114 h 287"/>
                <a:gd name="T20" fmla="*/ 299 w 365"/>
                <a:gd name="T21" fmla="*/ 90 h 287"/>
                <a:gd name="T22" fmla="*/ 257 w 365"/>
                <a:gd name="T23" fmla="*/ 72 h 287"/>
                <a:gd name="T24" fmla="*/ 215 w 365"/>
                <a:gd name="T25" fmla="*/ 54 h 287"/>
                <a:gd name="T26" fmla="*/ 173 w 365"/>
                <a:gd name="T27" fmla="*/ 36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401" name="Freeform 17"/>
            <p:cNvSpPr>
              <a:spLocks/>
            </p:cNvSpPr>
            <p:nvPr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402" name="Freeform 18"/>
            <p:cNvSpPr>
              <a:spLocks/>
            </p:cNvSpPr>
            <p:nvPr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0 h 60"/>
                <a:gd name="T16" fmla="*/ 65 w 71"/>
                <a:gd name="T17" fmla="*/ 42 h 60"/>
                <a:gd name="T18" fmla="*/ 71 w 71"/>
                <a:gd name="T19" fmla="*/ 54 h 60"/>
                <a:gd name="T20" fmla="*/ 71 w 71"/>
                <a:gd name="T21" fmla="*/ 60 h 60"/>
                <a:gd name="T22" fmla="*/ 59 w 71"/>
                <a:gd name="T23" fmla="*/ 54 h 60"/>
                <a:gd name="T24" fmla="*/ 47 w 71"/>
                <a:gd name="T25" fmla="*/ 42 h 60"/>
                <a:gd name="T26" fmla="*/ 23 w 71"/>
                <a:gd name="T27" fmla="*/ 30 h 60"/>
                <a:gd name="T28" fmla="*/ 23 w 71"/>
                <a:gd name="T29" fmla="*/ 36 h 60"/>
                <a:gd name="T30" fmla="*/ 18 w 71"/>
                <a:gd name="T31" fmla="*/ 42 h 60"/>
                <a:gd name="T32" fmla="*/ 12 w 71"/>
                <a:gd name="T33" fmla="*/ 48 h 60"/>
                <a:gd name="T34" fmla="*/ 6 w 71"/>
                <a:gd name="T35" fmla="*/ 48 h 60"/>
                <a:gd name="T36" fmla="*/ 6 w 71"/>
                <a:gd name="T37" fmla="*/ 48 h 60"/>
                <a:gd name="T38" fmla="*/ 6 w 71"/>
                <a:gd name="T39" fmla="*/ 36 h 60"/>
                <a:gd name="T40" fmla="*/ 0 w 71"/>
                <a:gd name="T41" fmla="*/ 18 h 60"/>
                <a:gd name="T42" fmla="*/ 0 w 71"/>
                <a:gd name="T43" fmla="*/ 18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403" name="Freeform 19"/>
            <p:cNvSpPr>
              <a:spLocks/>
            </p:cNvSpPr>
            <p:nvPr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4 h 162"/>
                <a:gd name="T10" fmla="*/ 96 w 161"/>
                <a:gd name="T11" fmla="*/ 60 h 162"/>
                <a:gd name="T12" fmla="*/ 102 w 161"/>
                <a:gd name="T13" fmla="*/ 72 h 162"/>
                <a:gd name="T14" fmla="*/ 108 w 161"/>
                <a:gd name="T15" fmla="*/ 84 h 162"/>
                <a:gd name="T16" fmla="*/ 120 w 161"/>
                <a:gd name="T17" fmla="*/ 96 h 162"/>
                <a:gd name="T18" fmla="*/ 143 w 161"/>
                <a:gd name="T19" fmla="*/ 114 h 162"/>
                <a:gd name="T20" fmla="*/ 155 w 161"/>
                <a:gd name="T21" fmla="*/ 138 h 162"/>
                <a:gd name="T22" fmla="*/ 161 w 161"/>
                <a:gd name="T23" fmla="*/ 156 h 162"/>
                <a:gd name="T24" fmla="*/ 161 w 161"/>
                <a:gd name="T25" fmla="*/ 162 h 162"/>
                <a:gd name="T26" fmla="*/ 96 w 161"/>
                <a:gd name="T27" fmla="*/ 102 h 162"/>
                <a:gd name="T28" fmla="*/ 30 w 161"/>
                <a:gd name="T29" fmla="*/ 54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404" name="Freeform 20"/>
            <p:cNvSpPr>
              <a:spLocks/>
            </p:cNvSpPr>
            <p:nvPr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0 h 60"/>
                <a:gd name="T4" fmla="*/ 41 w 59"/>
                <a:gd name="T5" fmla="*/ 36 h 60"/>
                <a:gd name="T6" fmla="*/ 47 w 59"/>
                <a:gd name="T7" fmla="*/ 42 h 60"/>
                <a:gd name="T8" fmla="*/ 53 w 59"/>
                <a:gd name="T9" fmla="*/ 54 h 60"/>
                <a:gd name="T10" fmla="*/ 53 w 59"/>
                <a:gd name="T11" fmla="*/ 60 h 60"/>
                <a:gd name="T12" fmla="*/ 47 w 59"/>
                <a:gd name="T13" fmla="*/ 54 h 60"/>
                <a:gd name="T14" fmla="*/ 35 w 59"/>
                <a:gd name="T15" fmla="*/ 48 h 60"/>
                <a:gd name="T16" fmla="*/ 23 w 59"/>
                <a:gd name="T17" fmla="*/ 36 h 60"/>
                <a:gd name="T18" fmla="*/ 17 w 59"/>
                <a:gd name="T19" fmla="*/ 30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405" name="Freeform 21"/>
            <p:cNvSpPr>
              <a:spLocks/>
            </p:cNvSpPr>
            <p:nvPr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6 h 204"/>
                <a:gd name="T2" fmla="*/ 245 w 245"/>
                <a:gd name="T3" fmla="*/ 42 h 204"/>
                <a:gd name="T4" fmla="*/ 209 w 245"/>
                <a:gd name="T5" fmla="*/ 84 h 204"/>
                <a:gd name="T6" fmla="*/ 143 w 245"/>
                <a:gd name="T7" fmla="*/ 132 h 204"/>
                <a:gd name="T8" fmla="*/ 167 w 245"/>
                <a:gd name="T9" fmla="*/ 156 h 204"/>
                <a:gd name="T10" fmla="*/ 179 w 245"/>
                <a:gd name="T11" fmla="*/ 204 h 204"/>
                <a:gd name="T12" fmla="*/ 77 w 245"/>
                <a:gd name="T13" fmla="*/ 132 h 204"/>
                <a:gd name="T14" fmla="*/ 47 w 245"/>
                <a:gd name="T15" fmla="*/ 84 h 204"/>
                <a:gd name="T16" fmla="*/ 89 w 245"/>
                <a:gd name="T17" fmla="*/ 66 h 204"/>
                <a:gd name="T18" fmla="*/ 59 w 245"/>
                <a:gd name="T19" fmla="*/ 36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6 h 204"/>
                <a:gd name="T50" fmla="*/ 233 w 245"/>
                <a:gd name="T51" fmla="*/ 36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16406" name="Rectangle 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286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1" name="Rectangle 2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8" name="Rectangle 2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3A2D83C2-3EAA-4DE2-8E87-02DF45409D0C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16409" name="Rectangle 2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410" name="Rectangle 2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85AE26AD-C0BA-4D67-BF96-3D530A1BB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79" r:id="rId1"/>
    <p:sldLayoutId id="2147483767" r:id="rId2"/>
    <p:sldLayoutId id="2147483766" r:id="rId3"/>
    <p:sldLayoutId id="2147483765" r:id="rId4"/>
    <p:sldLayoutId id="2147483764" r:id="rId5"/>
    <p:sldLayoutId id="2147483763" r:id="rId6"/>
    <p:sldLayoutId id="2147483762" r:id="rId7"/>
    <p:sldLayoutId id="2147483761" r:id="rId8"/>
    <p:sldLayoutId id="2147483760" r:id="rId9"/>
    <p:sldLayoutId id="2147483759" r:id="rId10"/>
    <p:sldLayoutId id="2147483758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939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fld id="{DB901EAB-199A-4E50-93AD-3C83C3A80418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939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939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70AFA432-6131-4B0D-82B4-13456BBB62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7" r:id="rId2"/>
    <p:sldLayoutId id="2147483776" r:id="rId3"/>
    <p:sldLayoutId id="2147483775" r:id="rId4"/>
    <p:sldLayoutId id="2147483774" r:id="rId5"/>
    <p:sldLayoutId id="2147483773" r:id="rId6"/>
    <p:sldLayoutId id="2147483772" r:id="rId7"/>
    <p:sldLayoutId id="2147483771" r:id="rId8"/>
    <p:sldLayoutId id="2147483770" r:id="rId9"/>
    <p:sldLayoutId id="2147483769" r:id="rId10"/>
    <p:sldLayoutId id="214748376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2560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28" name="Date Placeholder 4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9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641850" y="5724525"/>
            <a:ext cx="34925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0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8D8119CA-F5CB-47E6-9753-12339780C4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Arial" charset="0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Arial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Arial" charset="0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Arial" charset="0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Arial" charset="0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Arial" charset="0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Arial" charset="0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2004-tsunami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vachinsky_Volcano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ujiSunriseKawaguchiko2025WP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pPr eaLnBrk="1" hangingPunct="1"/>
            <a:r>
              <a:rPr lang="cs-CZ" sz="3200" b="1" smtClean="0">
                <a:latin typeface="Calibri" pitchFamily="34" charset="0"/>
              </a:rPr>
              <a:t>VY_32_INOVACE_45B_Asie ostrovy poloostrovy</a:t>
            </a:r>
          </a:p>
        </p:txBody>
      </p:sp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3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>
                <a:solidFill>
                  <a:srgbClr val="FF0000"/>
                </a:solidFill>
              </a:rPr>
              <a:t>Největší poloostrovy Asie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196975"/>
            <a:ext cx="8229600" cy="5472113"/>
          </a:xfrm>
        </p:spPr>
        <p:txBody>
          <a:bodyPr/>
          <a:lstStyle/>
          <a:p>
            <a:pPr eaLnBrk="1" hangingPunct="1">
              <a:lnSpc>
                <a:spcPct val="90000"/>
              </a:lnSpc>
              <a:tabLst>
                <a:tab pos="3048000" algn="l"/>
                <a:tab pos="5562600" algn="l"/>
              </a:tabLst>
              <a:defRPr/>
            </a:pPr>
            <a:endParaRPr lang="cs-CZ" dirty="0"/>
          </a:p>
          <a:p>
            <a:pPr eaLnBrk="1" hangingPunct="1">
              <a:lnSpc>
                <a:spcPct val="90000"/>
              </a:lnSpc>
              <a:tabLst>
                <a:tab pos="3048000" algn="l"/>
                <a:tab pos="5562600" algn="l"/>
              </a:tabLst>
              <a:defRPr/>
            </a:pPr>
            <a:r>
              <a:rPr lang="cs-CZ" sz="2800" dirty="0">
                <a:solidFill>
                  <a:srgbClr val="FF0000"/>
                </a:solidFill>
              </a:rPr>
              <a:t>1.Arabský	</a:t>
            </a:r>
            <a:r>
              <a:rPr lang="cs-CZ" sz="2800" dirty="0"/>
              <a:t>2,780,000 km</a:t>
            </a:r>
            <a:r>
              <a:rPr lang="cs-CZ" sz="2800" baseline="30000" dirty="0"/>
              <a:t>2</a:t>
            </a:r>
            <a:endParaRPr lang="cs-CZ" sz="2800" dirty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3048000" algn="l"/>
                <a:tab pos="5562600" algn="l"/>
              </a:tabLst>
              <a:defRPr/>
            </a:pPr>
            <a:r>
              <a:rPr lang="cs-CZ" sz="2800" dirty="0">
                <a:solidFill>
                  <a:srgbClr val="FF0000"/>
                </a:solidFill>
              </a:rPr>
              <a:t>    2.Přední Indie	</a:t>
            </a:r>
            <a:r>
              <a:rPr lang="cs-CZ" sz="2800" dirty="0"/>
              <a:t>2,088,000</a:t>
            </a:r>
          </a:p>
          <a:p>
            <a:pPr eaLnBrk="1" hangingPunct="1">
              <a:lnSpc>
                <a:spcPct val="90000"/>
              </a:lnSpc>
              <a:tabLst>
                <a:tab pos="3048000" algn="l"/>
                <a:tab pos="5562600" algn="l"/>
              </a:tabLst>
              <a:defRPr/>
            </a:pPr>
            <a:r>
              <a:rPr lang="cs-CZ" sz="2800" dirty="0">
                <a:solidFill>
                  <a:srgbClr val="FF0000"/>
                </a:solidFill>
              </a:rPr>
              <a:t>3.Zadní Indie	</a:t>
            </a:r>
            <a:r>
              <a:rPr lang="cs-CZ" sz="2800" dirty="0"/>
              <a:t>2,000,000</a:t>
            </a:r>
          </a:p>
          <a:p>
            <a:pPr eaLnBrk="1" hangingPunct="1">
              <a:lnSpc>
                <a:spcPct val="90000"/>
              </a:lnSpc>
              <a:tabLst>
                <a:tab pos="3048000" algn="l"/>
                <a:tab pos="5562600" algn="l"/>
              </a:tabLst>
              <a:defRPr/>
            </a:pPr>
            <a:r>
              <a:rPr lang="cs-CZ" sz="2800" dirty="0"/>
              <a:t>9.Malá Asie	   500,000</a:t>
            </a:r>
          </a:p>
          <a:p>
            <a:pPr eaLnBrk="1" hangingPunct="1">
              <a:lnSpc>
                <a:spcPct val="90000"/>
              </a:lnSpc>
              <a:tabLst>
                <a:tab pos="3048000" algn="l"/>
                <a:tab pos="5562600" algn="l"/>
              </a:tabLst>
              <a:defRPr/>
            </a:pPr>
            <a:r>
              <a:rPr lang="cs-CZ" sz="2800" dirty="0"/>
              <a:t>10.Tajmyr	   400,000</a:t>
            </a:r>
          </a:p>
          <a:p>
            <a:pPr eaLnBrk="1" hangingPunct="1">
              <a:lnSpc>
                <a:spcPct val="90000"/>
              </a:lnSpc>
              <a:tabLst>
                <a:tab pos="3048000" algn="l"/>
                <a:tab pos="5562600" algn="l"/>
              </a:tabLst>
              <a:defRPr/>
            </a:pPr>
            <a:r>
              <a:rPr lang="cs-CZ" sz="2800" dirty="0"/>
              <a:t>11.Kamčatka	   370,000</a:t>
            </a:r>
          </a:p>
          <a:p>
            <a:pPr eaLnBrk="1" hangingPunct="1">
              <a:lnSpc>
                <a:spcPct val="90000"/>
              </a:lnSpc>
              <a:tabLst>
                <a:tab pos="3048000" algn="l"/>
                <a:tab pos="5562600" algn="l"/>
              </a:tabLst>
              <a:defRPr/>
            </a:pPr>
            <a:r>
              <a:rPr lang="cs-CZ" sz="2800" dirty="0"/>
              <a:t>13.Malajský	   227,000</a:t>
            </a:r>
          </a:p>
          <a:p>
            <a:pPr eaLnBrk="1" hangingPunct="1">
              <a:lnSpc>
                <a:spcPct val="90000"/>
              </a:lnSpc>
              <a:tabLst>
                <a:tab pos="3048000" algn="l"/>
                <a:tab pos="5562600" algn="l"/>
              </a:tabLst>
              <a:defRPr/>
            </a:pPr>
            <a:r>
              <a:rPr lang="cs-CZ" sz="2800" dirty="0"/>
              <a:t>19.Korejský	   133,100</a:t>
            </a:r>
          </a:p>
          <a:p>
            <a:pPr eaLnBrk="1" hangingPunct="1">
              <a:lnSpc>
                <a:spcPct val="90000"/>
              </a:lnSpc>
              <a:tabLst>
                <a:tab pos="3048000" algn="l"/>
                <a:tab pos="5562600" algn="l"/>
              </a:tabLst>
              <a:defRPr/>
            </a:pPr>
            <a:r>
              <a:rPr lang="cs-CZ" sz="2800" dirty="0"/>
              <a:t>20.Jamal	   </a:t>
            </a:r>
            <a:r>
              <a:rPr lang="cs-CZ" sz="2800" dirty="0" smtClean="0"/>
              <a:t>133,000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  <a:tabLst>
                <a:tab pos="3048000" algn="l"/>
                <a:tab pos="5562600" algn="l"/>
              </a:tabLst>
              <a:defRPr/>
            </a:pPr>
            <a:endParaRPr lang="cs-CZ" sz="1600" dirty="0" smtClean="0"/>
          </a:p>
          <a:p>
            <a:pPr marL="0" indent="0" eaLnBrk="1" hangingPunct="1">
              <a:lnSpc>
                <a:spcPct val="90000"/>
              </a:lnSpc>
              <a:buFontTx/>
              <a:buNone/>
              <a:tabLst>
                <a:tab pos="3048000" algn="l"/>
                <a:tab pos="5562600" algn="l"/>
              </a:tabLst>
              <a:defRPr/>
            </a:pPr>
            <a:r>
              <a:rPr lang="cs-CZ" sz="1600" dirty="0" smtClean="0"/>
              <a:t>Jaromír </a:t>
            </a:r>
            <a:r>
              <a:rPr lang="cs-CZ" sz="1600" dirty="0" err="1"/>
              <a:t>Demek</a:t>
            </a:r>
            <a:r>
              <a:rPr lang="cs-CZ" sz="1600" dirty="0"/>
              <a:t>, Ivan Mališ: Zeměpis – Zeměpis světadílů, pro 6. a 7. ročník základní školy </a:t>
            </a:r>
          </a:p>
          <a:p>
            <a:pPr eaLnBrk="1" hangingPunct="1">
              <a:lnSpc>
                <a:spcPct val="90000"/>
              </a:lnSpc>
              <a:tabLst>
                <a:tab pos="3048000" algn="l"/>
                <a:tab pos="5562600" algn="l"/>
              </a:tabLst>
              <a:defRPr/>
            </a:pPr>
            <a:r>
              <a:rPr lang="cs-CZ" dirty="0"/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1843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1843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Tsunami</a:t>
            </a:r>
          </a:p>
        </p:txBody>
      </p:sp>
      <p:pic>
        <p:nvPicPr>
          <p:cNvPr id="33794" name="Picture 6" descr="220px-2004-tsunami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1042988" y="1196975"/>
            <a:ext cx="6192837" cy="4321175"/>
          </a:xfrm>
        </p:spPr>
      </p:pic>
      <p:sp>
        <p:nvSpPr>
          <p:cNvPr id="33795" name="Obdélník 1"/>
          <p:cNvSpPr>
            <a:spLocks noChangeArrowheads="1"/>
          </p:cNvSpPr>
          <p:nvPr/>
        </p:nvSpPr>
        <p:spPr bwMode="auto">
          <a:xfrm>
            <a:off x="92075" y="6143625"/>
            <a:ext cx="90360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[cit. 2011-01-20] Dostupný pod licencí Creative Commons na </a:t>
            </a:r>
          </a:p>
          <a:p>
            <a:r>
              <a:rPr lang="cs-CZ"/>
              <a:t>http://cs.wikipedia.org/wiki/Soubor:2004-tsunami.jpg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Kamčatka</a:t>
            </a:r>
          </a:p>
        </p:txBody>
      </p:sp>
      <p:pic>
        <p:nvPicPr>
          <p:cNvPr id="35842" name="Picture 9" descr="250px-Avachinsky_Volcano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1908175" y="1341438"/>
            <a:ext cx="5329238" cy="4030662"/>
          </a:xfrm>
        </p:spPr>
      </p:pic>
      <p:sp>
        <p:nvSpPr>
          <p:cNvPr id="35843" name="Obdélník 1"/>
          <p:cNvSpPr>
            <a:spLocks noChangeArrowheads="1"/>
          </p:cNvSpPr>
          <p:nvPr/>
        </p:nvSpPr>
        <p:spPr bwMode="auto">
          <a:xfrm>
            <a:off x="0" y="6091238"/>
            <a:ext cx="91440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[cit. 2011-01-20] Dostupný pod licencí Creative Commons na </a:t>
            </a:r>
          </a:p>
          <a:p>
            <a:r>
              <a:rPr lang="cs-CZ"/>
              <a:t>http://cs.wikipedia.org/wiki/Soubor:Avachinsky_Volcano.jpg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8" name="Rectangle 4"/>
          <p:cNvSpPr>
            <a:spLocks noGrp="1" noChangeArrowheads="1"/>
          </p:cNvSpPr>
          <p:nvPr>
            <p:ph type="title"/>
          </p:nvPr>
        </p:nvSpPr>
        <p:spPr>
          <a:xfrm>
            <a:off x="395288" y="333375"/>
            <a:ext cx="8229600" cy="1582738"/>
          </a:xfrm>
        </p:spPr>
        <p:txBody>
          <a:bodyPr/>
          <a:lstStyle/>
          <a:p>
            <a:pPr eaLnBrk="1" hangingPunct="1">
              <a:defRPr/>
            </a:pPr>
            <a:r>
              <a:rPr lang="cs-CZ" sz="3200" dirty="0"/>
              <a:t>Symbol Japonského ostrova Honšú a celého Japonska – hora </a:t>
            </a:r>
            <a:r>
              <a:rPr lang="cs-CZ" sz="3200" dirty="0" err="1"/>
              <a:t>Fudži</a:t>
            </a:r>
            <a:endParaRPr lang="cs-CZ" sz="3200" dirty="0"/>
          </a:p>
        </p:txBody>
      </p:sp>
      <p:pic>
        <p:nvPicPr>
          <p:cNvPr id="37890" name="Picture 9" descr="Pohled na horu Fudži za úsvitu od jezera Kawaguči">
            <a:hlinkClick r:id="rId3" tooltip="Pohled na horu Fudži za úsvitu od jezera Kawaguči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1619250" y="1628775"/>
            <a:ext cx="5256213" cy="4032250"/>
          </a:xfrm>
        </p:spPr>
      </p:pic>
      <p:sp>
        <p:nvSpPr>
          <p:cNvPr id="37891" name="Obdélník 1"/>
          <p:cNvSpPr>
            <a:spLocks noChangeArrowheads="1"/>
          </p:cNvSpPr>
          <p:nvPr/>
        </p:nvSpPr>
        <p:spPr bwMode="auto">
          <a:xfrm>
            <a:off x="0" y="6092825"/>
            <a:ext cx="9144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[cit. 2011-01-20] Dostupný pod licencí Creative Commons na </a:t>
            </a:r>
          </a:p>
          <a:p>
            <a:r>
              <a:rPr lang="cs-CZ"/>
              <a:t>http://cs.wikipedia.org/wiki/Soubor:FujiSunriseKawaguchiko2025WP.jpg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28600"/>
            <a:ext cx="8229600" cy="679450"/>
          </a:xfrm>
        </p:spPr>
        <p:txBody>
          <a:bodyPr anchor="b"/>
          <a:lstStyle/>
          <a:p>
            <a:pPr eaLnBrk="1" hangingPunct="1">
              <a:defRPr/>
            </a:pPr>
            <a:r>
              <a:rPr lang="cs-CZ" sz="4000"/>
              <a:t>Otázky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827088" y="1125538"/>
            <a:ext cx="6777037" cy="3508375"/>
          </a:xfrm>
        </p:spPr>
        <p:txBody>
          <a:bodyPr/>
          <a:lstStyle/>
          <a:p>
            <a:pPr eaLnBrk="1" hangingPunct="1"/>
            <a:r>
              <a:rPr lang="cs-CZ" smtClean="0"/>
              <a:t>Který stát leží na poloostrově Přední Indie?</a:t>
            </a:r>
          </a:p>
          <a:p>
            <a:pPr eaLnBrk="1" hangingPunct="1"/>
            <a:r>
              <a:rPr lang="cs-CZ" smtClean="0"/>
              <a:t>Kolik států leží na korejském poloostrově?</a:t>
            </a:r>
          </a:p>
          <a:p>
            <a:pPr eaLnBrk="1" hangingPunct="1"/>
            <a:r>
              <a:rPr lang="cs-CZ" smtClean="0"/>
              <a:t>Najdete na mapě poloostrov Tajmyr?</a:t>
            </a:r>
          </a:p>
          <a:p>
            <a:pPr eaLnBrk="1" hangingPunct="1"/>
            <a:r>
              <a:rPr lang="cs-CZ" smtClean="0"/>
              <a:t>Jaký lidoop žije na Borneu?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0" build="p"/>
    </p:bldLst>
  </p:timing>
</p:sld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ky hor">
  <a:themeElements>
    <a:clrScheme name="Vrcholky hor 5">
      <a:dk1>
        <a:srgbClr val="463416"/>
      </a:dk1>
      <a:lt1>
        <a:srgbClr val="FFFFFF"/>
      </a:lt1>
      <a:dk2>
        <a:srgbClr val="003399"/>
      </a:dk2>
      <a:lt2>
        <a:srgbClr val="E3E3FF"/>
      </a:lt2>
      <a:accent1>
        <a:srgbClr val="3399FF"/>
      </a:accent1>
      <a:accent2>
        <a:srgbClr val="33CCCC"/>
      </a:accent2>
      <a:accent3>
        <a:srgbClr val="AAADCA"/>
      </a:accent3>
      <a:accent4>
        <a:srgbClr val="DADADA"/>
      </a:accent4>
      <a:accent5>
        <a:srgbClr val="ADCAFF"/>
      </a:accent5>
      <a:accent6>
        <a:srgbClr val="2DB9B9"/>
      </a:accent6>
      <a:hlink>
        <a:srgbClr val="00FFCC"/>
      </a:hlink>
      <a:folHlink>
        <a:srgbClr val="808000"/>
      </a:folHlink>
    </a:clrScheme>
    <a:fontScheme name="Vrcholky ho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cholky hor 1">
        <a:dk1>
          <a:srgbClr val="4C3A1C"/>
        </a:dk1>
        <a:lt1>
          <a:srgbClr val="FFFFFF"/>
        </a:lt1>
        <a:dk2>
          <a:srgbClr val="993300"/>
        </a:dk2>
        <a:lt2>
          <a:srgbClr val="CCAA00"/>
        </a:lt2>
        <a:accent1>
          <a:srgbClr val="FF3300"/>
        </a:accent1>
        <a:accent2>
          <a:srgbClr val="9E6600"/>
        </a:accent2>
        <a:accent3>
          <a:srgbClr val="CAADAA"/>
        </a:accent3>
        <a:accent4>
          <a:srgbClr val="DADADA"/>
        </a:accent4>
        <a:accent5>
          <a:srgbClr val="FFADAA"/>
        </a:accent5>
        <a:accent6>
          <a:srgbClr val="8F5C00"/>
        </a:accent6>
        <a:hlink>
          <a:srgbClr val="FFCC00"/>
        </a:hlink>
        <a:folHlink>
          <a:srgbClr val="F7DC9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2">
        <a:dk1>
          <a:srgbClr val="3D0058"/>
        </a:dk1>
        <a:lt1>
          <a:srgbClr val="FFFFFF"/>
        </a:lt1>
        <a:dk2>
          <a:srgbClr val="9188B0"/>
        </a:dk2>
        <a:lt2>
          <a:srgbClr val="DDE0DC"/>
        </a:lt2>
        <a:accent1>
          <a:srgbClr val="FFCC00"/>
        </a:accent1>
        <a:accent2>
          <a:srgbClr val="4C3D78"/>
        </a:accent2>
        <a:accent3>
          <a:srgbClr val="C7C3D4"/>
        </a:accent3>
        <a:accent4>
          <a:srgbClr val="DADADA"/>
        </a:accent4>
        <a:accent5>
          <a:srgbClr val="FFE2AA"/>
        </a:accent5>
        <a:accent6>
          <a:srgbClr val="44366C"/>
        </a:accent6>
        <a:hlink>
          <a:srgbClr val="743D78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3">
        <a:dk1>
          <a:srgbClr val="10104C"/>
        </a:dk1>
        <a:lt1>
          <a:srgbClr val="FFFFFF"/>
        </a:lt1>
        <a:dk2>
          <a:srgbClr val="003366"/>
        </a:dk2>
        <a:lt2>
          <a:srgbClr val="C6CCD4"/>
        </a:lt2>
        <a:accent1>
          <a:srgbClr val="33CCFF"/>
        </a:accent1>
        <a:accent2>
          <a:srgbClr val="5B5B8D"/>
        </a:accent2>
        <a:accent3>
          <a:srgbClr val="AAADB8"/>
        </a:accent3>
        <a:accent4>
          <a:srgbClr val="DADADA"/>
        </a:accent4>
        <a:accent5>
          <a:srgbClr val="ADE2FF"/>
        </a:accent5>
        <a:accent6>
          <a:srgbClr val="52527F"/>
        </a:accent6>
        <a:hlink>
          <a:srgbClr val="4529AB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4">
        <a:dk1>
          <a:srgbClr val="B0C8CA"/>
        </a:dk1>
        <a:lt1>
          <a:srgbClr val="FFFFFF"/>
        </a:lt1>
        <a:dk2>
          <a:srgbClr val="000099"/>
        </a:dk2>
        <a:lt2>
          <a:srgbClr val="FFFFFF"/>
        </a:lt2>
        <a:accent1>
          <a:srgbClr val="89C4FF"/>
        </a:accent1>
        <a:accent2>
          <a:srgbClr val="00008C"/>
        </a:accent2>
        <a:accent3>
          <a:srgbClr val="AAAACA"/>
        </a:accent3>
        <a:accent4>
          <a:srgbClr val="DADADA"/>
        </a:accent4>
        <a:accent5>
          <a:srgbClr val="C4DEFF"/>
        </a:accent5>
        <a:accent6>
          <a:srgbClr val="00007E"/>
        </a:accent6>
        <a:hlink>
          <a:srgbClr val="6666FF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5">
        <a:dk1>
          <a:srgbClr val="463416"/>
        </a:dk1>
        <a:lt1>
          <a:srgbClr val="FFFFFF"/>
        </a:lt1>
        <a:dk2>
          <a:srgbClr val="003399"/>
        </a:dk2>
        <a:lt2>
          <a:srgbClr val="E3E3FF"/>
        </a:lt2>
        <a:accent1>
          <a:srgbClr val="3399FF"/>
        </a:accent1>
        <a:accent2>
          <a:srgbClr val="33CCCC"/>
        </a:accent2>
        <a:accent3>
          <a:srgbClr val="AAADCA"/>
        </a:accent3>
        <a:accent4>
          <a:srgbClr val="DADADA"/>
        </a:accent4>
        <a:accent5>
          <a:srgbClr val="ADCAFF"/>
        </a:accent5>
        <a:accent6>
          <a:srgbClr val="2DB9B9"/>
        </a:accent6>
        <a:hlink>
          <a:srgbClr val="00FFCC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6">
        <a:dk1>
          <a:srgbClr val="809296"/>
        </a:dk1>
        <a:lt1>
          <a:srgbClr val="FFFFFF"/>
        </a:lt1>
        <a:dk2>
          <a:srgbClr val="6699FF"/>
        </a:dk2>
        <a:lt2>
          <a:srgbClr val="B3EDFF"/>
        </a:lt2>
        <a:accent1>
          <a:srgbClr val="FF9933"/>
        </a:accent1>
        <a:accent2>
          <a:srgbClr val="FFAA99"/>
        </a:accent2>
        <a:accent3>
          <a:srgbClr val="B8CAFF"/>
        </a:accent3>
        <a:accent4>
          <a:srgbClr val="DADADA"/>
        </a:accent4>
        <a:accent5>
          <a:srgbClr val="FFCAAD"/>
        </a:accent5>
        <a:accent6>
          <a:srgbClr val="E79A8A"/>
        </a:accent6>
        <a:hlink>
          <a:srgbClr val="FFCFAB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7">
        <a:dk1>
          <a:srgbClr val="006666"/>
        </a:dk1>
        <a:lt1>
          <a:srgbClr val="FFFFFF"/>
        </a:lt1>
        <a:dk2>
          <a:srgbClr val="85D1E3"/>
        </a:dk2>
        <a:lt2>
          <a:srgbClr val="CCFFFF"/>
        </a:lt2>
        <a:accent1>
          <a:srgbClr val="FFCC00"/>
        </a:accent1>
        <a:accent2>
          <a:srgbClr val="00CC99"/>
        </a:accent2>
        <a:accent3>
          <a:srgbClr val="C2E5EF"/>
        </a:accent3>
        <a:accent4>
          <a:srgbClr val="DADADA"/>
        </a:accent4>
        <a:accent5>
          <a:srgbClr val="FFE2AA"/>
        </a:accent5>
        <a:accent6>
          <a:srgbClr val="00B98A"/>
        </a:accent6>
        <a:hlink>
          <a:srgbClr val="0099FF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8">
        <a:dk1>
          <a:srgbClr val="404B3D"/>
        </a:dk1>
        <a:lt1>
          <a:srgbClr val="FFFFFF"/>
        </a:lt1>
        <a:dk2>
          <a:srgbClr val="A7A491"/>
        </a:dk2>
        <a:lt2>
          <a:srgbClr val="CCD0CA"/>
        </a:lt2>
        <a:accent1>
          <a:srgbClr val="33CCCC"/>
        </a:accent1>
        <a:accent2>
          <a:srgbClr val="004E4C"/>
        </a:accent2>
        <a:accent3>
          <a:srgbClr val="D0CFC7"/>
        </a:accent3>
        <a:accent4>
          <a:srgbClr val="DADADA"/>
        </a:accent4>
        <a:accent5>
          <a:srgbClr val="ADE2E2"/>
        </a:accent5>
        <a:accent6>
          <a:srgbClr val="004644"/>
        </a:accent6>
        <a:hlink>
          <a:srgbClr val="477781"/>
        </a:hlink>
        <a:folHlink>
          <a:srgbClr val="85CC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9">
        <a:dk1>
          <a:srgbClr val="000000"/>
        </a:dk1>
        <a:lt1>
          <a:srgbClr val="FFFFFF"/>
        </a:lt1>
        <a:dk2>
          <a:srgbClr val="FFFFAF"/>
        </a:dk2>
        <a:lt2>
          <a:srgbClr val="676597"/>
        </a:lt2>
        <a:accent1>
          <a:srgbClr val="66CCFF"/>
        </a:accent1>
        <a:accent2>
          <a:srgbClr val="CCEC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B9D6E7"/>
        </a:accent6>
        <a:hlink>
          <a:srgbClr val="6600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4_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4_Austin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1195</TotalTime>
  <Words>168</Words>
  <Application>Microsoft Office PowerPoint</Application>
  <PresentationFormat>Předvádění na obrazovce (4:3)</PresentationFormat>
  <Paragraphs>37</Paragraphs>
  <Slides>6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6</vt:i4>
      </vt:variant>
    </vt:vector>
  </HeadingPairs>
  <TitlesOfParts>
    <vt:vector size="16" baseType="lpstr">
      <vt:lpstr>Arial</vt:lpstr>
      <vt:lpstr>Calibri</vt:lpstr>
      <vt:lpstr>Wingdings 2</vt:lpstr>
      <vt:lpstr>Vrcholky hor</vt:lpstr>
      <vt:lpstr>Výchozí návrh</vt:lpstr>
      <vt:lpstr>4_Austin</vt:lpstr>
      <vt:lpstr>Vrcholky hor</vt:lpstr>
      <vt:lpstr>4_Austin</vt:lpstr>
      <vt:lpstr>4_Austin</vt:lpstr>
      <vt:lpstr>4_Austin</vt:lpstr>
      <vt:lpstr>VY_32_INOVACE_45B_Asie ostrovy poloostrovy</vt:lpstr>
      <vt:lpstr>Největší poloostrovy Asie</vt:lpstr>
      <vt:lpstr>Tsunami</vt:lpstr>
      <vt:lpstr>Kamčatka</vt:lpstr>
      <vt:lpstr>Symbol Japonského ostrova Honšú a celého Japonska – hora Fudži</vt:lpstr>
      <vt:lpstr>Otázky</vt:lpstr>
    </vt:vector>
  </TitlesOfParts>
  <Company>ZS Choustník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Brazílie</dc:title>
  <dc:creator>PC Scenic</dc:creator>
  <cp:lastModifiedBy>Maminka</cp:lastModifiedBy>
  <cp:revision>37</cp:revision>
  <dcterms:created xsi:type="dcterms:W3CDTF">2011-01-03T17:28:47Z</dcterms:created>
  <dcterms:modified xsi:type="dcterms:W3CDTF">2012-03-10T07:15:43Z</dcterms:modified>
</cp:coreProperties>
</file>