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3" r:id="rId5"/>
    <p:sldId id="262" r:id="rId6"/>
    <p:sldId id="261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4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VY_32_INOVACE_20_Vl_KAREL IV.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 fontScale="92500"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14. května 1316 – 29. listopadu 1378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syn ELIŠKY PŘEMYSLOVNY a JANA LUCEMBURSKÉHO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VLÁDL V LETECH 1346 – 1378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KAREL IV. Byl římský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císař, český, lombardský a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arelatský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král, hrabě lucemburský, markrabě moravský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KAREL IV. byl pokřtěný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jménem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VÁCLAV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vzdělání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mu dostalo na francouzském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dvoře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jeho popud byla roku 1346 zhotovena SVATOVÁCLAVSKÁ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KORUNA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1348 stál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zrodu NOVÉHO MĚSTA PRAŽSKÉHO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1348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vydal zakládací listinu pozdější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KARLOVY UNIVERZITY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1357 zahájil stavbu KARLOVA MOSTU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nejznámější dílo je autobiografie VITA CAROLI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35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indent="0">
              <a:buNone/>
            </a:pPr>
            <a:r>
              <a:rPr lang="cs-CZ" sz="3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MANŽELKY A POTOMCI:</a:t>
            </a:r>
          </a:p>
          <a:p>
            <a:pPr indent="0">
              <a:buNone/>
            </a:pPr>
            <a:endParaRPr lang="cs-CZ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BLANKA Z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VALOIS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MARKÉTA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KATEŘINA</a:t>
            </a:r>
          </a:p>
          <a:p>
            <a:pPr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ANNA FALCKÁ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VÁCLAV</a:t>
            </a:r>
          </a:p>
          <a:p>
            <a:pPr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ANNA SVÍDNICKÁ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ELIŠKA–ALŽBĚTA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VÁCLAV</a:t>
            </a:r>
          </a:p>
          <a:p>
            <a:pPr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ELIŠKA-ALŽBĚTA POMOŘANSKÁ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ANNA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ZIKMUND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JAN ZHOŘELECKÝ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MARKÉTA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7"/>
          <a:stretch/>
        </p:blipFill>
        <p:spPr bwMode="auto">
          <a:xfrm>
            <a:off x="5375564" y="1242864"/>
            <a:ext cx="3541079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92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1346 - SVATOVÁCLAVSKÁ KORUNA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5256584" cy="4525963"/>
          </a:xfrm>
        </p:spPr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SVATOVÁCLAVSKOU KORUNU nechal zhotovit KAREL IV.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roce 1346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 svou KORUNOVACI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ejstarší a nejvýznamnější součást ČESKÝCH KORUNOVAČNÍCH KLENOTŮ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zasvěcena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SVATÉMU VÁCLAVOVI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jablko a žezlo vznikly v první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polovině 16. století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993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1348 - NOVÉ MĚSTO PRAŽSKÉ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2548880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ěstská čtvrť ležící 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pravém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břehu VLTAVY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8. března 1348 je založil český král KAREL IV.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68938"/>
            <a:ext cx="3441923" cy="5162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798685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NOVOMĚSTSKÁ RADNICE</a:t>
            </a:r>
          </a:p>
          <a:p>
            <a:pPr algn="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KARLOVĚ NÁMĚSTÍ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907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1348 - KARLOVA UNIVERZITA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29" y="1412776"/>
            <a:ext cx="3931147" cy="5246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504" y="1412776"/>
            <a:ext cx="25202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909" y="4135241"/>
            <a:ext cx="3365470" cy="252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075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1357 – KARLŮV MOST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nejstarší stojící most přes řeku VLTAVU v PRAZE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druhý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nejstarší dochovaný most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České republice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KARLŮV MOST nahradil JUDITIN MOST, stržený roku 1342 při jarním tání ledů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stavba začala v roce 1357 a byla dokončena v roce 1402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postupně ozdoben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31sochami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sousošími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původně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se mu říkalo jen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Kamenný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Pražský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most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mostě vede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historická KRÁLOVSKÁ CESTA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5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1357 – KARLŮV MOST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kámen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položen 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roce 1357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Astronom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Zdeněk Horský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spekuloval 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datu 9. července 1357 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5 hodin a 31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minut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tomuto datu odpovídala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příznivá konstelace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SLUNCE se SATURNEM, současně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datum odpovídá sledu lichých čísel od jedné do devíti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zpět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1-3-5-7-9-7-5-3-1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77" b="13836"/>
          <a:stretch/>
        </p:blipFill>
        <p:spPr bwMode="auto">
          <a:xfrm>
            <a:off x="709644" y="3501008"/>
            <a:ext cx="7620000" cy="3174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84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3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309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VLASTIVĚDA vypracovala: Mgr. Kateřina SÁLOVÁ ZŠ a MŠ MALÝ ÚJEZD VY_32_INOVACE_20_Vl_KAREL IV.</vt:lpstr>
      <vt:lpstr>KAREL IV.</vt:lpstr>
      <vt:lpstr>KAREL IV.</vt:lpstr>
      <vt:lpstr>1346 - SVATOVÁCLAVSKÁ KORUNA</vt:lpstr>
      <vt:lpstr>1348 - NOVÉ MĚSTO PRAŽSKÉ</vt:lpstr>
      <vt:lpstr>1348 - KARLOVA UNIVERZITA</vt:lpstr>
      <vt:lpstr>1357 – KARLŮV MOST</vt:lpstr>
      <vt:lpstr>1357 – KARLŮV MOST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uživatel</cp:lastModifiedBy>
  <cp:revision>25</cp:revision>
  <dcterms:created xsi:type="dcterms:W3CDTF">2011-12-07T18:48:35Z</dcterms:created>
  <dcterms:modified xsi:type="dcterms:W3CDTF">2011-12-19T14:17:02Z</dcterms:modified>
</cp:coreProperties>
</file>