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31" r:id="rId2"/>
    <p:sldMasterId id="2147483753" r:id="rId3"/>
  </p:sldMasterIdLst>
  <p:notesMasterIdLst>
    <p:notesMasterId r:id="rId9"/>
  </p:notesMasterIdLst>
  <p:sldIdLst>
    <p:sldId id="296" r:id="rId4"/>
    <p:sldId id="273" r:id="rId5"/>
    <p:sldId id="282" r:id="rId6"/>
    <p:sldId id="289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097" autoAdjust="0"/>
  </p:normalViewPr>
  <p:slideViewPr>
    <p:cSldViewPr>
      <p:cViewPr varScale="1">
        <p:scale>
          <a:sx n="48" d="100"/>
          <a:sy n="48" d="100"/>
        </p:scale>
        <p:origin x="-10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85639441-EFE5-4726-950B-4170F332D760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89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89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89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89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2FDEBE49-FC5D-4A49-8856-FF2A4F0B1A1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6142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 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http://cs.wikipedia.org/wiki/Soubor:Baikal-S1998162044804.jpg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17411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12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13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7414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17415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7416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7417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18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19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20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21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7422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7423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7424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5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6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7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8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9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3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3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432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E4F0332A-7434-4DAF-AB2E-78C95031F72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7433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5B4EBB2-42F2-41F5-818F-D69A3C3D165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7434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2FA0B5B-A31D-4335-8E30-6A943BCE305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38FE47-E116-4818-BF5E-3153B6F34A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70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C09B8C-5E06-465A-B099-B442D5176F9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A11BDD-51FB-4010-A388-5125781DA4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430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1004A57-773F-4D77-9C41-61E2D768F22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C05E6-3582-49C5-97FA-1DF7C86D78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47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AAD94C-FEAE-45EE-AACC-20A723D480D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245D93-F70C-443B-8DB3-5E3E44513E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740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E22270-441A-4077-A70A-A1235E615D8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5920D3-9F15-4F2A-90DF-E3FFC9E56D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36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E2FB85-F078-48B8-AA4C-83024400CDD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F1C15-E435-440D-AB8A-8753BEF9A4B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768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5C4A0-B82B-498E-8FFF-A240943AC2A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3857D-2193-4B14-9BBA-64039181DB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231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9419B0-2D93-4032-86CF-D8D1D0D4863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5DE3BB-3CFA-4B23-AC5C-45DA3136C14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293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99EF0F-1730-4EE9-9A92-B3356919DB1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EF02B-8F53-4621-B117-22BC9E8E233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619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575AE9-1EB8-4094-9C9A-BE3F5F56B4D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4AD006-3865-4AC1-B596-62CDD3204B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461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D03E37-731C-459E-A4F2-183A01C8BC0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D81641-7826-472C-BA94-1325380DD7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883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58E083-9369-4F9E-843C-A782FA8A7AE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EC0134-C2D8-4A1A-B5D5-95B11612892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806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EB597C-E893-40B4-AB05-CD1D49A5FFA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094E77-A391-4104-9435-E7F549A5C6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2089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01C4B0-DC15-444B-A902-BB121184806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C4D88A-CF5A-4B95-A37E-B5AC611A853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67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7EFA1D-5A6E-4983-A79C-C299F57CFC0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DCC5F5-0B3F-4CEA-BBC5-805530B62F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119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94A767-544D-4CF3-A7DD-661CB7DF30C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3F669B-6DA5-4501-BB66-FB52676628B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137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525A23-160B-45D3-94B4-5C0E0B4B644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ABD7A3-6362-4E7F-8395-6A1D28B089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5555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B3DD3B-A61E-4B13-9213-3B1504BD11F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B0FE0-82B3-4D06-B558-D17D348717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8349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C23250-C899-486A-9DDD-F2F46FD7EE8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BA773C-421A-43FA-8735-282011CEA3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5564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D88A13C-4304-408B-97CF-0B65763B0A1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88189F-AFCA-4848-A8D9-E3B7C086A3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812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539B32-749D-42FB-BE67-836CE5A0737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427EE-26F9-4E5C-B3F5-46F3DC962B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120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A0A3F73B-2381-4E9C-8145-6C9135FBF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1712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C7ADB-6882-4FB3-895B-B1AE57A81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236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EC8A1-1666-4911-BF42-513E0FF4C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190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6387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38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389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639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639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6393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4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5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6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7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639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6400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1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2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3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4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5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0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6407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2F2969E-C995-45E6-A57F-7C3FC4EAB58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640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641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7EFFE55E-F057-4339-B6A6-D20F640499B2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0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53BF2FA-1C69-4368-B14F-9C718A0B04A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CF80546-0EB3-4D34-9E16-36A3A20D8DA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10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8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8F65BEC-A741-4208-A3FD-6952DB706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2/Baikal-S1998162044804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VY_32_INOVACE_46A_Asie vodstvo</a:t>
            </a:r>
          </a:p>
        </p:txBody>
      </p:sp>
      <p:pic>
        <p:nvPicPr>
          <p:cNvPr id="8089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 b="1">
                <a:solidFill>
                  <a:srgbClr val="FF0000"/>
                </a:solidFill>
              </a:rPr>
              <a:t>Asie – vodstvo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539552" y="2420938"/>
            <a:ext cx="7424936" cy="417641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V Asii je ze všech světadílů největší množství velkých řek, a to jak co do </a:t>
            </a:r>
            <a:r>
              <a:rPr lang="cs-CZ" b="1" dirty="0" err="1">
                <a:solidFill>
                  <a:srgbClr val="FF0000"/>
                </a:solidFill>
              </a:rPr>
              <a:t>délky,tak</a:t>
            </a:r>
            <a:r>
              <a:rPr lang="cs-CZ" b="1" dirty="0">
                <a:solidFill>
                  <a:srgbClr val="FF0000"/>
                </a:solidFill>
              </a:rPr>
              <a:t> do velikosti povodí i do velikosti </a:t>
            </a:r>
            <a:r>
              <a:rPr lang="cs-CZ" b="1" dirty="0" smtClean="0">
                <a:solidFill>
                  <a:srgbClr val="FF0000"/>
                </a:solidFill>
              </a:rPr>
              <a:t>průtoku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 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Největší asijská jezera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1.  Kaspické moře  Asie-Evropa</a:t>
            </a:r>
          </a:p>
          <a:p>
            <a:r>
              <a:rPr lang="cs-CZ" dirty="0">
                <a:solidFill>
                  <a:srgbClr val="FF0000"/>
                </a:solidFill>
              </a:rPr>
              <a:t>6.  Aralské jezero  Asie</a:t>
            </a:r>
          </a:p>
          <a:p>
            <a:r>
              <a:rPr lang="cs-CZ" dirty="0">
                <a:solidFill>
                  <a:srgbClr val="FF0000"/>
                </a:solidFill>
              </a:rPr>
              <a:t>8.  Bajkal  Asie</a:t>
            </a:r>
            <a:r>
              <a:rPr lang="cs-CZ" dirty="0"/>
              <a:t>  </a:t>
            </a:r>
          </a:p>
          <a:p>
            <a:r>
              <a:rPr lang="cs-CZ" dirty="0"/>
              <a:t>15. Balchaš  Asie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Jezero Bajkal –satelitní snímek</a:t>
            </a:r>
          </a:p>
        </p:txBody>
      </p:sp>
      <p:pic>
        <p:nvPicPr>
          <p:cNvPr id="36872" name="Picture 8" descr="Soubor:Baikal-S1998162044804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412875"/>
            <a:ext cx="6840537" cy="446439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8404" y="6163563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http://cs.wikipedia.org/wiki/Soubor:Baikal-S1998162044804.jpg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0"/>
            <a:ext cx="8229600" cy="908050"/>
          </a:xfrm>
        </p:spPr>
        <p:txBody>
          <a:bodyPr anchor="b"/>
          <a:lstStyle/>
          <a:p>
            <a:r>
              <a:rPr lang="cs-CZ">
                <a:solidFill>
                  <a:srgbClr val="FF0000"/>
                </a:solidFill>
              </a:rPr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27088" y="1196975"/>
            <a:ext cx="6777037" cy="3508375"/>
          </a:xfrm>
        </p:spPr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Najděte jezero Balchaš</a:t>
            </a:r>
          </a:p>
          <a:p>
            <a:r>
              <a:rPr lang="cs-CZ">
                <a:solidFill>
                  <a:srgbClr val="FF0000"/>
                </a:solidFill>
              </a:rPr>
              <a:t>Najděte do jakých moří se vlévají řeky z přehledu?</a:t>
            </a:r>
          </a:p>
          <a:p>
            <a:r>
              <a:rPr lang="cs-CZ">
                <a:solidFill>
                  <a:srgbClr val="FF0000"/>
                </a:solidFill>
              </a:rPr>
              <a:t>Co je zajímavého u jezera Bajkal?</a:t>
            </a:r>
          </a:p>
          <a:p>
            <a:r>
              <a:rPr lang="cs-CZ">
                <a:solidFill>
                  <a:srgbClr val="FF0000"/>
                </a:solidFill>
              </a:rPr>
              <a:t>Co hrozí Aralskému jezeru?</a:t>
            </a:r>
          </a:p>
          <a:p>
            <a:r>
              <a:rPr lang="cs-CZ">
                <a:solidFill>
                  <a:srgbClr val="FF0000"/>
                </a:solidFill>
              </a:rPr>
              <a:t>Jak se historicky jmenovalo území mezi řekou Eufrat a Tigris</a:t>
            </a:r>
          </a:p>
          <a:p>
            <a:endParaRPr lang="cs-CZ">
              <a:solidFill>
                <a:srgbClr val="FF0000"/>
              </a:solidFill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4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4_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2624</TotalTime>
  <Words>211</Words>
  <Application>Microsoft Office PowerPoint</Application>
  <PresentationFormat>Předvádění na obrazovce (4:3)</PresentationFormat>
  <Paragraphs>31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Vrcholky hor</vt:lpstr>
      <vt:lpstr>Výchozí návrh</vt:lpstr>
      <vt:lpstr>4_Austin</vt:lpstr>
      <vt:lpstr>VY_32_INOVACE_46A_Asie vodstvo</vt:lpstr>
      <vt:lpstr>Asie – vodstvo</vt:lpstr>
      <vt:lpstr>Největší asijská jezera</vt:lpstr>
      <vt:lpstr>Jezero Bajkal –satelitní snímek</vt:lpstr>
      <vt:lpstr>Otázky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31</cp:revision>
  <dcterms:created xsi:type="dcterms:W3CDTF">2011-01-03T17:28:47Z</dcterms:created>
  <dcterms:modified xsi:type="dcterms:W3CDTF">2011-05-04T07:50:32Z</dcterms:modified>
</cp:coreProperties>
</file>