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9" r:id="rId1"/>
    <p:sldMasterId id="2147483731" r:id="rId2"/>
    <p:sldMasterId id="2147483753" r:id="rId3"/>
  </p:sldMasterIdLst>
  <p:notesMasterIdLst>
    <p:notesMasterId r:id="rId14"/>
  </p:notesMasterIdLst>
  <p:sldIdLst>
    <p:sldId id="296" r:id="rId4"/>
    <p:sldId id="297" r:id="rId5"/>
    <p:sldId id="290" r:id="rId6"/>
    <p:sldId id="291" r:id="rId7"/>
    <p:sldId id="292" r:id="rId8"/>
    <p:sldId id="284" r:id="rId9"/>
    <p:sldId id="293" r:id="rId10"/>
    <p:sldId id="285" r:id="rId11"/>
    <p:sldId id="295" r:id="rId12"/>
    <p:sldId id="267" r:id="rId13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660066"/>
    <a:srgbClr val="333300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251" autoAdjust="0"/>
    <p:restoredTop sz="92097" autoAdjust="0"/>
  </p:normalViewPr>
  <p:slideViewPr>
    <p:cSldViewPr>
      <p:cViewPr varScale="1">
        <p:scale>
          <a:sx n="48" d="100"/>
          <a:sy n="48" d="100"/>
        </p:scale>
        <p:origin x="-100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presProps" Target="presProp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endParaRPr lang="cs-CZ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fld id="{0AEA540C-38FD-41E2-8C98-CA4B5859EF55}" type="datetimeFigureOut">
              <a:rPr lang="cs-CZ"/>
              <a:pPr/>
              <a:t>4.5.2011</a:t>
            </a:fld>
            <a:endParaRPr lang="cs-CZ"/>
          </a:p>
        </p:txBody>
      </p:sp>
      <p:sp>
        <p:nvSpPr>
          <p:cNvPr id="389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891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3891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endParaRPr lang="cs-CZ"/>
          </a:p>
        </p:txBody>
      </p:sp>
      <p:sp>
        <p:nvSpPr>
          <p:cNvPr id="3891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fld id="{ADDBA8FF-76FA-46B0-B041-79566F656345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4397994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>
                <a:latin typeface="Arial" charset="0"/>
              </a:rPr>
              <a:t>Jaromír Demek, Ivan Mališ: Zeměpis – Zeměpis světadílů, pro 6. a 7. ročník základní školy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latin typeface="Arial" charset="0"/>
              </a:rPr>
              <a:t>[c</a:t>
            </a:r>
            <a:r>
              <a:rPr lang="cs-CZ" dirty="0">
                <a:latin typeface="Arial" charset="0"/>
              </a:rPr>
              <a:t>i</a:t>
            </a:r>
            <a:r>
              <a:rPr lang="en-US" dirty="0">
                <a:latin typeface="Arial" charset="0"/>
              </a:rPr>
              <a:t>t. 2011</a:t>
            </a:r>
            <a:r>
              <a:rPr lang="cs-CZ" dirty="0">
                <a:latin typeface="Arial" charset="0"/>
              </a:rPr>
              <a:t>-01-25</a:t>
            </a:r>
            <a:r>
              <a:rPr lang="en-US" dirty="0">
                <a:latin typeface="Arial" charset="0"/>
              </a:rPr>
              <a:t>]</a:t>
            </a:r>
            <a:r>
              <a:rPr lang="cs-CZ" dirty="0">
                <a:latin typeface="Arial" charset="0"/>
              </a:rPr>
              <a:t> Dostupný pod licencí </a:t>
            </a:r>
            <a:r>
              <a:rPr lang="cs-CZ" dirty="0" err="1">
                <a:latin typeface="Arial" charset="0"/>
              </a:rPr>
              <a:t>Creative</a:t>
            </a:r>
            <a:r>
              <a:rPr lang="cs-CZ" dirty="0">
                <a:latin typeface="Arial" charset="0"/>
              </a:rPr>
              <a:t> </a:t>
            </a:r>
            <a:r>
              <a:rPr lang="cs-CZ" dirty="0" err="1">
                <a:latin typeface="Arial" charset="0"/>
              </a:rPr>
              <a:t>Commons</a:t>
            </a:r>
            <a:r>
              <a:rPr lang="cs-CZ" dirty="0">
                <a:latin typeface="Arial" charset="0"/>
              </a:rPr>
              <a:t> na </a:t>
            </a:r>
          </a:p>
          <a:p>
            <a:r>
              <a:rPr lang="cs-CZ" dirty="0">
                <a:latin typeface="Arial" charset="0"/>
              </a:rPr>
              <a:t>http://cs.wikipedia.org/wiki/Soubor:Lanzhou-rio-amarillo-d01.jpg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latin typeface="Arial" charset="0"/>
              </a:rPr>
              <a:t>[c</a:t>
            </a:r>
            <a:r>
              <a:rPr lang="cs-CZ" dirty="0">
                <a:latin typeface="Arial" charset="0"/>
              </a:rPr>
              <a:t>i</a:t>
            </a:r>
            <a:r>
              <a:rPr lang="en-US" dirty="0">
                <a:latin typeface="Arial" charset="0"/>
              </a:rPr>
              <a:t>t. 2011</a:t>
            </a:r>
            <a:r>
              <a:rPr lang="cs-CZ" dirty="0">
                <a:latin typeface="Arial" charset="0"/>
              </a:rPr>
              <a:t>-01-25</a:t>
            </a:r>
            <a:r>
              <a:rPr lang="en-US" dirty="0">
                <a:latin typeface="Arial" charset="0"/>
              </a:rPr>
              <a:t>]</a:t>
            </a:r>
            <a:r>
              <a:rPr lang="cs-CZ" dirty="0">
                <a:latin typeface="Arial" charset="0"/>
              </a:rPr>
              <a:t> Dostupný pod licencí </a:t>
            </a:r>
            <a:r>
              <a:rPr lang="cs-CZ" dirty="0" err="1">
                <a:latin typeface="Arial" charset="0"/>
              </a:rPr>
              <a:t>Creative</a:t>
            </a:r>
            <a:r>
              <a:rPr lang="cs-CZ" dirty="0">
                <a:latin typeface="Arial" charset="0"/>
              </a:rPr>
              <a:t> </a:t>
            </a:r>
            <a:r>
              <a:rPr lang="cs-CZ" dirty="0" err="1">
                <a:latin typeface="Arial" charset="0"/>
              </a:rPr>
              <a:t>Commons</a:t>
            </a:r>
            <a:r>
              <a:rPr lang="cs-CZ" dirty="0">
                <a:latin typeface="Arial" charset="0"/>
              </a:rPr>
              <a:t> na </a:t>
            </a:r>
          </a:p>
          <a:p>
            <a:r>
              <a:rPr lang="cs-CZ" dirty="0">
                <a:latin typeface="Arial" charset="0"/>
              </a:rPr>
              <a:t>http://cs.wikipedia.org/wiki/Soubor:Liantuo-Changjiang-4876.jpg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latin typeface="Arial" charset="0"/>
              </a:rPr>
              <a:t>[c</a:t>
            </a:r>
            <a:r>
              <a:rPr lang="cs-CZ" dirty="0">
                <a:latin typeface="Arial" charset="0"/>
              </a:rPr>
              <a:t>i</a:t>
            </a:r>
            <a:r>
              <a:rPr lang="en-US" dirty="0">
                <a:latin typeface="Arial" charset="0"/>
              </a:rPr>
              <a:t>t. 2011</a:t>
            </a:r>
            <a:r>
              <a:rPr lang="cs-CZ" dirty="0">
                <a:latin typeface="Arial" charset="0"/>
              </a:rPr>
              <a:t>-01-25</a:t>
            </a:r>
            <a:r>
              <a:rPr lang="en-US" dirty="0">
                <a:latin typeface="Arial" charset="0"/>
              </a:rPr>
              <a:t>]</a:t>
            </a:r>
            <a:r>
              <a:rPr lang="cs-CZ" dirty="0">
                <a:latin typeface="Arial" charset="0"/>
              </a:rPr>
              <a:t> Dostupný pod licencí </a:t>
            </a:r>
            <a:r>
              <a:rPr lang="cs-CZ" dirty="0" err="1">
                <a:latin typeface="Arial" charset="0"/>
              </a:rPr>
              <a:t>Creative</a:t>
            </a:r>
            <a:r>
              <a:rPr lang="cs-CZ" dirty="0">
                <a:latin typeface="Arial" charset="0"/>
              </a:rPr>
              <a:t> </a:t>
            </a:r>
            <a:r>
              <a:rPr lang="cs-CZ" dirty="0" err="1">
                <a:latin typeface="Arial" charset="0"/>
              </a:rPr>
              <a:t>Commons</a:t>
            </a:r>
            <a:r>
              <a:rPr lang="cs-CZ" dirty="0">
                <a:latin typeface="Arial" charset="0"/>
              </a:rPr>
              <a:t> na </a:t>
            </a:r>
          </a:p>
          <a:p>
            <a:r>
              <a:rPr lang="cs-CZ" dirty="0">
                <a:latin typeface="Arial" charset="0"/>
              </a:rPr>
              <a:t>http://cs.wikipedia.org/wiki/Soubor:Indus_river_from_karakouram_highway.jpg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latin typeface="Arial" charset="0"/>
              </a:rPr>
              <a:t>[c</a:t>
            </a:r>
            <a:r>
              <a:rPr lang="cs-CZ" dirty="0">
                <a:latin typeface="Arial" charset="0"/>
              </a:rPr>
              <a:t>i</a:t>
            </a:r>
            <a:r>
              <a:rPr lang="en-US" dirty="0">
                <a:latin typeface="Arial" charset="0"/>
              </a:rPr>
              <a:t>t. 2011</a:t>
            </a:r>
            <a:r>
              <a:rPr lang="cs-CZ" dirty="0">
                <a:latin typeface="Arial" charset="0"/>
              </a:rPr>
              <a:t>-01-25</a:t>
            </a:r>
            <a:r>
              <a:rPr lang="en-US" dirty="0">
                <a:latin typeface="Arial" charset="0"/>
              </a:rPr>
              <a:t>]</a:t>
            </a:r>
            <a:r>
              <a:rPr lang="cs-CZ" dirty="0">
                <a:latin typeface="Arial" charset="0"/>
              </a:rPr>
              <a:t> Dostupný pod licencí </a:t>
            </a:r>
            <a:r>
              <a:rPr lang="cs-CZ" dirty="0" err="1">
                <a:latin typeface="Arial" charset="0"/>
              </a:rPr>
              <a:t>Creative</a:t>
            </a:r>
            <a:r>
              <a:rPr lang="cs-CZ" dirty="0">
                <a:latin typeface="Arial" charset="0"/>
              </a:rPr>
              <a:t> </a:t>
            </a:r>
            <a:r>
              <a:rPr lang="cs-CZ" dirty="0" err="1">
                <a:latin typeface="Arial" charset="0"/>
              </a:rPr>
              <a:t>Commons</a:t>
            </a:r>
            <a:r>
              <a:rPr lang="cs-CZ" dirty="0">
                <a:latin typeface="Arial" charset="0"/>
              </a:rPr>
              <a:t> na </a:t>
            </a:r>
          </a:p>
          <a:p>
            <a:r>
              <a:rPr lang="cs-CZ" dirty="0">
                <a:latin typeface="Arial" charset="0"/>
              </a:rPr>
              <a:t>http://cs.wikipedia.org/wiki/Soubor:Ganges_River_Delta,_Bangladesh,_India.jpg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latin typeface="Arial" charset="0"/>
              </a:rPr>
              <a:t>[c</a:t>
            </a:r>
            <a:r>
              <a:rPr lang="cs-CZ" dirty="0">
                <a:latin typeface="Arial" charset="0"/>
              </a:rPr>
              <a:t>i</a:t>
            </a:r>
            <a:r>
              <a:rPr lang="en-US" dirty="0">
                <a:latin typeface="Arial" charset="0"/>
              </a:rPr>
              <a:t>t. 2011</a:t>
            </a:r>
            <a:r>
              <a:rPr lang="cs-CZ" dirty="0">
                <a:latin typeface="Arial" charset="0"/>
              </a:rPr>
              <a:t>-01-25</a:t>
            </a:r>
            <a:r>
              <a:rPr lang="en-US" dirty="0">
                <a:latin typeface="Arial" charset="0"/>
              </a:rPr>
              <a:t>]</a:t>
            </a:r>
            <a:r>
              <a:rPr lang="cs-CZ" dirty="0">
                <a:latin typeface="Arial" charset="0"/>
              </a:rPr>
              <a:t> Dostupný pod licencí </a:t>
            </a:r>
            <a:r>
              <a:rPr lang="cs-CZ" dirty="0" err="1">
                <a:latin typeface="Arial" charset="0"/>
              </a:rPr>
              <a:t>Creative</a:t>
            </a:r>
            <a:r>
              <a:rPr lang="cs-CZ" dirty="0">
                <a:latin typeface="Arial" charset="0"/>
              </a:rPr>
              <a:t> </a:t>
            </a:r>
            <a:r>
              <a:rPr lang="cs-CZ" dirty="0" err="1">
                <a:latin typeface="Arial" charset="0"/>
              </a:rPr>
              <a:t>Commons</a:t>
            </a:r>
            <a:r>
              <a:rPr lang="cs-CZ" dirty="0">
                <a:latin typeface="Arial" charset="0"/>
              </a:rPr>
              <a:t> na </a:t>
            </a:r>
          </a:p>
          <a:p>
            <a:r>
              <a:rPr lang="cs-CZ" dirty="0">
                <a:latin typeface="Arial" charset="0"/>
              </a:rPr>
              <a:t>http://cs.wikipedia.org/wiki/Soubor:Early_morning_on_the_Ganges.jpg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latin typeface="Arial" charset="0"/>
              </a:rPr>
              <a:t>[c</a:t>
            </a:r>
            <a:r>
              <a:rPr lang="cs-CZ" dirty="0">
                <a:latin typeface="Arial" charset="0"/>
              </a:rPr>
              <a:t>i</a:t>
            </a:r>
            <a:r>
              <a:rPr lang="en-US" dirty="0">
                <a:latin typeface="Arial" charset="0"/>
              </a:rPr>
              <a:t>t. 2011</a:t>
            </a:r>
            <a:r>
              <a:rPr lang="cs-CZ" dirty="0">
                <a:latin typeface="Arial" charset="0"/>
              </a:rPr>
              <a:t>-01-25</a:t>
            </a:r>
            <a:r>
              <a:rPr lang="en-US" dirty="0">
                <a:latin typeface="Arial" charset="0"/>
              </a:rPr>
              <a:t>]</a:t>
            </a:r>
            <a:r>
              <a:rPr lang="cs-CZ" dirty="0">
                <a:latin typeface="Arial" charset="0"/>
              </a:rPr>
              <a:t> Dostupný pod licencí </a:t>
            </a:r>
            <a:r>
              <a:rPr lang="cs-CZ" dirty="0" err="1">
                <a:latin typeface="Arial" charset="0"/>
              </a:rPr>
              <a:t>Creative</a:t>
            </a:r>
            <a:r>
              <a:rPr lang="cs-CZ" dirty="0">
                <a:latin typeface="Arial" charset="0"/>
              </a:rPr>
              <a:t> </a:t>
            </a:r>
            <a:r>
              <a:rPr lang="cs-CZ" dirty="0" err="1">
                <a:latin typeface="Arial" charset="0"/>
              </a:rPr>
              <a:t>Commons</a:t>
            </a:r>
            <a:r>
              <a:rPr lang="cs-CZ" dirty="0">
                <a:latin typeface="Arial" charset="0"/>
              </a:rPr>
              <a:t> na </a:t>
            </a:r>
          </a:p>
          <a:p>
            <a:r>
              <a:rPr lang="cs-CZ" dirty="0">
                <a:latin typeface="Arial" charset="0"/>
              </a:rPr>
              <a:t>http://cs.wikipedia.org/wiki/Soubor:Ganges_ceremony.jpg</a:t>
            </a:r>
          </a:p>
          <a:p>
            <a:endParaRPr lang="cs-CZ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latin typeface="Arial" charset="0"/>
              </a:rPr>
              <a:t>[c</a:t>
            </a:r>
            <a:r>
              <a:rPr lang="cs-CZ" dirty="0">
                <a:latin typeface="Arial" charset="0"/>
              </a:rPr>
              <a:t>i</a:t>
            </a:r>
            <a:r>
              <a:rPr lang="en-US" dirty="0">
                <a:latin typeface="Arial" charset="0"/>
              </a:rPr>
              <a:t>t. 2011</a:t>
            </a:r>
            <a:r>
              <a:rPr lang="cs-CZ" dirty="0">
                <a:latin typeface="Arial" charset="0"/>
              </a:rPr>
              <a:t>-01-25</a:t>
            </a:r>
            <a:r>
              <a:rPr lang="en-US" dirty="0">
                <a:latin typeface="Arial" charset="0"/>
              </a:rPr>
              <a:t>]</a:t>
            </a:r>
            <a:r>
              <a:rPr lang="cs-CZ" dirty="0">
                <a:latin typeface="Arial" charset="0"/>
              </a:rPr>
              <a:t> Dostupný pod licencí </a:t>
            </a:r>
            <a:r>
              <a:rPr lang="cs-CZ" dirty="0" err="1">
                <a:latin typeface="Arial" charset="0"/>
              </a:rPr>
              <a:t>Creative</a:t>
            </a:r>
            <a:r>
              <a:rPr lang="cs-CZ" dirty="0">
                <a:latin typeface="Arial" charset="0"/>
              </a:rPr>
              <a:t> </a:t>
            </a:r>
            <a:r>
              <a:rPr lang="cs-CZ" dirty="0" err="1">
                <a:latin typeface="Arial" charset="0"/>
              </a:rPr>
              <a:t>Commons</a:t>
            </a:r>
            <a:r>
              <a:rPr lang="cs-CZ" dirty="0">
                <a:latin typeface="Arial" charset="0"/>
              </a:rPr>
              <a:t> na </a:t>
            </a:r>
          </a:p>
          <a:p>
            <a:r>
              <a:rPr lang="cs-CZ" dirty="0">
                <a:latin typeface="Arial" charset="0"/>
              </a:rPr>
              <a:t>http://cs.wikipedia.org/wiki/Soubor:Mekong_Champasak.jpg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410" name="Group 2"/>
          <p:cNvGrpSpPr>
            <a:grpSpLocks/>
          </p:cNvGrpSpPr>
          <p:nvPr/>
        </p:nvGrpSpPr>
        <p:grpSpPr bwMode="auto">
          <a:xfrm>
            <a:off x="-6350" y="20638"/>
            <a:ext cx="9144000" cy="6858000"/>
            <a:chOff x="0" y="0"/>
            <a:chExt cx="5760" cy="4320"/>
          </a:xfrm>
        </p:grpSpPr>
        <p:sp>
          <p:nvSpPr>
            <p:cNvPr id="17411" name="Freeform 3"/>
            <p:cNvSpPr>
              <a:spLocks/>
            </p:cNvSpPr>
            <p:nvPr/>
          </p:nvSpPr>
          <p:spPr bwMode="hidden">
            <a:xfrm>
              <a:off x="0" y="3072"/>
              <a:ext cx="5760" cy="1248"/>
            </a:xfrm>
            <a:custGeom>
              <a:avLst/>
              <a:gdLst>
                <a:gd name="T0" fmla="*/ 6027 w 6027"/>
                <a:gd name="T1" fmla="*/ 2296 h 2296"/>
                <a:gd name="T2" fmla="*/ 0 w 6027"/>
                <a:gd name="T3" fmla="*/ 2296 h 2296"/>
                <a:gd name="T4" fmla="*/ 0 w 6027"/>
                <a:gd name="T5" fmla="*/ 0 h 2296"/>
                <a:gd name="T6" fmla="*/ 6027 w 6027"/>
                <a:gd name="T7" fmla="*/ 0 h 2296"/>
                <a:gd name="T8" fmla="*/ 6027 w 6027"/>
                <a:gd name="T9" fmla="*/ 2296 h 2296"/>
                <a:gd name="T10" fmla="*/ 6027 w 6027"/>
                <a:gd name="T11" fmla="*/ 2296 h 2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027" h="2296">
                  <a:moveTo>
                    <a:pt x="6027" y="2296"/>
                  </a:moveTo>
                  <a:lnTo>
                    <a:pt x="0" y="2296"/>
                  </a:lnTo>
                  <a:lnTo>
                    <a:pt x="0" y="0"/>
                  </a:lnTo>
                  <a:lnTo>
                    <a:pt x="6027" y="0"/>
                  </a:lnTo>
                  <a:lnTo>
                    <a:pt x="6027" y="2296"/>
                  </a:lnTo>
                  <a:lnTo>
                    <a:pt x="6027" y="229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412" name="Freeform 4"/>
            <p:cNvSpPr>
              <a:spLocks/>
            </p:cNvSpPr>
            <p:nvPr/>
          </p:nvSpPr>
          <p:spPr bwMode="hidden">
            <a:xfrm>
              <a:off x="0" y="0"/>
              <a:ext cx="5760" cy="3072"/>
            </a:xfrm>
            <a:custGeom>
              <a:avLst/>
              <a:gdLst>
                <a:gd name="T0" fmla="*/ 6027 w 6027"/>
                <a:gd name="T1" fmla="*/ 2296 h 2296"/>
                <a:gd name="T2" fmla="*/ 0 w 6027"/>
                <a:gd name="T3" fmla="*/ 2296 h 2296"/>
                <a:gd name="T4" fmla="*/ 0 w 6027"/>
                <a:gd name="T5" fmla="*/ 0 h 2296"/>
                <a:gd name="T6" fmla="*/ 6027 w 6027"/>
                <a:gd name="T7" fmla="*/ 0 h 2296"/>
                <a:gd name="T8" fmla="*/ 6027 w 6027"/>
                <a:gd name="T9" fmla="*/ 2296 h 2296"/>
                <a:gd name="T10" fmla="*/ 6027 w 6027"/>
                <a:gd name="T11" fmla="*/ 2296 h 2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027" h="2296">
                  <a:moveTo>
                    <a:pt x="6027" y="2296"/>
                  </a:moveTo>
                  <a:lnTo>
                    <a:pt x="0" y="2296"/>
                  </a:lnTo>
                  <a:lnTo>
                    <a:pt x="0" y="0"/>
                  </a:lnTo>
                  <a:lnTo>
                    <a:pt x="6027" y="0"/>
                  </a:lnTo>
                  <a:lnTo>
                    <a:pt x="6027" y="2296"/>
                  </a:lnTo>
                  <a:lnTo>
                    <a:pt x="6027" y="2296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</p:grpSp>
      <p:sp>
        <p:nvSpPr>
          <p:cNvPr id="17413" name="Freeform 5"/>
          <p:cNvSpPr>
            <a:spLocks/>
          </p:cNvSpPr>
          <p:nvPr/>
        </p:nvSpPr>
        <p:spPr bwMode="hidden">
          <a:xfrm>
            <a:off x="6242050" y="6269038"/>
            <a:ext cx="2895600" cy="609600"/>
          </a:xfrm>
          <a:custGeom>
            <a:avLst/>
            <a:gdLst>
              <a:gd name="T0" fmla="*/ 5748 w 5748"/>
              <a:gd name="T1" fmla="*/ 246 h 246"/>
              <a:gd name="T2" fmla="*/ 0 w 5748"/>
              <a:gd name="T3" fmla="*/ 246 h 246"/>
              <a:gd name="T4" fmla="*/ 0 w 5748"/>
              <a:gd name="T5" fmla="*/ 0 h 246"/>
              <a:gd name="T6" fmla="*/ 5748 w 5748"/>
              <a:gd name="T7" fmla="*/ 0 h 246"/>
              <a:gd name="T8" fmla="*/ 5748 w 5748"/>
              <a:gd name="T9" fmla="*/ 246 h 246"/>
              <a:gd name="T10" fmla="*/ 5748 w 5748"/>
              <a:gd name="T11" fmla="*/ 246 h 2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748" h="246">
                <a:moveTo>
                  <a:pt x="5748" y="246"/>
                </a:moveTo>
                <a:lnTo>
                  <a:pt x="0" y="246"/>
                </a:lnTo>
                <a:lnTo>
                  <a:pt x="0" y="0"/>
                </a:lnTo>
                <a:lnTo>
                  <a:pt x="5748" y="0"/>
                </a:lnTo>
                <a:lnTo>
                  <a:pt x="5748" y="246"/>
                </a:lnTo>
                <a:lnTo>
                  <a:pt x="5748" y="246"/>
                </a:lnTo>
                <a:close/>
              </a:path>
            </a:pathLst>
          </a:cu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grpSp>
        <p:nvGrpSpPr>
          <p:cNvPr id="17414" name="Group 6"/>
          <p:cNvGrpSpPr>
            <a:grpSpLocks/>
          </p:cNvGrpSpPr>
          <p:nvPr/>
        </p:nvGrpSpPr>
        <p:grpSpPr bwMode="auto">
          <a:xfrm>
            <a:off x="-1588" y="6034088"/>
            <a:ext cx="7845426" cy="850900"/>
            <a:chOff x="0" y="3792"/>
            <a:chExt cx="4942" cy="536"/>
          </a:xfrm>
        </p:grpSpPr>
        <p:sp>
          <p:nvSpPr>
            <p:cNvPr id="17415" name="Freeform 7"/>
            <p:cNvSpPr>
              <a:spLocks/>
            </p:cNvSpPr>
            <p:nvPr userDrawn="1"/>
          </p:nvSpPr>
          <p:spPr bwMode="ltGray">
            <a:xfrm>
              <a:off x="1488" y="3792"/>
              <a:ext cx="3240" cy="536"/>
            </a:xfrm>
            <a:custGeom>
              <a:avLst/>
              <a:gdLst>
                <a:gd name="T0" fmla="*/ 3132 w 3240"/>
                <a:gd name="T1" fmla="*/ 469 h 536"/>
                <a:gd name="T2" fmla="*/ 2995 w 3240"/>
                <a:gd name="T3" fmla="*/ 395 h 536"/>
                <a:gd name="T4" fmla="*/ 2911 w 3240"/>
                <a:gd name="T5" fmla="*/ 375 h 536"/>
                <a:gd name="T6" fmla="*/ 2678 w 3240"/>
                <a:gd name="T7" fmla="*/ 228 h 536"/>
                <a:gd name="T8" fmla="*/ 2553 w 3240"/>
                <a:gd name="T9" fmla="*/ 74 h 536"/>
                <a:gd name="T10" fmla="*/ 2457 w 3240"/>
                <a:gd name="T11" fmla="*/ 7 h 536"/>
                <a:gd name="T12" fmla="*/ 2403 w 3240"/>
                <a:gd name="T13" fmla="*/ 47 h 536"/>
                <a:gd name="T14" fmla="*/ 2289 w 3240"/>
                <a:gd name="T15" fmla="*/ 74 h 536"/>
                <a:gd name="T16" fmla="*/ 2134 w 3240"/>
                <a:gd name="T17" fmla="*/ 74 h 536"/>
                <a:gd name="T18" fmla="*/ 2044 w 3240"/>
                <a:gd name="T19" fmla="*/ 128 h 536"/>
                <a:gd name="T20" fmla="*/ 1775 w 3240"/>
                <a:gd name="T21" fmla="*/ 222 h 536"/>
                <a:gd name="T22" fmla="*/ 1602 w 3240"/>
                <a:gd name="T23" fmla="*/ 181 h 536"/>
                <a:gd name="T24" fmla="*/ 1560 w 3240"/>
                <a:gd name="T25" fmla="*/ 101 h 536"/>
                <a:gd name="T26" fmla="*/ 1542 w 3240"/>
                <a:gd name="T27" fmla="*/ 87 h 536"/>
                <a:gd name="T28" fmla="*/ 1446 w 3240"/>
                <a:gd name="T29" fmla="*/ 60 h 536"/>
                <a:gd name="T30" fmla="*/ 1375 w 3240"/>
                <a:gd name="T31" fmla="*/ 74 h 536"/>
                <a:gd name="T32" fmla="*/ 1309 w 3240"/>
                <a:gd name="T33" fmla="*/ 87 h 536"/>
                <a:gd name="T34" fmla="*/ 1243 w 3240"/>
                <a:gd name="T35" fmla="*/ 13 h 536"/>
                <a:gd name="T36" fmla="*/ 1225 w 3240"/>
                <a:gd name="T37" fmla="*/ 0 h 536"/>
                <a:gd name="T38" fmla="*/ 1189 w 3240"/>
                <a:gd name="T39" fmla="*/ 0 h 536"/>
                <a:gd name="T40" fmla="*/ 1106 w 3240"/>
                <a:gd name="T41" fmla="*/ 34 h 536"/>
                <a:gd name="T42" fmla="*/ 1106 w 3240"/>
                <a:gd name="T43" fmla="*/ 34 h 536"/>
                <a:gd name="T44" fmla="*/ 1094 w 3240"/>
                <a:gd name="T45" fmla="*/ 40 h 536"/>
                <a:gd name="T46" fmla="*/ 1070 w 3240"/>
                <a:gd name="T47" fmla="*/ 54 h 536"/>
                <a:gd name="T48" fmla="*/ 1034 w 3240"/>
                <a:gd name="T49" fmla="*/ 74 h 536"/>
                <a:gd name="T50" fmla="*/ 1004 w 3240"/>
                <a:gd name="T51" fmla="*/ 74 h 536"/>
                <a:gd name="T52" fmla="*/ 986 w 3240"/>
                <a:gd name="T53" fmla="*/ 74 h 536"/>
                <a:gd name="T54" fmla="*/ 956 w 3240"/>
                <a:gd name="T55" fmla="*/ 81 h 536"/>
                <a:gd name="T56" fmla="*/ 920 w 3240"/>
                <a:gd name="T57" fmla="*/ 94 h 536"/>
                <a:gd name="T58" fmla="*/ 884 w 3240"/>
                <a:gd name="T59" fmla="*/ 107 h 536"/>
                <a:gd name="T60" fmla="*/ 843 w 3240"/>
                <a:gd name="T61" fmla="*/ 128 h 536"/>
                <a:gd name="T62" fmla="*/ 813 w 3240"/>
                <a:gd name="T63" fmla="*/ 141 h 536"/>
                <a:gd name="T64" fmla="*/ 789 w 3240"/>
                <a:gd name="T65" fmla="*/ 148 h 536"/>
                <a:gd name="T66" fmla="*/ 783 w 3240"/>
                <a:gd name="T67" fmla="*/ 154 h 536"/>
                <a:gd name="T68" fmla="*/ 556 w 3240"/>
                <a:gd name="T69" fmla="*/ 228 h 536"/>
                <a:gd name="T70" fmla="*/ 394 w 3240"/>
                <a:gd name="T71" fmla="*/ 294 h 536"/>
                <a:gd name="T72" fmla="*/ 107 w 3240"/>
                <a:gd name="T73" fmla="*/ 462 h 536"/>
                <a:gd name="T74" fmla="*/ 0 w 3240"/>
                <a:gd name="T75" fmla="*/ 536 h 536"/>
                <a:gd name="T76" fmla="*/ 3240 w 3240"/>
                <a:gd name="T77" fmla="*/ 536 h 536"/>
                <a:gd name="T78" fmla="*/ 3132 w 3240"/>
                <a:gd name="T79" fmla="*/ 469 h 536"/>
                <a:gd name="T80" fmla="*/ 3132 w 3240"/>
                <a:gd name="T81" fmla="*/ 469 h 5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3240" h="536">
                  <a:moveTo>
                    <a:pt x="3132" y="469"/>
                  </a:moveTo>
                  <a:lnTo>
                    <a:pt x="2995" y="395"/>
                  </a:lnTo>
                  <a:lnTo>
                    <a:pt x="2911" y="375"/>
                  </a:lnTo>
                  <a:lnTo>
                    <a:pt x="2678" y="228"/>
                  </a:lnTo>
                  <a:lnTo>
                    <a:pt x="2553" y="74"/>
                  </a:lnTo>
                  <a:lnTo>
                    <a:pt x="2457" y="7"/>
                  </a:lnTo>
                  <a:lnTo>
                    <a:pt x="2403" y="47"/>
                  </a:lnTo>
                  <a:lnTo>
                    <a:pt x="2289" y="74"/>
                  </a:lnTo>
                  <a:lnTo>
                    <a:pt x="2134" y="74"/>
                  </a:lnTo>
                  <a:lnTo>
                    <a:pt x="2044" y="128"/>
                  </a:lnTo>
                  <a:lnTo>
                    <a:pt x="1775" y="222"/>
                  </a:lnTo>
                  <a:lnTo>
                    <a:pt x="1602" y="181"/>
                  </a:lnTo>
                  <a:lnTo>
                    <a:pt x="1560" y="101"/>
                  </a:lnTo>
                  <a:lnTo>
                    <a:pt x="1542" y="87"/>
                  </a:lnTo>
                  <a:lnTo>
                    <a:pt x="1446" y="60"/>
                  </a:lnTo>
                  <a:lnTo>
                    <a:pt x="1375" y="74"/>
                  </a:lnTo>
                  <a:lnTo>
                    <a:pt x="1309" y="87"/>
                  </a:lnTo>
                  <a:lnTo>
                    <a:pt x="1243" y="13"/>
                  </a:lnTo>
                  <a:lnTo>
                    <a:pt x="1225" y="0"/>
                  </a:lnTo>
                  <a:lnTo>
                    <a:pt x="1189" y="0"/>
                  </a:lnTo>
                  <a:lnTo>
                    <a:pt x="1106" y="34"/>
                  </a:lnTo>
                  <a:lnTo>
                    <a:pt x="1106" y="34"/>
                  </a:lnTo>
                  <a:lnTo>
                    <a:pt x="1094" y="40"/>
                  </a:lnTo>
                  <a:lnTo>
                    <a:pt x="1070" y="54"/>
                  </a:lnTo>
                  <a:lnTo>
                    <a:pt x="1034" y="74"/>
                  </a:lnTo>
                  <a:lnTo>
                    <a:pt x="1004" y="74"/>
                  </a:lnTo>
                  <a:lnTo>
                    <a:pt x="986" y="74"/>
                  </a:lnTo>
                  <a:lnTo>
                    <a:pt x="956" y="81"/>
                  </a:lnTo>
                  <a:lnTo>
                    <a:pt x="920" y="94"/>
                  </a:lnTo>
                  <a:lnTo>
                    <a:pt x="884" y="107"/>
                  </a:lnTo>
                  <a:lnTo>
                    <a:pt x="843" y="128"/>
                  </a:lnTo>
                  <a:lnTo>
                    <a:pt x="813" y="141"/>
                  </a:lnTo>
                  <a:lnTo>
                    <a:pt x="789" y="148"/>
                  </a:lnTo>
                  <a:lnTo>
                    <a:pt x="783" y="154"/>
                  </a:lnTo>
                  <a:lnTo>
                    <a:pt x="556" y="228"/>
                  </a:lnTo>
                  <a:lnTo>
                    <a:pt x="394" y="294"/>
                  </a:lnTo>
                  <a:lnTo>
                    <a:pt x="107" y="462"/>
                  </a:lnTo>
                  <a:lnTo>
                    <a:pt x="0" y="536"/>
                  </a:lnTo>
                  <a:lnTo>
                    <a:pt x="3240" y="536"/>
                  </a:lnTo>
                  <a:lnTo>
                    <a:pt x="3132" y="469"/>
                  </a:lnTo>
                  <a:lnTo>
                    <a:pt x="3132" y="469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66667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grpSp>
          <p:nvGrpSpPr>
            <p:cNvPr id="17416" name="Group 8"/>
            <p:cNvGrpSpPr>
              <a:grpSpLocks/>
            </p:cNvGrpSpPr>
            <p:nvPr userDrawn="1"/>
          </p:nvGrpSpPr>
          <p:grpSpPr bwMode="auto">
            <a:xfrm>
              <a:off x="2486" y="3792"/>
              <a:ext cx="2456" cy="536"/>
              <a:chOff x="2486" y="3792"/>
              <a:chExt cx="2456" cy="536"/>
            </a:xfrm>
          </p:grpSpPr>
          <p:sp>
            <p:nvSpPr>
              <p:cNvPr id="17417" name="Freeform 9"/>
              <p:cNvSpPr>
                <a:spLocks/>
              </p:cNvSpPr>
              <p:nvPr userDrawn="1"/>
            </p:nvSpPr>
            <p:spPr bwMode="ltGray">
              <a:xfrm>
                <a:off x="3948" y="3799"/>
                <a:ext cx="994" cy="529"/>
              </a:xfrm>
              <a:custGeom>
                <a:avLst/>
                <a:gdLst>
                  <a:gd name="T0" fmla="*/ 636 w 994"/>
                  <a:gd name="T1" fmla="*/ 373 h 529"/>
                  <a:gd name="T2" fmla="*/ 495 w 994"/>
                  <a:gd name="T3" fmla="*/ 370 h 529"/>
                  <a:gd name="T4" fmla="*/ 280 w 994"/>
                  <a:gd name="T5" fmla="*/ 249 h 529"/>
                  <a:gd name="T6" fmla="*/ 127 w 994"/>
                  <a:gd name="T7" fmla="*/ 66 h 529"/>
                  <a:gd name="T8" fmla="*/ 0 w 994"/>
                  <a:gd name="T9" fmla="*/ 0 h 529"/>
                  <a:gd name="T10" fmla="*/ 22 w 994"/>
                  <a:gd name="T11" fmla="*/ 26 h 529"/>
                  <a:gd name="T12" fmla="*/ 0 w 994"/>
                  <a:gd name="T13" fmla="*/ 65 h 529"/>
                  <a:gd name="T14" fmla="*/ 30 w 994"/>
                  <a:gd name="T15" fmla="*/ 119 h 529"/>
                  <a:gd name="T16" fmla="*/ 75 w 994"/>
                  <a:gd name="T17" fmla="*/ 243 h 529"/>
                  <a:gd name="T18" fmla="*/ 45 w 994"/>
                  <a:gd name="T19" fmla="*/ 422 h 529"/>
                  <a:gd name="T20" fmla="*/ 200 w 994"/>
                  <a:gd name="T21" fmla="*/ 329 h 529"/>
                  <a:gd name="T22" fmla="*/ 592 w 994"/>
                  <a:gd name="T23" fmla="*/ 527 h 529"/>
                  <a:gd name="T24" fmla="*/ 994 w 994"/>
                  <a:gd name="T25" fmla="*/ 529 h 529"/>
                  <a:gd name="T26" fmla="*/ 828 w 994"/>
                  <a:gd name="T27" fmla="*/ 473 h 529"/>
                  <a:gd name="T28" fmla="*/ 636 w 994"/>
                  <a:gd name="T29" fmla="*/ 373 h 5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994" h="529">
                    <a:moveTo>
                      <a:pt x="636" y="373"/>
                    </a:moveTo>
                    <a:lnTo>
                      <a:pt x="495" y="370"/>
                    </a:lnTo>
                    <a:lnTo>
                      <a:pt x="280" y="249"/>
                    </a:lnTo>
                    <a:lnTo>
                      <a:pt x="127" y="66"/>
                    </a:lnTo>
                    <a:lnTo>
                      <a:pt x="0" y="0"/>
                    </a:lnTo>
                    <a:lnTo>
                      <a:pt x="22" y="26"/>
                    </a:lnTo>
                    <a:lnTo>
                      <a:pt x="0" y="65"/>
                    </a:lnTo>
                    <a:lnTo>
                      <a:pt x="30" y="119"/>
                    </a:lnTo>
                    <a:lnTo>
                      <a:pt x="75" y="243"/>
                    </a:lnTo>
                    <a:lnTo>
                      <a:pt x="45" y="422"/>
                    </a:lnTo>
                    <a:lnTo>
                      <a:pt x="200" y="329"/>
                    </a:lnTo>
                    <a:lnTo>
                      <a:pt x="592" y="527"/>
                    </a:lnTo>
                    <a:lnTo>
                      <a:pt x="994" y="529"/>
                    </a:lnTo>
                    <a:lnTo>
                      <a:pt x="828" y="473"/>
                    </a:lnTo>
                    <a:lnTo>
                      <a:pt x="636" y="373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7418" name="Freeform 10"/>
              <p:cNvSpPr>
                <a:spLocks/>
              </p:cNvSpPr>
              <p:nvPr userDrawn="1"/>
            </p:nvSpPr>
            <p:spPr bwMode="ltGray">
              <a:xfrm>
                <a:off x="2677" y="3792"/>
                <a:ext cx="186" cy="395"/>
              </a:xfrm>
              <a:custGeom>
                <a:avLst/>
                <a:gdLst>
                  <a:gd name="T0" fmla="*/ 36 w 186"/>
                  <a:gd name="T1" fmla="*/ 0 h 353"/>
                  <a:gd name="T2" fmla="*/ 54 w 186"/>
                  <a:gd name="T3" fmla="*/ 18 h 353"/>
                  <a:gd name="T4" fmla="*/ 24 w 186"/>
                  <a:gd name="T5" fmla="*/ 30 h 353"/>
                  <a:gd name="T6" fmla="*/ 18 w 186"/>
                  <a:gd name="T7" fmla="*/ 66 h 353"/>
                  <a:gd name="T8" fmla="*/ 42 w 186"/>
                  <a:gd name="T9" fmla="*/ 114 h 353"/>
                  <a:gd name="T10" fmla="*/ 48 w 186"/>
                  <a:gd name="T11" fmla="*/ 162 h 353"/>
                  <a:gd name="T12" fmla="*/ 0 w 186"/>
                  <a:gd name="T13" fmla="*/ 353 h 353"/>
                  <a:gd name="T14" fmla="*/ 54 w 186"/>
                  <a:gd name="T15" fmla="*/ 233 h 353"/>
                  <a:gd name="T16" fmla="*/ 84 w 186"/>
                  <a:gd name="T17" fmla="*/ 216 h 353"/>
                  <a:gd name="T18" fmla="*/ 126 w 186"/>
                  <a:gd name="T19" fmla="*/ 126 h 353"/>
                  <a:gd name="T20" fmla="*/ 144 w 186"/>
                  <a:gd name="T21" fmla="*/ 120 h 353"/>
                  <a:gd name="T22" fmla="*/ 144 w 186"/>
                  <a:gd name="T23" fmla="*/ 90 h 353"/>
                  <a:gd name="T24" fmla="*/ 186 w 186"/>
                  <a:gd name="T25" fmla="*/ 66 h 353"/>
                  <a:gd name="T26" fmla="*/ 162 w 186"/>
                  <a:gd name="T27" fmla="*/ 60 h 353"/>
                  <a:gd name="T28" fmla="*/ 36 w 186"/>
                  <a:gd name="T29" fmla="*/ 0 h 353"/>
                  <a:gd name="T30" fmla="*/ 36 w 186"/>
                  <a:gd name="T31" fmla="*/ 0 h 3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86" h="353">
                    <a:moveTo>
                      <a:pt x="36" y="0"/>
                    </a:moveTo>
                    <a:lnTo>
                      <a:pt x="54" y="18"/>
                    </a:lnTo>
                    <a:lnTo>
                      <a:pt x="24" y="30"/>
                    </a:lnTo>
                    <a:lnTo>
                      <a:pt x="18" y="66"/>
                    </a:lnTo>
                    <a:lnTo>
                      <a:pt x="42" y="114"/>
                    </a:lnTo>
                    <a:lnTo>
                      <a:pt x="48" y="162"/>
                    </a:lnTo>
                    <a:lnTo>
                      <a:pt x="0" y="353"/>
                    </a:lnTo>
                    <a:lnTo>
                      <a:pt x="54" y="233"/>
                    </a:lnTo>
                    <a:lnTo>
                      <a:pt x="84" y="216"/>
                    </a:lnTo>
                    <a:lnTo>
                      <a:pt x="126" y="126"/>
                    </a:lnTo>
                    <a:lnTo>
                      <a:pt x="144" y="120"/>
                    </a:lnTo>
                    <a:lnTo>
                      <a:pt x="144" y="90"/>
                    </a:lnTo>
                    <a:lnTo>
                      <a:pt x="186" y="66"/>
                    </a:lnTo>
                    <a:lnTo>
                      <a:pt x="162" y="60"/>
                    </a:lnTo>
                    <a:lnTo>
                      <a:pt x="36" y="0"/>
                    </a:lnTo>
                    <a:lnTo>
                      <a:pt x="36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7419" name="Freeform 11"/>
              <p:cNvSpPr>
                <a:spLocks/>
              </p:cNvSpPr>
              <p:nvPr userDrawn="1"/>
            </p:nvSpPr>
            <p:spPr bwMode="ltGray">
              <a:xfrm>
                <a:off x="3030" y="3893"/>
                <a:ext cx="378" cy="271"/>
              </a:xfrm>
              <a:custGeom>
                <a:avLst/>
                <a:gdLst>
                  <a:gd name="T0" fmla="*/ 18 w 378"/>
                  <a:gd name="T1" fmla="*/ 0 h 271"/>
                  <a:gd name="T2" fmla="*/ 12 w 378"/>
                  <a:gd name="T3" fmla="*/ 13 h 271"/>
                  <a:gd name="T4" fmla="*/ 0 w 378"/>
                  <a:gd name="T5" fmla="*/ 40 h 271"/>
                  <a:gd name="T6" fmla="*/ 60 w 378"/>
                  <a:gd name="T7" fmla="*/ 121 h 271"/>
                  <a:gd name="T8" fmla="*/ 310 w 378"/>
                  <a:gd name="T9" fmla="*/ 271 h 271"/>
                  <a:gd name="T10" fmla="*/ 290 w 378"/>
                  <a:gd name="T11" fmla="*/ 139 h 271"/>
                  <a:gd name="T12" fmla="*/ 378 w 378"/>
                  <a:gd name="T13" fmla="*/ 76 h 271"/>
                  <a:gd name="T14" fmla="*/ 251 w 378"/>
                  <a:gd name="T15" fmla="*/ 94 h 271"/>
                  <a:gd name="T16" fmla="*/ 90 w 378"/>
                  <a:gd name="T17" fmla="*/ 54 h 271"/>
                  <a:gd name="T18" fmla="*/ 18 w 378"/>
                  <a:gd name="T19" fmla="*/ 0 h 271"/>
                  <a:gd name="T20" fmla="*/ 18 w 378"/>
                  <a:gd name="T21" fmla="*/ 0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78" h="271">
                    <a:moveTo>
                      <a:pt x="18" y="0"/>
                    </a:moveTo>
                    <a:lnTo>
                      <a:pt x="12" y="13"/>
                    </a:lnTo>
                    <a:lnTo>
                      <a:pt x="0" y="40"/>
                    </a:lnTo>
                    <a:lnTo>
                      <a:pt x="60" y="121"/>
                    </a:lnTo>
                    <a:lnTo>
                      <a:pt x="310" y="271"/>
                    </a:lnTo>
                    <a:lnTo>
                      <a:pt x="290" y="139"/>
                    </a:lnTo>
                    <a:lnTo>
                      <a:pt x="378" y="76"/>
                    </a:lnTo>
                    <a:lnTo>
                      <a:pt x="251" y="94"/>
                    </a:lnTo>
                    <a:lnTo>
                      <a:pt x="90" y="54"/>
                    </a:lnTo>
                    <a:lnTo>
                      <a:pt x="18" y="0"/>
                    </a:lnTo>
                    <a:lnTo>
                      <a:pt x="18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7420" name="Freeform 12"/>
              <p:cNvSpPr>
                <a:spLocks/>
              </p:cNvSpPr>
              <p:nvPr userDrawn="1"/>
            </p:nvSpPr>
            <p:spPr bwMode="ltGray">
              <a:xfrm>
                <a:off x="3628" y="3866"/>
                <a:ext cx="155" cy="74"/>
              </a:xfrm>
              <a:custGeom>
                <a:avLst/>
                <a:gdLst>
                  <a:gd name="T0" fmla="*/ 114 w 155"/>
                  <a:gd name="T1" fmla="*/ 0 h 66"/>
                  <a:gd name="T2" fmla="*/ 0 w 155"/>
                  <a:gd name="T3" fmla="*/ 0 h 66"/>
                  <a:gd name="T4" fmla="*/ 0 w 155"/>
                  <a:gd name="T5" fmla="*/ 0 h 66"/>
                  <a:gd name="T6" fmla="*/ 6 w 155"/>
                  <a:gd name="T7" fmla="*/ 6 h 66"/>
                  <a:gd name="T8" fmla="*/ 6 w 155"/>
                  <a:gd name="T9" fmla="*/ 18 h 66"/>
                  <a:gd name="T10" fmla="*/ 0 w 155"/>
                  <a:gd name="T11" fmla="*/ 24 h 66"/>
                  <a:gd name="T12" fmla="*/ 78 w 155"/>
                  <a:gd name="T13" fmla="*/ 60 h 66"/>
                  <a:gd name="T14" fmla="*/ 96 w 155"/>
                  <a:gd name="T15" fmla="*/ 42 h 66"/>
                  <a:gd name="T16" fmla="*/ 155 w 155"/>
                  <a:gd name="T17" fmla="*/ 66 h 66"/>
                  <a:gd name="T18" fmla="*/ 126 w 155"/>
                  <a:gd name="T19" fmla="*/ 24 h 66"/>
                  <a:gd name="T20" fmla="*/ 149 w 155"/>
                  <a:gd name="T21" fmla="*/ 0 h 66"/>
                  <a:gd name="T22" fmla="*/ 114 w 155"/>
                  <a:gd name="T23" fmla="*/ 0 h 66"/>
                  <a:gd name="T24" fmla="*/ 114 w 155"/>
                  <a:gd name="T25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5" h="66">
                    <a:moveTo>
                      <a:pt x="114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6" y="6"/>
                    </a:lnTo>
                    <a:lnTo>
                      <a:pt x="6" y="18"/>
                    </a:lnTo>
                    <a:lnTo>
                      <a:pt x="0" y="24"/>
                    </a:lnTo>
                    <a:lnTo>
                      <a:pt x="78" y="60"/>
                    </a:lnTo>
                    <a:lnTo>
                      <a:pt x="96" y="42"/>
                    </a:lnTo>
                    <a:lnTo>
                      <a:pt x="155" y="66"/>
                    </a:lnTo>
                    <a:lnTo>
                      <a:pt x="126" y="24"/>
                    </a:lnTo>
                    <a:lnTo>
                      <a:pt x="149" y="0"/>
                    </a:lnTo>
                    <a:lnTo>
                      <a:pt x="114" y="0"/>
                    </a:lnTo>
                    <a:lnTo>
                      <a:pt x="114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7421" name="Freeform 13"/>
              <p:cNvSpPr>
                <a:spLocks/>
              </p:cNvSpPr>
              <p:nvPr userDrawn="1"/>
            </p:nvSpPr>
            <p:spPr bwMode="ltGray">
              <a:xfrm>
                <a:off x="2486" y="3859"/>
                <a:ext cx="42" cy="81"/>
              </a:xfrm>
              <a:custGeom>
                <a:avLst/>
                <a:gdLst>
                  <a:gd name="T0" fmla="*/ 6 w 42"/>
                  <a:gd name="T1" fmla="*/ 36 h 72"/>
                  <a:gd name="T2" fmla="*/ 0 w 42"/>
                  <a:gd name="T3" fmla="*/ 18 h 72"/>
                  <a:gd name="T4" fmla="*/ 12 w 42"/>
                  <a:gd name="T5" fmla="*/ 6 h 72"/>
                  <a:gd name="T6" fmla="*/ 0 w 42"/>
                  <a:gd name="T7" fmla="*/ 6 h 72"/>
                  <a:gd name="T8" fmla="*/ 12 w 42"/>
                  <a:gd name="T9" fmla="*/ 6 h 72"/>
                  <a:gd name="T10" fmla="*/ 24 w 42"/>
                  <a:gd name="T11" fmla="*/ 6 h 72"/>
                  <a:gd name="T12" fmla="*/ 36 w 42"/>
                  <a:gd name="T13" fmla="*/ 6 h 72"/>
                  <a:gd name="T14" fmla="*/ 42 w 42"/>
                  <a:gd name="T15" fmla="*/ 0 h 72"/>
                  <a:gd name="T16" fmla="*/ 30 w 42"/>
                  <a:gd name="T17" fmla="*/ 18 h 72"/>
                  <a:gd name="T18" fmla="*/ 42 w 42"/>
                  <a:gd name="T19" fmla="*/ 48 h 72"/>
                  <a:gd name="T20" fmla="*/ 12 w 42"/>
                  <a:gd name="T21" fmla="*/ 72 h 72"/>
                  <a:gd name="T22" fmla="*/ 6 w 42"/>
                  <a:gd name="T23" fmla="*/ 36 h 72"/>
                  <a:gd name="T24" fmla="*/ 6 w 42"/>
                  <a:gd name="T25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2" h="72">
                    <a:moveTo>
                      <a:pt x="6" y="36"/>
                    </a:moveTo>
                    <a:lnTo>
                      <a:pt x="0" y="18"/>
                    </a:lnTo>
                    <a:lnTo>
                      <a:pt x="12" y="6"/>
                    </a:lnTo>
                    <a:lnTo>
                      <a:pt x="0" y="6"/>
                    </a:lnTo>
                    <a:lnTo>
                      <a:pt x="12" y="6"/>
                    </a:lnTo>
                    <a:lnTo>
                      <a:pt x="24" y="6"/>
                    </a:lnTo>
                    <a:lnTo>
                      <a:pt x="36" y="6"/>
                    </a:lnTo>
                    <a:lnTo>
                      <a:pt x="42" y="0"/>
                    </a:lnTo>
                    <a:lnTo>
                      <a:pt x="30" y="18"/>
                    </a:lnTo>
                    <a:lnTo>
                      <a:pt x="42" y="48"/>
                    </a:lnTo>
                    <a:lnTo>
                      <a:pt x="12" y="72"/>
                    </a:lnTo>
                    <a:lnTo>
                      <a:pt x="6" y="36"/>
                    </a:lnTo>
                    <a:lnTo>
                      <a:pt x="6" y="36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</p:grpSp>
        <p:sp>
          <p:nvSpPr>
            <p:cNvPr id="17422" name="Freeform 14"/>
            <p:cNvSpPr>
              <a:spLocks/>
            </p:cNvSpPr>
            <p:nvPr userDrawn="1"/>
          </p:nvSpPr>
          <p:spPr bwMode="ltGray">
            <a:xfrm>
              <a:off x="0" y="3792"/>
              <a:ext cx="3976" cy="535"/>
            </a:xfrm>
            <a:custGeom>
              <a:avLst/>
              <a:gdLst>
                <a:gd name="T0" fmla="*/ 3976 w 3976"/>
                <a:gd name="T1" fmla="*/ 527 h 527"/>
                <a:gd name="T2" fmla="*/ 3970 w 3976"/>
                <a:gd name="T3" fmla="*/ 527 h 527"/>
                <a:gd name="T4" fmla="*/ 3844 w 3976"/>
                <a:gd name="T5" fmla="*/ 509 h 527"/>
                <a:gd name="T6" fmla="*/ 2487 w 3976"/>
                <a:gd name="T7" fmla="*/ 305 h 527"/>
                <a:gd name="T8" fmla="*/ 2039 w 3976"/>
                <a:gd name="T9" fmla="*/ 36 h 527"/>
                <a:gd name="T10" fmla="*/ 1907 w 3976"/>
                <a:gd name="T11" fmla="*/ 24 h 527"/>
                <a:gd name="T12" fmla="*/ 1883 w 3976"/>
                <a:gd name="T13" fmla="*/ 54 h 527"/>
                <a:gd name="T14" fmla="*/ 1859 w 3976"/>
                <a:gd name="T15" fmla="*/ 54 h 527"/>
                <a:gd name="T16" fmla="*/ 1830 w 3976"/>
                <a:gd name="T17" fmla="*/ 30 h 527"/>
                <a:gd name="T18" fmla="*/ 1704 w 3976"/>
                <a:gd name="T19" fmla="*/ 102 h 527"/>
                <a:gd name="T20" fmla="*/ 1608 w 3976"/>
                <a:gd name="T21" fmla="*/ 126 h 527"/>
                <a:gd name="T22" fmla="*/ 1561 w 3976"/>
                <a:gd name="T23" fmla="*/ 132 h 527"/>
                <a:gd name="T24" fmla="*/ 1495 w 3976"/>
                <a:gd name="T25" fmla="*/ 102 h 527"/>
                <a:gd name="T26" fmla="*/ 1357 w 3976"/>
                <a:gd name="T27" fmla="*/ 126 h 527"/>
                <a:gd name="T28" fmla="*/ 1285 w 3976"/>
                <a:gd name="T29" fmla="*/ 24 h 527"/>
                <a:gd name="T30" fmla="*/ 1280 w 3976"/>
                <a:gd name="T31" fmla="*/ 18 h 527"/>
                <a:gd name="T32" fmla="*/ 1262 w 3976"/>
                <a:gd name="T33" fmla="*/ 12 h 527"/>
                <a:gd name="T34" fmla="*/ 1238 w 3976"/>
                <a:gd name="T35" fmla="*/ 6 h 527"/>
                <a:gd name="T36" fmla="*/ 1220 w 3976"/>
                <a:gd name="T37" fmla="*/ 0 h 527"/>
                <a:gd name="T38" fmla="*/ 1196 w 3976"/>
                <a:gd name="T39" fmla="*/ 0 h 527"/>
                <a:gd name="T40" fmla="*/ 1166 w 3976"/>
                <a:gd name="T41" fmla="*/ 0 h 527"/>
                <a:gd name="T42" fmla="*/ 1142 w 3976"/>
                <a:gd name="T43" fmla="*/ 0 h 527"/>
                <a:gd name="T44" fmla="*/ 1136 w 3976"/>
                <a:gd name="T45" fmla="*/ 0 h 527"/>
                <a:gd name="T46" fmla="*/ 1130 w 3976"/>
                <a:gd name="T47" fmla="*/ 0 h 527"/>
                <a:gd name="T48" fmla="*/ 1124 w 3976"/>
                <a:gd name="T49" fmla="*/ 6 h 527"/>
                <a:gd name="T50" fmla="*/ 1118 w 3976"/>
                <a:gd name="T51" fmla="*/ 12 h 527"/>
                <a:gd name="T52" fmla="*/ 1100 w 3976"/>
                <a:gd name="T53" fmla="*/ 18 h 527"/>
                <a:gd name="T54" fmla="*/ 1088 w 3976"/>
                <a:gd name="T55" fmla="*/ 18 h 527"/>
                <a:gd name="T56" fmla="*/ 1070 w 3976"/>
                <a:gd name="T57" fmla="*/ 24 h 527"/>
                <a:gd name="T58" fmla="*/ 1052 w 3976"/>
                <a:gd name="T59" fmla="*/ 30 h 527"/>
                <a:gd name="T60" fmla="*/ 1034 w 3976"/>
                <a:gd name="T61" fmla="*/ 36 h 527"/>
                <a:gd name="T62" fmla="*/ 1028 w 3976"/>
                <a:gd name="T63" fmla="*/ 42 h 527"/>
                <a:gd name="T64" fmla="*/ 969 w 3976"/>
                <a:gd name="T65" fmla="*/ 60 h 527"/>
                <a:gd name="T66" fmla="*/ 921 w 3976"/>
                <a:gd name="T67" fmla="*/ 72 h 527"/>
                <a:gd name="T68" fmla="*/ 855 w 3976"/>
                <a:gd name="T69" fmla="*/ 48 h 527"/>
                <a:gd name="T70" fmla="*/ 825 w 3976"/>
                <a:gd name="T71" fmla="*/ 48 h 527"/>
                <a:gd name="T72" fmla="*/ 759 w 3976"/>
                <a:gd name="T73" fmla="*/ 72 h 527"/>
                <a:gd name="T74" fmla="*/ 735 w 3976"/>
                <a:gd name="T75" fmla="*/ 72 h 527"/>
                <a:gd name="T76" fmla="*/ 706 w 3976"/>
                <a:gd name="T77" fmla="*/ 60 h 527"/>
                <a:gd name="T78" fmla="*/ 640 w 3976"/>
                <a:gd name="T79" fmla="*/ 60 h 527"/>
                <a:gd name="T80" fmla="*/ 544 w 3976"/>
                <a:gd name="T81" fmla="*/ 72 h 527"/>
                <a:gd name="T82" fmla="*/ 389 w 3976"/>
                <a:gd name="T83" fmla="*/ 18 h 527"/>
                <a:gd name="T84" fmla="*/ 323 w 3976"/>
                <a:gd name="T85" fmla="*/ 60 h 527"/>
                <a:gd name="T86" fmla="*/ 317 w 3976"/>
                <a:gd name="T87" fmla="*/ 60 h 527"/>
                <a:gd name="T88" fmla="*/ 305 w 3976"/>
                <a:gd name="T89" fmla="*/ 72 h 527"/>
                <a:gd name="T90" fmla="*/ 287 w 3976"/>
                <a:gd name="T91" fmla="*/ 78 h 527"/>
                <a:gd name="T92" fmla="*/ 263 w 3976"/>
                <a:gd name="T93" fmla="*/ 90 h 527"/>
                <a:gd name="T94" fmla="*/ 203 w 3976"/>
                <a:gd name="T95" fmla="*/ 120 h 527"/>
                <a:gd name="T96" fmla="*/ 149 w 3976"/>
                <a:gd name="T97" fmla="*/ 150 h 527"/>
                <a:gd name="T98" fmla="*/ 78 w 3976"/>
                <a:gd name="T99" fmla="*/ 168 h 527"/>
                <a:gd name="T100" fmla="*/ 0 w 3976"/>
                <a:gd name="T101" fmla="*/ 180 h 527"/>
                <a:gd name="T102" fmla="*/ 0 w 3976"/>
                <a:gd name="T103" fmla="*/ 527 h 527"/>
                <a:gd name="T104" fmla="*/ 1010 w 3976"/>
                <a:gd name="T105" fmla="*/ 527 h 527"/>
                <a:gd name="T106" fmla="*/ 3725 w 3976"/>
                <a:gd name="T107" fmla="*/ 527 h 527"/>
                <a:gd name="T108" fmla="*/ 3976 w 3976"/>
                <a:gd name="T109" fmla="*/ 527 h 527"/>
                <a:gd name="T110" fmla="*/ 3976 w 3976"/>
                <a:gd name="T111" fmla="*/ 527 h 5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3976" h="527">
                  <a:moveTo>
                    <a:pt x="3976" y="527"/>
                  </a:moveTo>
                  <a:lnTo>
                    <a:pt x="3970" y="527"/>
                  </a:lnTo>
                  <a:lnTo>
                    <a:pt x="3844" y="509"/>
                  </a:lnTo>
                  <a:lnTo>
                    <a:pt x="2487" y="305"/>
                  </a:lnTo>
                  <a:lnTo>
                    <a:pt x="2039" y="36"/>
                  </a:lnTo>
                  <a:lnTo>
                    <a:pt x="1907" y="24"/>
                  </a:lnTo>
                  <a:lnTo>
                    <a:pt x="1883" y="54"/>
                  </a:lnTo>
                  <a:lnTo>
                    <a:pt x="1859" y="54"/>
                  </a:lnTo>
                  <a:lnTo>
                    <a:pt x="1830" y="30"/>
                  </a:lnTo>
                  <a:lnTo>
                    <a:pt x="1704" y="102"/>
                  </a:lnTo>
                  <a:lnTo>
                    <a:pt x="1608" y="126"/>
                  </a:lnTo>
                  <a:lnTo>
                    <a:pt x="1561" y="132"/>
                  </a:lnTo>
                  <a:lnTo>
                    <a:pt x="1495" y="102"/>
                  </a:lnTo>
                  <a:lnTo>
                    <a:pt x="1357" y="126"/>
                  </a:lnTo>
                  <a:lnTo>
                    <a:pt x="1285" y="24"/>
                  </a:lnTo>
                  <a:lnTo>
                    <a:pt x="1280" y="18"/>
                  </a:lnTo>
                  <a:lnTo>
                    <a:pt x="1262" y="12"/>
                  </a:lnTo>
                  <a:lnTo>
                    <a:pt x="1238" y="6"/>
                  </a:lnTo>
                  <a:lnTo>
                    <a:pt x="1220" y="0"/>
                  </a:lnTo>
                  <a:lnTo>
                    <a:pt x="1196" y="0"/>
                  </a:lnTo>
                  <a:lnTo>
                    <a:pt x="1166" y="0"/>
                  </a:lnTo>
                  <a:lnTo>
                    <a:pt x="1142" y="0"/>
                  </a:lnTo>
                  <a:lnTo>
                    <a:pt x="1136" y="0"/>
                  </a:lnTo>
                  <a:lnTo>
                    <a:pt x="1130" y="0"/>
                  </a:lnTo>
                  <a:lnTo>
                    <a:pt x="1124" y="6"/>
                  </a:lnTo>
                  <a:lnTo>
                    <a:pt x="1118" y="12"/>
                  </a:lnTo>
                  <a:lnTo>
                    <a:pt x="1100" y="18"/>
                  </a:lnTo>
                  <a:lnTo>
                    <a:pt x="1088" y="18"/>
                  </a:lnTo>
                  <a:lnTo>
                    <a:pt x="1070" y="24"/>
                  </a:lnTo>
                  <a:lnTo>
                    <a:pt x="1052" y="30"/>
                  </a:lnTo>
                  <a:lnTo>
                    <a:pt x="1034" y="36"/>
                  </a:lnTo>
                  <a:lnTo>
                    <a:pt x="1028" y="42"/>
                  </a:lnTo>
                  <a:lnTo>
                    <a:pt x="969" y="60"/>
                  </a:lnTo>
                  <a:lnTo>
                    <a:pt x="921" y="72"/>
                  </a:lnTo>
                  <a:lnTo>
                    <a:pt x="855" y="48"/>
                  </a:lnTo>
                  <a:lnTo>
                    <a:pt x="825" y="48"/>
                  </a:lnTo>
                  <a:lnTo>
                    <a:pt x="759" y="72"/>
                  </a:lnTo>
                  <a:lnTo>
                    <a:pt x="735" y="72"/>
                  </a:lnTo>
                  <a:lnTo>
                    <a:pt x="706" y="60"/>
                  </a:lnTo>
                  <a:lnTo>
                    <a:pt x="640" y="60"/>
                  </a:lnTo>
                  <a:lnTo>
                    <a:pt x="544" y="72"/>
                  </a:lnTo>
                  <a:lnTo>
                    <a:pt x="389" y="18"/>
                  </a:lnTo>
                  <a:lnTo>
                    <a:pt x="323" y="60"/>
                  </a:lnTo>
                  <a:lnTo>
                    <a:pt x="317" y="60"/>
                  </a:lnTo>
                  <a:lnTo>
                    <a:pt x="305" y="72"/>
                  </a:lnTo>
                  <a:lnTo>
                    <a:pt x="287" y="78"/>
                  </a:lnTo>
                  <a:lnTo>
                    <a:pt x="263" y="90"/>
                  </a:lnTo>
                  <a:lnTo>
                    <a:pt x="203" y="120"/>
                  </a:lnTo>
                  <a:lnTo>
                    <a:pt x="149" y="150"/>
                  </a:lnTo>
                  <a:lnTo>
                    <a:pt x="78" y="168"/>
                  </a:lnTo>
                  <a:lnTo>
                    <a:pt x="0" y="180"/>
                  </a:lnTo>
                  <a:lnTo>
                    <a:pt x="0" y="527"/>
                  </a:lnTo>
                  <a:lnTo>
                    <a:pt x="1010" y="527"/>
                  </a:lnTo>
                  <a:lnTo>
                    <a:pt x="3725" y="527"/>
                  </a:lnTo>
                  <a:lnTo>
                    <a:pt x="3976" y="527"/>
                  </a:lnTo>
                  <a:lnTo>
                    <a:pt x="3976" y="527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75686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</p:grpSp>
      <p:grpSp>
        <p:nvGrpSpPr>
          <p:cNvPr id="17423" name="Group 15"/>
          <p:cNvGrpSpPr>
            <a:grpSpLocks/>
          </p:cNvGrpSpPr>
          <p:nvPr/>
        </p:nvGrpSpPr>
        <p:grpSpPr bwMode="auto">
          <a:xfrm>
            <a:off x="627063" y="6021388"/>
            <a:ext cx="5684837" cy="849312"/>
            <a:chOff x="395" y="3793"/>
            <a:chExt cx="3581" cy="535"/>
          </a:xfrm>
        </p:grpSpPr>
        <p:sp>
          <p:nvSpPr>
            <p:cNvPr id="17424" name="Freeform 16"/>
            <p:cNvSpPr>
              <a:spLocks/>
            </p:cNvSpPr>
            <p:nvPr userDrawn="1"/>
          </p:nvSpPr>
          <p:spPr bwMode="auto">
            <a:xfrm>
              <a:off x="1196" y="3793"/>
              <a:ext cx="365" cy="291"/>
            </a:xfrm>
            <a:custGeom>
              <a:avLst/>
              <a:gdLst>
                <a:gd name="T0" fmla="*/ 24 w 365"/>
                <a:gd name="T1" fmla="*/ 24 h 287"/>
                <a:gd name="T2" fmla="*/ 0 w 365"/>
                <a:gd name="T3" fmla="*/ 60 h 287"/>
                <a:gd name="T4" fmla="*/ 66 w 365"/>
                <a:gd name="T5" fmla="*/ 108 h 287"/>
                <a:gd name="T6" fmla="*/ 143 w 365"/>
                <a:gd name="T7" fmla="*/ 180 h 287"/>
                <a:gd name="T8" fmla="*/ 191 w 365"/>
                <a:gd name="T9" fmla="*/ 168 h 287"/>
                <a:gd name="T10" fmla="*/ 341 w 365"/>
                <a:gd name="T11" fmla="*/ 287 h 287"/>
                <a:gd name="T12" fmla="*/ 305 w 365"/>
                <a:gd name="T13" fmla="*/ 174 h 287"/>
                <a:gd name="T14" fmla="*/ 365 w 365"/>
                <a:gd name="T15" fmla="*/ 132 h 287"/>
                <a:gd name="T16" fmla="*/ 359 w 365"/>
                <a:gd name="T17" fmla="*/ 126 h 287"/>
                <a:gd name="T18" fmla="*/ 335 w 365"/>
                <a:gd name="T19" fmla="*/ 114 h 287"/>
                <a:gd name="T20" fmla="*/ 299 w 365"/>
                <a:gd name="T21" fmla="*/ 90 h 287"/>
                <a:gd name="T22" fmla="*/ 257 w 365"/>
                <a:gd name="T23" fmla="*/ 72 h 287"/>
                <a:gd name="T24" fmla="*/ 215 w 365"/>
                <a:gd name="T25" fmla="*/ 54 h 287"/>
                <a:gd name="T26" fmla="*/ 173 w 365"/>
                <a:gd name="T27" fmla="*/ 36 h 287"/>
                <a:gd name="T28" fmla="*/ 143 w 365"/>
                <a:gd name="T29" fmla="*/ 24 h 287"/>
                <a:gd name="T30" fmla="*/ 131 w 365"/>
                <a:gd name="T31" fmla="*/ 18 h 287"/>
                <a:gd name="T32" fmla="*/ 107 w 365"/>
                <a:gd name="T33" fmla="*/ 18 h 287"/>
                <a:gd name="T34" fmla="*/ 95 w 365"/>
                <a:gd name="T35" fmla="*/ 18 h 287"/>
                <a:gd name="T36" fmla="*/ 72 w 365"/>
                <a:gd name="T37" fmla="*/ 12 h 287"/>
                <a:gd name="T38" fmla="*/ 66 w 365"/>
                <a:gd name="T39" fmla="*/ 12 h 287"/>
                <a:gd name="T40" fmla="*/ 54 w 365"/>
                <a:gd name="T41" fmla="*/ 6 h 287"/>
                <a:gd name="T42" fmla="*/ 42 w 365"/>
                <a:gd name="T43" fmla="*/ 0 h 287"/>
                <a:gd name="T44" fmla="*/ 30 w 365"/>
                <a:gd name="T45" fmla="*/ 0 h 287"/>
                <a:gd name="T46" fmla="*/ 24 w 365"/>
                <a:gd name="T47" fmla="*/ 24 h 287"/>
                <a:gd name="T48" fmla="*/ 24 w 365"/>
                <a:gd name="T49" fmla="*/ 24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65" h="287">
                  <a:moveTo>
                    <a:pt x="24" y="24"/>
                  </a:moveTo>
                  <a:lnTo>
                    <a:pt x="0" y="60"/>
                  </a:lnTo>
                  <a:lnTo>
                    <a:pt x="66" y="108"/>
                  </a:lnTo>
                  <a:lnTo>
                    <a:pt x="143" y="180"/>
                  </a:lnTo>
                  <a:lnTo>
                    <a:pt x="191" y="168"/>
                  </a:lnTo>
                  <a:lnTo>
                    <a:pt x="341" y="287"/>
                  </a:lnTo>
                  <a:lnTo>
                    <a:pt x="305" y="174"/>
                  </a:lnTo>
                  <a:lnTo>
                    <a:pt x="365" y="132"/>
                  </a:lnTo>
                  <a:lnTo>
                    <a:pt x="359" y="126"/>
                  </a:lnTo>
                  <a:lnTo>
                    <a:pt x="335" y="114"/>
                  </a:lnTo>
                  <a:lnTo>
                    <a:pt x="299" y="90"/>
                  </a:lnTo>
                  <a:lnTo>
                    <a:pt x="257" y="72"/>
                  </a:lnTo>
                  <a:lnTo>
                    <a:pt x="215" y="54"/>
                  </a:lnTo>
                  <a:lnTo>
                    <a:pt x="173" y="36"/>
                  </a:lnTo>
                  <a:lnTo>
                    <a:pt x="143" y="24"/>
                  </a:lnTo>
                  <a:lnTo>
                    <a:pt x="131" y="18"/>
                  </a:lnTo>
                  <a:lnTo>
                    <a:pt x="107" y="18"/>
                  </a:lnTo>
                  <a:lnTo>
                    <a:pt x="95" y="18"/>
                  </a:lnTo>
                  <a:lnTo>
                    <a:pt x="72" y="12"/>
                  </a:lnTo>
                  <a:lnTo>
                    <a:pt x="66" y="12"/>
                  </a:lnTo>
                  <a:lnTo>
                    <a:pt x="54" y="6"/>
                  </a:lnTo>
                  <a:lnTo>
                    <a:pt x="42" y="0"/>
                  </a:lnTo>
                  <a:lnTo>
                    <a:pt x="30" y="0"/>
                  </a:lnTo>
                  <a:lnTo>
                    <a:pt x="24" y="24"/>
                  </a:lnTo>
                  <a:lnTo>
                    <a:pt x="24" y="2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425" name="Freeform 17"/>
            <p:cNvSpPr>
              <a:spLocks/>
            </p:cNvSpPr>
            <p:nvPr userDrawn="1"/>
          </p:nvSpPr>
          <p:spPr bwMode="auto">
            <a:xfrm>
              <a:off x="1943" y="3829"/>
              <a:ext cx="2033" cy="499"/>
            </a:xfrm>
            <a:custGeom>
              <a:avLst/>
              <a:gdLst>
                <a:gd name="T0" fmla="*/ 186 w 2033"/>
                <a:gd name="T1" fmla="*/ 18 h 499"/>
                <a:gd name="T2" fmla="*/ 138 w 2033"/>
                <a:gd name="T3" fmla="*/ 6 h 499"/>
                <a:gd name="T4" fmla="*/ 96 w 2033"/>
                <a:gd name="T5" fmla="*/ 0 h 499"/>
                <a:gd name="T6" fmla="*/ 36 w 2033"/>
                <a:gd name="T7" fmla="*/ 0 h 499"/>
                <a:gd name="T8" fmla="*/ 12 w 2033"/>
                <a:gd name="T9" fmla="*/ 25 h 499"/>
                <a:gd name="T10" fmla="*/ 0 w 2033"/>
                <a:gd name="T11" fmla="*/ 128 h 499"/>
                <a:gd name="T12" fmla="*/ 60 w 2033"/>
                <a:gd name="T13" fmla="*/ 104 h 499"/>
                <a:gd name="T14" fmla="*/ 90 w 2033"/>
                <a:gd name="T15" fmla="*/ 134 h 499"/>
                <a:gd name="T16" fmla="*/ 150 w 2033"/>
                <a:gd name="T17" fmla="*/ 153 h 499"/>
                <a:gd name="T18" fmla="*/ 209 w 2033"/>
                <a:gd name="T19" fmla="*/ 273 h 499"/>
                <a:gd name="T20" fmla="*/ 401 w 2033"/>
                <a:gd name="T21" fmla="*/ 359 h 499"/>
                <a:gd name="T22" fmla="*/ 777 w 2033"/>
                <a:gd name="T23" fmla="*/ 359 h 499"/>
                <a:gd name="T24" fmla="*/ 2033 w 2033"/>
                <a:gd name="T25" fmla="*/ 499 h 499"/>
                <a:gd name="T26" fmla="*/ 2033 w 2033"/>
                <a:gd name="T27" fmla="*/ 499 h 499"/>
                <a:gd name="T28" fmla="*/ 1991 w 2033"/>
                <a:gd name="T29" fmla="*/ 493 h 499"/>
                <a:gd name="T30" fmla="*/ 676 w 2033"/>
                <a:gd name="T31" fmla="*/ 243 h 499"/>
                <a:gd name="T32" fmla="*/ 514 w 2033"/>
                <a:gd name="T33" fmla="*/ 159 h 499"/>
                <a:gd name="T34" fmla="*/ 425 w 2033"/>
                <a:gd name="T35" fmla="*/ 110 h 499"/>
                <a:gd name="T36" fmla="*/ 365 w 2033"/>
                <a:gd name="T37" fmla="*/ 92 h 499"/>
                <a:gd name="T38" fmla="*/ 281 w 2033"/>
                <a:gd name="T39" fmla="*/ 61 h 499"/>
                <a:gd name="T40" fmla="*/ 186 w 2033"/>
                <a:gd name="T41" fmla="*/ 18 h 499"/>
                <a:gd name="T42" fmla="*/ 186 w 2033"/>
                <a:gd name="T43" fmla="*/ 18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033" h="499">
                  <a:moveTo>
                    <a:pt x="186" y="18"/>
                  </a:moveTo>
                  <a:lnTo>
                    <a:pt x="138" y="6"/>
                  </a:lnTo>
                  <a:lnTo>
                    <a:pt x="96" y="0"/>
                  </a:lnTo>
                  <a:lnTo>
                    <a:pt x="36" y="0"/>
                  </a:lnTo>
                  <a:lnTo>
                    <a:pt x="12" y="25"/>
                  </a:lnTo>
                  <a:lnTo>
                    <a:pt x="0" y="128"/>
                  </a:lnTo>
                  <a:lnTo>
                    <a:pt x="60" y="104"/>
                  </a:lnTo>
                  <a:lnTo>
                    <a:pt x="90" y="134"/>
                  </a:lnTo>
                  <a:lnTo>
                    <a:pt x="150" y="153"/>
                  </a:lnTo>
                  <a:lnTo>
                    <a:pt x="209" y="273"/>
                  </a:lnTo>
                  <a:lnTo>
                    <a:pt x="401" y="359"/>
                  </a:lnTo>
                  <a:lnTo>
                    <a:pt x="777" y="359"/>
                  </a:lnTo>
                  <a:lnTo>
                    <a:pt x="2033" y="499"/>
                  </a:lnTo>
                  <a:lnTo>
                    <a:pt x="2033" y="499"/>
                  </a:lnTo>
                  <a:lnTo>
                    <a:pt x="1991" y="493"/>
                  </a:lnTo>
                  <a:lnTo>
                    <a:pt x="676" y="243"/>
                  </a:lnTo>
                  <a:lnTo>
                    <a:pt x="514" y="159"/>
                  </a:lnTo>
                  <a:lnTo>
                    <a:pt x="425" y="110"/>
                  </a:lnTo>
                  <a:lnTo>
                    <a:pt x="365" y="92"/>
                  </a:lnTo>
                  <a:lnTo>
                    <a:pt x="281" y="61"/>
                  </a:lnTo>
                  <a:lnTo>
                    <a:pt x="186" y="18"/>
                  </a:lnTo>
                  <a:lnTo>
                    <a:pt x="186" y="1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426" name="Freeform 18"/>
            <p:cNvSpPr>
              <a:spLocks/>
            </p:cNvSpPr>
            <p:nvPr userDrawn="1"/>
          </p:nvSpPr>
          <p:spPr bwMode="auto">
            <a:xfrm>
              <a:off x="1830" y="3823"/>
              <a:ext cx="71" cy="61"/>
            </a:xfrm>
            <a:custGeom>
              <a:avLst/>
              <a:gdLst>
                <a:gd name="T0" fmla="*/ 0 w 71"/>
                <a:gd name="T1" fmla="*/ 18 h 60"/>
                <a:gd name="T2" fmla="*/ 6 w 71"/>
                <a:gd name="T3" fmla="*/ 18 h 60"/>
                <a:gd name="T4" fmla="*/ 12 w 71"/>
                <a:gd name="T5" fmla="*/ 12 h 60"/>
                <a:gd name="T6" fmla="*/ 6 w 71"/>
                <a:gd name="T7" fmla="*/ 6 h 60"/>
                <a:gd name="T8" fmla="*/ 0 w 71"/>
                <a:gd name="T9" fmla="*/ 0 h 60"/>
                <a:gd name="T10" fmla="*/ 29 w 71"/>
                <a:gd name="T11" fmla="*/ 18 h 60"/>
                <a:gd name="T12" fmla="*/ 53 w 71"/>
                <a:gd name="T13" fmla="*/ 18 h 60"/>
                <a:gd name="T14" fmla="*/ 59 w 71"/>
                <a:gd name="T15" fmla="*/ 30 h 60"/>
                <a:gd name="T16" fmla="*/ 65 w 71"/>
                <a:gd name="T17" fmla="*/ 42 h 60"/>
                <a:gd name="T18" fmla="*/ 71 w 71"/>
                <a:gd name="T19" fmla="*/ 54 h 60"/>
                <a:gd name="T20" fmla="*/ 71 w 71"/>
                <a:gd name="T21" fmla="*/ 60 h 60"/>
                <a:gd name="T22" fmla="*/ 59 w 71"/>
                <a:gd name="T23" fmla="*/ 54 h 60"/>
                <a:gd name="T24" fmla="*/ 47 w 71"/>
                <a:gd name="T25" fmla="*/ 42 h 60"/>
                <a:gd name="T26" fmla="*/ 23 w 71"/>
                <a:gd name="T27" fmla="*/ 30 h 60"/>
                <a:gd name="T28" fmla="*/ 23 w 71"/>
                <a:gd name="T29" fmla="*/ 36 h 60"/>
                <a:gd name="T30" fmla="*/ 18 w 71"/>
                <a:gd name="T31" fmla="*/ 42 h 60"/>
                <a:gd name="T32" fmla="*/ 12 w 71"/>
                <a:gd name="T33" fmla="*/ 48 h 60"/>
                <a:gd name="T34" fmla="*/ 6 w 71"/>
                <a:gd name="T35" fmla="*/ 48 h 60"/>
                <a:gd name="T36" fmla="*/ 6 w 71"/>
                <a:gd name="T37" fmla="*/ 48 h 60"/>
                <a:gd name="T38" fmla="*/ 6 w 71"/>
                <a:gd name="T39" fmla="*/ 36 h 60"/>
                <a:gd name="T40" fmla="*/ 0 w 71"/>
                <a:gd name="T41" fmla="*/ 18 h 60"/>
                <a:gd name="T42" fmla="*/ 0 w 71"/>
                <a:gd name="T43" fmla="*/ 18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71" h="60">
                  <a:moveTo>
                    <a:pt x="0" y="18"/>
                  </a:moveTo>
                  <a:lnTo>
                    <a:pt x="6" y="18"/>
                  </a:lnTo>
                  <a:lnTo>
                    <a:pt x="12" y="12"/>
                  </a:lnTo>
                  <a:lnTo>
                    <a:pt x="6" y="6"/>
                  </a:lnTo>
                  <a:lnTo>
                    <a:pt x="0" y="0"/>
                  </a:lnTo>
                  <a:lnTo>
                    <a:pt x="29" y="18"/>
                  </a:lnTo>
                  <a:lnTo>
                    <a:pt x="53" y="18"/>
                  </a:lnTo>
                  <a:lnTo>
                    <a:pt x="59" y="30"/>
                  </a:lnTo>
                  <a:lnTo>
                    <a:pt x="65" y="42"/>
                  </a:lnTo>
                  <a:lnTo>
                    <a:pt x="71" y="54"/>
                  </a:lnTo>
                  <a:lnTo>
                    <a:pt x="71" y="60"/>
                  </a:lnTo>
                  <a:lnTo>
                    <a:pt x="59" y="54"/>
                  </a:lnTo>
                  <a:lnTo>
                    <a:pt x="47" y="42"/>
                  </a:lnTo>
                  <a:lnTo>
                    <a:pt x="23" y="30"/>
                  </a:lnTo>
                  <a:lnTo>
                    <a:pt x="23" y="36"/>
                  </a:lnTo>
                  <a:lnTo>
                    <a:pt x="18" y="42"/>
                  </a:lnTo>
                  <a:lnTo>
                    <a:pt x="12" y="48"/>
                  </a:lnTo>
                  <a:lnTo>
                    <a:pt x="6" y="48"/>
                  </a:lnTo>
                  <a:lnTo>
                    <a:pt x="6" y="48"/>
                  </a:lnTo>
                  <a:lnTo>
                    <a:pt x="6" y="36"/>
                  </a:lnTo>
                  <a:lnTo>
                    <a:pt x="0" y="18"/>
                  </a:lnTo>
                  <a:lnTo>
                    <a:pt x="0" y="1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427" name="Freeform 19"/>
            <p:cNvSpPr>
              <a:spLocks/>
            </p:cNvSpPr>
            <p:nvPr userDrawn="1"/>
          </p:nvSpPr>
          <p:spPr bwMode="auto">
            <a:xfrm>
              <a:off x="855" y="3842"/>
              <a:ext cx="161" cy="164"/>
            </a:xfrm>
            <a:custGeom>
              <a:avLst/>
              <a:gdLst>
                <a:gd name="T0" fmla="*/ 30 w 161"/>
                <a:gd name="T1" fmla="*/ 0 h 162"/>
                <a:gd name="T2" fmla="*/ 48 w 161"/>
                <a:gd name="T3" fmla="*/ 6 h 162"/>
                <a:gd name="T4" fmla="*/ 72 w 161"/>
                <a:gd name="T5" fmla="*/ 6 h 162"/>
                <a:gd name="T6" fmla="*/ 114 w 161"/>
                <a:gd name="T7" fmla="*/ 12 h 162"/>
                <a:gd name="T8" fmla="*/ 96 w 161"/>
                <a:gd name="T9" fmla="*/ 54 h 162"/>
                <a:gd name="T10" fmla="*/ 96 w 161"/>
                <a:gd name="T11" fmla="*/ 60 h 162"/>
                <a:gd name="T12" fmla="*/ 102 w 161"/>
                <a:gd name="T13" fmla="*/ 72 h 162"/>
                <a:gd name="T14" fmla="*/ 108 w 161"/>
                <a:gd name="T15" fmla="*/ 84 h 162"/>
                <a:gd name="T16" fmla="*/ 120 w 161"/>
                <a:gd name="T17" fmla="*/ 96 h 162"/>
                <a:gd name="T18" fmla="*/ 143 w 161"/>
                <a:gd name="T19" fmla="*/ 114 h 162"/>
                <a:gd name="T20" fmla="*/ 155 w 161"/>
                <a:gd name="T21" fmla="*/ 138 h 162"/>
                <a:gd name="T22" fmla="*/ 161 w 161"/>
                <a:gd name="T23" fmla="*/ 156 h 162"/>
                <a:gd name="T24" fmla="*/ 161 w 161"/>
                <a:gd name="T25" fmla="*/ 162 h 162"/>
                <a:gd name="T26" fmla="*/ 96 w 161"/>
                <a:gd name="T27" fmla="*/ 102 h 162"/>
                <a:gd name="T28" fmla="*/ 30 w 161"/>
                <a:gd name="T29" fmla="*/ 54 h 162"/>
                <a:gd name="T30" fmla="*/ 0 w 161"/>
                <a:gd name="T31" fmla="*/ 0 h 162"/>
                <a:gd name="T32" fmla="*/ 30 w 161"/>
                <a:gd name="T33" fmla="*/ 0 h 162"/>
                <a:gd name="T34" fmla="*/ 30 w 161"/>
                <a:gd name="T35" fmla="*/ 0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61" h="162">
                  <a:moveTo>
                    <a:pt x="30" y="0"/>
                  </a:moveTo>
                  <a:lnTo>
                    <a:pt x="48" y="6"/>
                  </a:lnTo>
                  <a:lnTo>
                    <a:pt x="72" y="6"/>
                  </a:lnTo>
                  <a:lnTo>
                    <a:pt x="114" y="12"/>
                  </a:lnTo>
                  <a:lnTo>
                    <a:pt x="96" y="54"/>
                  </a:lnTo>
                  <a:lnTo>
                    <a:pt x="96" y="60"/>
                  </a:lnTo>
                  <a:lnTo>
                    <a:pt x="102" y="72"/>
                  </a:lnTo>
                  <a:lnTo>
                    <a:pt x="108" y="84"/>
                  </a:lnTo>
                  <a:lnTo>
                    <a:pt x="120" y="96"/>
                  </a:lnTo>
                  <a:lnTo>
                    <a:pt x="143" y="114"/>
                  </a:lnTo>
                  <a:lnTo>
                    <a:pt x="155" y="138"/>
                  </a:lnTo>
                  <a:lnTo>
                    <a:pt x="161" y="156"/>
                  </a:lnTo>
                  <a:lnTo>
                    <a:pt x="161" y="162"/>
                  </a:lnTo>
                  <a:lnTo>
                    <a:pt x="96" y="102"/>
                  </a:lnTo>
                  <a:lnTo>
                    <a:pt x="30" y="54"/>
                  </a:lnTo>
                  <a:lnTo>
                    <a:pt x="0" y="0"/>
                  </a:lnTo>
                  <a:lnTo>
                    <a:pt x="30" y="0"/>
                  </a:lnTo>
                  <a:lnTo>
                    <a:pt x="30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428" name="Freeform 20"/>
            <p:cNvSpPr>
              <a:spLocks/>
            </p:cNvSpPr>
            <p:nvPr userDrawn="1"/>
          </p:nvSpPr>
          <p:spPr bwMode="auto">
            <a:xfrm>
              <a:off x="706" y="3854"/>
              <a:ext cx="59" cy="61"/>
            </a:xfrm>
            <a:custGeom>
              <a:avLst/>
              <a:gdLst>
                <a:gd name="T0" fmla="*/ 59 w 59"/>
                <a:gd name="T1" fmla="*/ 6 h 60"/>
                <a:gd name="T2" fmla="*/ 41 w 59"/>
                <a:gd name="T3" fmla="*/ 30 h 60"/>
                <a:gd name="T4" fmla="*/ 41 w 59"/>
                <a:gd name="T5" fmla="*/ 36 h 60"/>
                <a:gd name="T6" fmla="*/ 47 w 59"/>
                <a:gd name="T7" fmla="*/ 42 h 60"/>
                <a:gd name="T8" fmla="*/ 53 w 59"/>
                <a:gd name="T9" fmla="*/ 54 h 60"/>
                <a:gd name="T10" fmla="*/ 53 w 59"/>
                <a:gd name="T11" fmla="*/ 60 h 60"/>
                <a:gd name="T12" fmla="*/ 47 w 59"/>
                <a:gd name="T13" fmla="*/ 54 h 60"/>
                <a:gd name="T14" fmla="*/ 35 w 59"/>
                <a:gd name="T15" fmla="*/ 48 h 60"/>
                <a:gd name="T16" fmla="*/ 23 w 59"/>
                <a:gd name="T17" fmla="*/ 36 h 60"/>
                <a:gd name="T18" fmla="*/ 17 w 59"/>
                <a:gd name="T19" fmla="*/ 30 h 60"/>
                <a:gd name="T20" fmla="*/ 0 w 59"/>
                <a:gd name="T21" fmla="*/ 0 h 60"/>
                <a:gd name="T22" fmla="*/ 59 w 59"/>
                <a:gd name="T23" fmla="*/ 6 h 60"/>
                <a:gd name="T24" fmla="*/ 59 w 59"/>
                <a:gd name="T25" fmla="*/ 6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9" h="60">
                  <a:moveTo>
                    <a:pt x="59" y="6"/>
                  </a:moveTo>
                  <a:lnTo>
                    <a:pt x="41" y="30"/>
                  </a:lnTo>
                  <a:lnTo>
                    <a:pt x="41" y="36"/>
                  </a:lnTo>
                  <a:lnTo>
                    <a:pt x="47" y="42"/>
                  </a:lnTo>
                  <a:lnTo>
                    <a:pt x="53" y="54"/>
                  </a:lnTo>
                  <a:lnTo>
                    <a:pt x="53" y="60"/>
                  </a:lnTo>
                  <a:lnTo>
                    <a:pt x="47" y="54"/>
                  </a:lnTo>
                  <a:lnTo>
                    <a:pt x="35" y="48"/>
                  </a:lnTo>
                  <a:lnTo>
                    <a:pt x="23" y="36"/>
                  </a:lnTo>
                  <a:lnTo>
                    <a:pt x="17" y="30"/>
                  </a:lnTo>
                  <a:lnTo>
                    <a:pt x="0" y="0"/>
                  </a:lnTo>
                  <a:lnTo>
                    <a:pt x="59" y="6"/>
                  </a:lnTo>
                  <a:lnTo>
                    <a:pt x="59" y="6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7429" name="Freeform 21"/>
            <p:cNvSpPr>
              <a:spLocks/>
            </p:cNvSpPr>
            <p:nvPr userDrawn="1"/>
          </p:nvSpPr>
          <p:spPr bwMode="auto">
            <a:xfrm>
              <a:off x="395" y="3811"/>
              <a:ext cx="245" cy="207"/>
            </a:xfrm>
            <a:custGeom>
              <a:avLst/>
              <a:gdLst>
                <a:gd name="T0" fmla="*/ 233 w 245"/>
                <a:gd name="T1" fmla="*/ 36 h 204"/>
                <a:gd name="T2" fmla="*/ 245 w 245"/>
                <a:gd name="T3" fmla="*/ 42 h 204"/>
                <a:gd name="T4" fmla="*/ 209 w 245"/>
                <a:gd name="T5" fmla="*/ 84 h 204"/>
                <a:gd name="T6" fmla="*/ 143 w 245"/>
                <a:gd name="T7" fmla="*/ 132 h 204"/>
                <a:gd name="T8" fmla="*/ 167 w 245"/>
                <a:gd name="T9" fmla="*/ 156 h 204"/>
                <a:gd name="T10" fmla="*/ 179 w 245"/>
                <a:gd name="T11" fmla="*/ 204 h 204"/>
                <a:gd name="T12" fmla="*/ 77 w 245"/>
                <a:gd name="T13" fmla="*/ 132 h 204"/>
                <a:gd name="T14" fmla="*/ 47 w 245"/>
                <a:gd name="T15" fmla="*/ 84 h 204"/>
                <a:gd name="T16" fmla="*/ 89 w 245"/>
                <a:gd name="T17" fmla="*/ 66 h 204"/>
                <a:gd name="T18" fmla="*/ 59 w 245"/>
                <a:gd name="T19" fmla="*/ 36 h 204"/>
                <a:gd name="T20" fmla="*/ 0 w 245"/>
                <a:gd name="T21" fmla="*/ 12 h 204"/>
                <a:gd name="T22" fmla="*/ 0 w 245"/>
                <a:gd name="T23" fmla="*/ 0 h 204"/>
                <a:gd name="T24" fmla="*/ 6 w 245"/>
                <a:gd name="T25" fmla="*/ 0 h 204"/>
                <a:gd name="T26" fmla="*/ 12 w 245"/>
                <a:gd name="T27" fmla="*/ 0 h 204"/>
                <a:gd name="T28" fmla="*/ 47 w 245"/>
                <a:gd name="T29" fmla="*/ 6 h 204"/>
                <a:gd name="T30" fmla="*/ 77 w 245"/>
                <a:gd name="T31" fmla="*/ 6 h 204"/>
                <a:gd name="T32" fmla="*/ 83 w 245"/>
                <a:gd name="T33" fmla="*/ 6 h 204"/>
                <a:gd name="T34" fmla="*/ 89 w 245"/>
                <a:gd name="T35" fmla="*/ 6 h 204"/>
                <a:gd name="T36" fmla="*/ 101 w 245"/>
                <a:gd name="T37" fmla="*/ 12 h 204"/>
                <a:gd name="T38" fmla="*/ 125 w 245"/>
                <a:gd name="T39" fmla="*/ 12 h 204"/>
                <a:gd name="T40" fmla="*/ 143 w 245"/>
                <a:gd name="T41" fmla="*/ 18 h 204"/>
                <a:gd name="T42" fmla="*/ 149 w 245"/>
                <a:gd name="T43" fmla="*/ 18 h 204"/>
                <a:gd name="T44" fmla="*/ 149 w 245"/>
                <a:gd name="T45" fmla="*/ 18 h 204"/>
                <a:gd name="T46" fmla="*/ 203 w 245"/>
                <a:gd name="T47" fmla="*/ 24 h 204"/>
                <a:gd name="T48" fmla="*/ 233 w 245"/>
                <a:gd name="T49" fmla="*/ 36 h 204"/>
                <a:gd name="T50" fmla="*/ 233 w 245"/>
                <a:gd name="T51" fmla="*/ 36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45" h="204">
                  <a:moveTo>
                    <a:pt x="233" y="36"/>
                  </a:moveTo>
                  <a:lnTo>
                    <a:pt x="245" y="42"/>
                  </a:lnTo>
                  <a:lnTo>
                    <a:pt x="209" y="84"/>
                  </a:lnTo>
                  <a:lnTo>
                    <a:pt x="143" y="132"/>
                  </a:lnTo>
                  <a:lnTo>
                    <a:pt x="167" y="156"/>
                  </a:lnTo>
                  <a:lnTo>
                    <a:pt x="179" y="204"/>
                  </a:lnTo>
                  <a:lnTo>
                    <a:pt x="77" y="132"/>
                  </a:lnTo>
                  <a:lnTo>
                    <a:pt x="47" y="84"/>
                  </a:lnTo>
                  <a:lnTo>
                    <a:pt x="89" y="66"/>
                  </a:lnTo>
                  <a:lnTo>
                    <a:pt x="59" y="36"/>
                  </a:lnTo>
                  <a:lnTo>
                    <a:pt x="0" y="12"/>
                  </a:lnTo>
                  <a:lnTo>
                    <a:pt x="0" y="0"/>
                  </a:lnTo>
                  <a:lnTo>
                    <a:pt x="6" y="0"/>
                  </a:lnTo>
                  <a:lnTo>
                    <a:pt x="12" y="0"/>
                  </a:lnTo>
                  <a:lnTo>
                    <a:pt x="47" y="6"/>
                  </a:lnTo>
                  <a:lnTo>
                    <a:pt x="77" y="6"/>
                  </a:lnTo>
                  <a:lnTo>
                    <a:pt x="83" y="6"/>
                  </a:lnTo>
                  <a:lnTo>
                    <a:pt x="89" y="6"/>
                  </a:lnTo>
                  <a:lnTo>
                    <a:pt x="101" y="12"/>
                  </a:lnTo>
                  <a:lnTo>
                    <a:pt x="125" y="12"/>
                  </a:lnTo>
                  <a:lnTo>
                    <a:pt x="143" y="18"/>
                  </a:lnTo>
                  <a:lnTo>
                    <a:pt x="149" y="18"/>
                  </a:lnTo>
                  <a:lnTo>
                    <a:pt x="149" y="18"/>
                  </a:lnTo>
                  <a:lnTo>
                    <a:pt x="203" y="24"/>
                  </a:lnTo>
                  <a:lnTo>
                    <a:pt x="233" y="36"/>
                  </a:lnTo>
                  <a:lnTo>
                    <a:pt x="233" y="36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</p:grpSp>
      <p:sp>
        <p:nvSpPr>
          <p:cNvPr id="17430" name="Rectangle 22"/>
          <p:cNvSpPr>
            <a:spLocks noGrp="1" noChangeArrowheads="1"/>
          </p:cNvSpPr>
          <p:nvPr>
            <p:ph type="ctrTitle" sz="quarter"/>
          </p:nvPr>
        </p:nvSpPr>
        <p:spPr>
          <a:xfrm>
            <a:off x="457200" y="1447800"/>
            <a:ext cx="8229600" cy="1736725"/>
          </a:xfrm>
        </p:spPr>
        <p:txBody>
          <a:bodyPr/>
          <a:lstStyle>
            <a:lvl1pPr>
              <a:defRPr sz="5400"/>
            </a:lvl1pPr>
          </a:lstStyle>
          <a:p>
            <a:pPr lvl="0"/>
            <a:r>
              <a:rPr lang="cs-CZ" noProof="0" smtClean="0"/>
              <a:t>Klepnutím lze upravit styl předlohy nadpisů.</a:t>
            </a:r>
          </a:p>
        </p:txBody>
      </p:sp>
      <p:sp>
        <p:nvSpPr>
          <p:cNvPr id="17431" name="Rectangle 2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4290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 lvl="0"/>
            <a:r>
              <a:rPr lang="cs-CZ" noProof="0" smtClean="0"/>
              <a:t>Klepnutím lze upravit styl předlohy podnadpisů.</a:t>
            </a:r>
          </a:p>
        </p:txBody>
      </p:sp>
      <p:sp>
        <p:nvSpPr>
          <p:cNvPr id="17432" name="Rectangle 24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fld id="{674D1475-5B36-4FD9-A0BC-0C706F783471}" type="datetimeFigureOut">
              <a:rPr lang="cs-CZ"/>
              <a:pPr/>
              <a:t>4.5.2011</a:t>
            </a:fld>
            <a:endParaRPr lang="cs-CZ"/>
          </a:p>
        </p:txBody>
      </p:sp>
      <p:sp>
        <p:nvSpPr>
          <p:cNvPr id="17433" name="Rectangle 25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0A52A7D5-56F1-44BD-AA85-5EE6EFA49FBC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17434" name="Rectangle 26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76E267C-8363-4935-95FF-D690B976367D}" type="datetimeFigureOut">
              <a:rPr lang="cs-CZ"/>
              <a:pPr/>
              <a:t>4.5.2011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0F5049-1C1F-4461-87BE-61C0002A467F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166164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7E06F6B-F6F0-492E-A5A0-7F3988E1B327}" type="datetimeFigureOut">
              <a:rPr lang="cs-CZ"/>
              <a:pPr/>
              <a:t>4.5.2011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68693C-07D5-43BF-9C53-69B2A11AE0EB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94042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4A5DB69-993E-4696-8621-71CADB649176}" type="datetimeFigureOut">
              <a:rPr lang="cs-CZ"/>
              <a:pPr/>
              <a:t>4.5.2011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238781-A5B1-4EC4-97BC-E759F22A2185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353196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4A8EF8F-6785-4566-B029-0E0B4297B2A8}" type="datetimeFigureOut">
              <a:rPr lang="cs-CZ"/>
              <a:pPr/>
              <a:t>4.5.2011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0C0DA1-7DF9-415B-8D61-FCAEB6CB6256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930603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A22CD20-1960-4C82-9777-B44597CE69F5}" type="datetimeFigureOut">
              <a:rPr lang="cs-CZ"/>
              <a:pPr/>
              <a:t>4.5.2011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4E0090-6C63-4BEC-9D20-A1D26CD76677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311705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F1B5B12-FC9F-4D04-87DD-2CC7F1D2F315}" type="datetimeFigureOut">
              <a:rPr lang="cs-CZ"/>
              <a:pPr/>
              <a:t>4.5.2011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B21D30-387E-4BBE-93FB-621F387E5312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24330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C55AE71-F6DC-49BF-810D-91B486BF8F00}" type="datetimeFigureOut">
              <a:rPr lang="cs-CZ"/>
              <a:pPr/>
              <a:t>4.5.2011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62CEFF-835F-418C-AB3C-23180FBA8F98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372414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43900B7-D632-44DD-8E41-4798752C21B7}" type="datetimeFigureOut">
              <a:rPr lang="cs-CZ"/>
              <a:pPr/>
              <a:t>4.5.2011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371ACA-1B5E-480F-A68E-411922EE38E4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23504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7212391-B65A-4BF6-A4C7-7CFABFE44637}" type="datetimeFigureOut">
              <a:rPr lang="cs-CZ"/>
              <a:pPr/>
              <a:t>4.5.2011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EAD647-0767-42E4-AE7C-EE30ED268F00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25641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28600"/>
            <a:ext cx="2057400" cy="58674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28600"/>
            <a:ext cx="6019800" cy="58674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7886285-AD3D-45E6-BEF1-55D0E4E32DBB}" type="datetimeFigureOut">
              <a:rPr lang="cs-CZ"/>
              <a:pPr/>
              <a:t>4.5.2011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663563-81D5-42E0-B348-968B118A8F42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434711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8F9CFFB-C9DC-43B3-9399-4BB2AF4F2C69}" type="datetimeFigureOut">
              <a:rPr lang="cs-CZ"/>
              <a:pPr/>
              <a:t>4.5.2011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43AC69-3820-44CA-8C78-CBC5666DD16B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474910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D011AE6-B99D-4B85-8330-237627FCFA0A}" type="datetimeFigureOut">
              <a:rPr lang="cs-CZ"/>
              <a:pPr/>
              <a:t>4.5.2011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606B2C-7E89-4E51-9F74-F98F26874BFF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5947234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39F571B-390A-45CA-91EE-6C32EDD368D2}" type="datetimeFigureOut">
              <a:rPr lang="cs-CZ"/>
              <a:pPr/>
              <a:t>4.5.2011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E7237B-3399-4E66-B55A-6791EDDB464D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5145937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0D312D0-04C5-4DE0-9183-B038D6625A42}" type="datetimeFigureOut">
              <a:rPr lang="cs-CZ"/>
              <a:pPr/>
              <a:t>4.5.2011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80EB6F-5193-4852-93F7-7053E0320119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529328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6F1FEF5-EB35-48A3-8355-25CD71AE22A2}" type="datetimeFigureOut">
              <a:rPr lang="cs-CZ"/>
              <a:pPr/>
              <a:t>4.5.2011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830CD7-4DF5-4041-A633-10909D8CC4FD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7914661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C491456-6416-4DB3-865D-DD982871586F}" type="datetimeFigureOut">
              <a:rPr lang="cs-CZ"/>
              <a:pPr/>
              <a:t>4.5.2011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1FA870-EE46-454E-A0E1-D40D660831BD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5776656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38FABFC-7C80-4323-9001-136EB874DF48}" type="datetimeFigureOut">
              <a:rPr lang="cs-CZ"/>
              <a:pPr/>
              <a:t>4.5.2011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AD782A-D8C8-4E18-8A8C-CF74DEDBE393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7464432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AD8D20A-5462-4273-A6D9-B83BA30917A4}" type="datetimeFigureOut">
              <a:rPr lang="cs-CZ"/>
              <a:pPr/>
              <a:t>4.5.2011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039044-66B0-4AC7-A76F-C0CF018B3028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9412654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15DAB65-4B1C-4F64-A7E3-051417B213E9}" type="datetimeFigureOut">
              <a:rPr lang="cs-CZ"/>
              <a:pPr/>
              <a:t>4.5.2011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03E5BD-85B0-49B0-9BA2-4F2A38F6625F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9912771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DFB012B-E5FB-4834-8ECA-E90CD20E255F}" type="datetimeFigureOut">
              <a:rPr lang="cs-CZ"/>
              <a:pPr/>
              <a:t>4.5.2011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E46706-8ABF-421A-8B22-D2F0D435F441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19846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BC31247-9CCD-4B4F-ACA2-1B69C77DC801}" type="datetimeFigureOut">
              <a:rPr lang="cs-CZ"/>
              <a:pPr/>
              <a:t>4.5.2011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60705F-B101-4A53-9067-3742BD90170C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74945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2"/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5" name="Group 44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28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40" name="Rectangle 114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1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2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29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37" name="Rectangle 84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8" name="Rectangle 85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9" name="Rectangle 113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30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34" name="Rectangle 77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5" name="Rectangle 78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6" name="Rectangle 80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sp>
            <p:nvSpPr>
              <p:cNvPr id="31" name="Rectangle 74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2" name="Rectangle 75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3" name="Rectangle 76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  <p:sp>
          <p:nvSpPr>
            <p:cNvPr id="6" name="Freeform 44"/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7" name="Freeform 47"/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8" name="Freeform 48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" name="Freeform 50"/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0" name="Freeform 51"/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1" name="Hexagon 52"/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2" name="Hexagon 53"/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3" name="Hexagon 54"/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4" name="Hexagon 55"/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5" name="Hexagon 56"/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6" name="Freeform 57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7" name="Hexagon 58"/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8" name="Hexagon 59"/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9" name="Hexagon 60"/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0" name="Hexagon 61"/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1" name="Hexagon 62"/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2" name="Hexagon 63"/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3" name="Hexagon 64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4" name="Hexagon 65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5" name="Hexagon 66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6" name="Freeform 67"/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7" name="Freeform 68"/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43" name="Rectangle 45"/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4" name="Rectangle 46"/>
          <p:cNvSpPr/>
          <p:nvPr/>
        </p:nvSpPr>
        <p:spPr>
          <a:xfrm>
            <a:off x="4649788" y="-22225"/>
            <a:ext cx="3505200" cy="23129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5" name="Rectangle 49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6" name="Rectangle 88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7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688" y="1516063"/>
            <a:ext cx="2133600" cy="752475"/>
          </a:xfrm>
        </p:spPr>
        <p:txBody>
          <a:bodyPr anchor="b"/>
          <a:lstStyle>
            <a:lvl1pPr algn="l">
              <a:defRPr sz="2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838" y="5719763"/>
            <a:ext cx="2830512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788" y="5719763"/>
            <a:ext cx="642937" cy="365125"/>
          </a:xfrm>
        </p:spPr>
        <p:txBody>
          <a:bodyPr/>
          <a:lstStyle>
            <a:lvl1pPr>
              <a:defRPr smtClean="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fld id="{048161F4-18C6-400F-8B86-04CCACDFC33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4736453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3"/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6" name="Group 44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29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41" name="Rectangle 83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2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3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30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38" name="Rectangle 80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9" name="Rectangle 81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0" name="Rectangle 82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31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35" name="Rectangle 77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6" name="Rectangle 78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7" name="Rectangle 79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sp>
            <p:nvSpPr>
              <p:cNvPr id="32" name="Rectangle 74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3" name="Rectangle 75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4" name="Rectangle 76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  <p:sp>
          <p:nvSpPr>
            <p:cNvPr id="7" name="Freeform 46"/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8" name="Freeform 47"/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" name="Freeform 48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0" name="Freeform 49"/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1" name="Freeform 50"/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2" name="Hexagon 51"/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3" name="Hexagon 52"/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4" name="Hexagon 53"/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5" name="Hexagon 54"/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6" name="Hexagon 55"/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7" name="Freeform 58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8" name="Hexagon 59"/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9" name="Hexagon 61"/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0" name="Hexagon 62"/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1" name="Hexagon 63"/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2" name="Hexagon 64"/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3" name="Hexagon 65"/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4" name="Hexagon 66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5" name="Hexagon 67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6" name="Hexagon 68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7" name="Freeform 69"/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8" name="Freeform 70"/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44" name="Rectangle 45"/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5" name="Rectangle 56"/>
          <p:cNvSpPr/>
          <p:nvPr/>
        </p:nvSpPr>
        <p:spPr>
          <a:xfrm>
            <a:off x="4649788" y="-22225"/>
            <a:ext cx="35052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6" name="Rectangle 57"/>
          <p:cNvSpPr/>
          <p:nvPr/>
        </p:nvSpPr>
        <p:spPr>
          <a:xfrm>
            <a:off x="904875" y="601663"/>
            <a:ext cx="3562350" cy="564832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7" name="Rectangle 60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9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64BA64-1D22-4E85-AA1C-92C7FA16B27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50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926142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3"/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6" name="Group 44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29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41" name="Rectangle 86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2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3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30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38" name="Rectangle 83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9" name="Rectangle 84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0" name="Rectangle 85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31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35" name="Rectangle 80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6" name="Rectangle 81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7" name="Rectangle 82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sp>
            <p:nvSpPr>
              <p:cNvPr id="32" name="Rectangle 77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3" name="Rectangle 78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4" name="Rectangle 79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  <p:sp>
          <p:nvSpPr>
            <p:cNvPr id="7" name="Freeform 45"/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8" name="Freeform 46"/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" name="Freeform 47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0" name="Freeform 48"/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1" name="Freeform 49"/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2" name="Hexagon 50"/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3" name="Hexagon 51"/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4" name="Hexagon 59"/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5" name="Hexagon 60"/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6" name="Hexagon 61"/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7" name="Freeform 62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8" name="Hexagon 63"/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9" name="Hexagon 64"/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0" name="Hexagon 65"/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1" name="Hexagon 66"/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2" name="Hexagon 67"/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3" name="Hexagon 68"/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4" name="Hexagon 69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5" name="Hexagon 70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6" name="Hexagon 71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7" name="Freeform 72"/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8" name="Freeform 73"/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44" name="Rectangle 93"/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5" name="Rectangle 100"/>
          <p:cNvSpPr/>
          <p:nvPr/>
        </p:nvSpPr>
        <p:spPr>
          <a:xfrm>
            <a:off x="4649788" y="-22225"/>
            <a:ext cx="35052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6" name="Rectangle 101"/>
          <p:cNvSpPr/>
          <p:nvPr/>
        </p:nvSpPr>
        <p:spPr>
          <a:xfrm>
            <a:off x="904875" y="601663"/>
            <a:ext cx="3562350" cy="564832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7" name="Rectangle 104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 rtlCol="0">
            <a:normAutofit/>
          </a:bodyPr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9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0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F37B6E-F61A-4640-838D-018FF6010B6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115710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4" Type="http://schemas.openxmlformats.org/officeDocument/2006/relationships/theme" Target="../theme/theme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>
                <a:gamma/>
                <a:shade val="46275"/>
                <a:invGamma/>
              </a:schemeClr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386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16387" name="Freeform 3"/>
            <p:cNvSpPr>
              <a:spLocks/>
            </p:cNvSpPr>
            <p:nvPr/>
          </p:nvSpPr>
          <p:spPr bwMode="hidden">
            <a:xfrm>
              <a:off x="0" y="3072"/>
              <a:ext cx="5760" cy="1248"/>
            </a:xfrm>
            <a:custGeom>
              <a:avLst/>
              <a:gdLst>
                <a:gd name="T0" fmla="*/ 6027 w 6027"/>
                <a:gd name="T1" fmla="*/ 2296 h 2296"/>
                <a:gd name="T2" fmla="*/ 0 w 6027"/>
                <a:gd name="T3" fmla="*/ 2296 h 2296"/>
                <a:gd name="T4" fmla="*/ 0 w 6027"/>
                <a:gd name="T5" fmla="*/ 0 h 2296"/>
                <a:gd name="T6" fmla="*/ 6027 w 6027"/>
                <a:gd name="T7" fmla="*/ 0 h 2296"/>
                <a:gd name="T8" fmla="*/ 6027 w 6027"/>
                <a:gd name="T9" fmla="*/ 2296 h 2296"/>
                <a:gd name="T10" fmla="*/ 6027 w 6027"/>
                <a:gd name="T11" fmla="*/ 2296 h 2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027" h="2296">
                  <a:moveTo>
                    <a:pt x="6027" y="2296"/>
                  </a:moveTo>
                  <a:lnTo>
                    <a:pt x="0" y="2296"/>
                  </a:lnTo>
                  <a:lnTo>
                    <a:pt x="0" y="0"/>
                  </a:lnTo>
                  <a:lnTo>
                    <a:pt x="6027" y="0"/>
                  </a:lnTo>
                  <a:lnTo>
                    <a:pt x="6027" y="2296"/>
                  </a:lnTo>
                  <a:lnTo>
                    <a:pt x="6027" y="229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388" name="Freeform 4"/>
            <p:cNvSpPr>
              <a:spLocks/>
            </p:cNvSpPr>
            <p:nvPr/>
          </p:nvSpPr>
          <p:spPr bwMode="hidden">
            <a:xfrm>
              <a:off x="0" y="0"/>
              <a:ext cx="5760" cy="3072"/>
            </a:xfrm>
            <a:custGeom>
              <a:avLst/>
              <a:gdLst>
                <a:gd name="T0" fmla="*/ 6027 w 6027"/>
                <a:gd name="T1" fmla="*/ 2296 h 2296"/>
                <a:gd name="T2" fmla="*/ 0 w 6027"/>
                <a:gd name="T3" fmla="*/ 2296 h 2296"/>
                <a:gd name="T4" fmla="*/ 0 w 6027"/>
                <a:gd name="T5" fmla="*/ 0 h 2296"/>
                <a:gd name="T6" fmla="*/ 6027 w 6027"/>
                <a:gd name="T7" fmla="*/ 0 h 2296"/>
                <a:gd name="T8" fmla="*/ 6027 w 6027"/>
                <a:gd name="T9" fmla="*/ 2296 h 2296"/>
                <a:gd name="T10" fmla="*/ 6027 w 6027"/>
                <a:gd name="T11" fmla="*/ 2296 h 2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027" h="2296">
                  <a:moveTo>
                    <a:pt x="6027" y="2296"/>
                  </a:moveTo>
                  <a:lnTo>
                    <a:pt x="0" y="2296"/>
                  </a:lnTo>
                  <a:lnTo>
                    <a:pt x="0" y="0"/>
                  </a:lnTo>
                  <a:lnTo>
                    <a:pt x="6027" y="0"/>
                  </a:lnTo>
                  <a:lnTo>
                    <a:pt x="6027" y="2296"/>
                  </a:lnTo>
                  <a:lnTo>
                    <a:pt x="6027" y="2296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</p:grpSp>
      <p:sp>
        <p:nvSpPr>
          <p:cNvPr id="16389" name="Freeform 5"/>
          <p:cNvSpPr>
            <a:spLocks/>
          </p:cNvSpPr>
          <p:nvPr/>
        </p:nvSpPr>
        <p:spPr bwMode="hidden">
          <a:xfrm>
            <a:off x="6248400" y="6262688"/>
            <a:ext cx="2895600" cy="609600"/>
          </a:xfrm>
          <a:custGeom>
            <a:avLst/>
            <a:gdLst>
              <a:gd name="T0" fmla="*/ 5748 w 5748"/>
              <a:gd name="T1" fmla="*/ 246 h 246"/>
              <a:gd name="T2" fmla="*/ 0 w 5748"/>
              <a:gd name="T3" fmla="*/ 246 h 246"/>
              <a:gd name="T4" fmla="*/ 0 w 5748"/>
              <a:gd name="T5" fmla="*/ 0 h 246"/>
              <a:gd name="T6" fmla="*/ 5748 w 5748"/>
              <a:gd name="T7" fmla="*/ 0 h 246"/>
              <a:gd name="T8" fmla="*/ 5748 w 5748"/>
              <a:gd name="T9" fmla="*/ 246 h 246"/>
              <a:gd name="T10" fmla="*/ 5748 w 5748"/>
              <a:gd name="T11" fmla="*/ 246 h 2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748" h="246">
                <a:moveTo>
                  <a:pt x="5748" y="246"/>
                </a:moveTo>
                <a:lnTo>
                  <a:pt x="0" y="246"/>
                </a:lnTo>
                <a:lnTo>
                  <a:pt x="0" y="0"/>
                </a:lnTo>
                <a:lnTo>
                  <a:pt x="5748" y="0"/>
                </a:lnTo>
                <a:lnTo>
                  <a:pt x="5748" y="246"/>
                </a:lnTo>
                <a:lnTo>
                  <a:pt x="5748" y="246"/>
                </a:lnTo>
                <a:close/>
              </a:path>
            </a:pathLst>
          </a:cu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grpSp>
        <p:nvGrpSpPr>
          <p:cNvPr id="16390" name="Group 6"/>
          <p:cNvGrpSpPr>
            <a:grpSpLocks/>
          </p:cNvGrpSpPr>
          <p:nvPr/>
        </p:nvGrpSpPr>
        <p:grpSpPr bwMode="auto">
          <a:xfrm>
            <a:off x="0" y="6019800"/>
            <a:ext cx="7848600" cy="857250"/>
            <a:chOff x="0" y="3792"/>
            <a:chExt cx="4944" cy="540"/>
          </a:xfrm>
        </p:grpSpPr>
        <p:sp>
          <p:nvSpPr>
            <p:cNvPr id="16391" name="Freeform 7"/>
            <p:cNvSpPr>
              <a:spLocks/>
            </p:cNvSpPr>
            <p:nvPr userDrawn="1"/>
          </p:nvSpPr>
          <p:spPr bwMode="ltGray">
            <a:xfrm>
              <a:off x="1488" y="3792"/>
              <a:ext cx="3240" cy="536"/>
            </a:xfrm>
            <a:custGeom>
              <a:avLst/>
              <a:gdLst>
                <a:gd name="T0" fmla="*/ 3132 w 3240"/>
                <a:gd name="T1" fmla="*/ 469 h 536"/>
                <a:gd name="T2" fmla="*/ 2995 w 3240"/>
                <a:gd name="T3" fmla="*/ 395 h 536"/>
                <a:gd name="T4" fmla="*/ 2911 w 3240"/>
                <a:gd name="T5" fmla="*/ 375 h 536"/>
                <a:gd name="T6" fmla="*/ 2678 w 3240"/>
                <a:gd name="T7" fmla="*/ 228 h 536"/>
                <a:gd name="T8" fmla="*/ 2553 w 3240"/>
                <a:gd name="T9" fmla="*/ 74 h 536"/>
                <a:gd name="T10" fmla="*/ 2457 w 3240"/>
                <a:gd name="T11" fmla="*/ 7 h 536"/>
                <a:gd name="T12" fmla="*/ 2403 w 3240"/>
                <a:gd name="T13" fmla="*/ 47 h 536"/>
                <a:gd name="T14" fmla="*/ 2289 w 3240"/>
                <a:gd name="T15" fmla="*/ 74 h 536"/>
                <a:gd name="T16" fmla="*/ 2134 w 3240"/>
                <a:gd name="T17" fmla="*/ 74 h 536"/>
                <a:gd name="T18" fmla="*/ 2044 w 3240"/>
                <a:gd name="T19" fmla="*/ 128 h 536"/>
                <a:gd name="T20" fmla="*/ 1775 w 3240"/>
                <a:gd name="T21" fmla="*/ 222 h 536"/>
                <a:gd name="T22" fmla="*/ 1602 w 3240"/>
                <a:gd name="T23" fmla="*/ 181 h 536"/>
                <a:gd name="T24" fmla="*/ 1560 w 3240"/>
                <a:gd name="T25" fmla="*/ 101 h 536"/>
                <a:gd name="T26" fmla="*/ 1542 w 3240"/>
                <a:gd name="T27" fmla="*/ 87 h 536"/>
                <a:gd name="T28" fmla="*/ 1446 w 3240"/>
                <a:gd name="T29" fmla="*/ 60 h 536"/>
                <a:gd name="T30" fmla="*/ 1375 w 3240"/>
                <a:gd name="T31" fmla="*/ 74 h 536"/>
                <a:gd name="T32" fmla="*/ 1309 w 3240"/>
                <a:gd name="T33" fmla="*/ 87 h 536"/>
                <a:gd name="T34" fmla="*/ 1243 w 3240"/>
                <a:gd name="T35" fmla="*/ 13 h 536"/>
                <a:gd name="T36" fmla="*/ 1225 w 3240"/>
                <a:gd name="T37" fmla="*/ 0 h 536"/>
                <a:gd name="T38" fmla="*/ 1189 w 3240"/>
                <a:gd name="T39" fmla="*/ 0 h 536"/>
                <a:gd name="T40" fmla="*/ 1106 w 3240"/>
                <a:gd name="T41" fmla="*/ 34 h 536"/>
                <a:gd name="T42" fmla="*/ 1106 w 3240"/>
                <a:gd name="T43" fmla="*/ 34 h 536"/>
                <a:gd name="T44" fmla="*/ 1094 w 3240"/>
                <a:gd name="T45" fmla="*/ 40 h 536"/>
                <a:gd name="T46" fmla="*/ 1070 w 3240"/>
                <a:gd name="T47" fmla="*/ 54 h 536"/>
                <a:gd name="T48" fmla="*/ 1034 w 3240"/>
                <a:gd name="T49" fmla="*/ 74 h 536"/>
                <a:gd name="T50" fmla="*/ 1004 w 3240"/>
                <a:gd name="T51" fmla="*/ 74 h 536"/>
                <a:gd name="T52" fmla="*/ 986 w 3240"/>
                <a:gd name="T53" fmla="*/ 74 h 536"/>
                <a:gd name="T54" fmla="*/ 956 w 3240"/>
                <a:gd name="T55" fmla="*/ 81 h 536"/>
                <a:gd name="T56" fmla="*/ 920 w 3240"/>
                <a:gd name="T57" fmla="*/ 94 h 536"/>
                <a:gd name="T58" fmla="*/ 884 w 3240"/>
                <a:gd name="T59" fmla="*/ 107 h 536"/>
                <a:gd name="T60" fmla="*/ 843 w 3240"/>
                <a:gd name="T61" fmla="*/ 128 h 536"/>
                <a:gd name="T62" fmla="*/ 813 w 3240"/>
                <a:gd name="T63" fmla="*/ 141 h 536"/>
                <a:gd name="T64" fmla="*/ 789 w 3240"/>
                <a:gd name="T65" fmla="*/ 148 h 536"/>
                <a:gd name="T66" fmla="*/ 783 w 3240"/>
                <a:gd name="T67" fmla="*/ 154 h 536"/>
                <a:gd name="T68" fmla="*/ 556 w 3240"/>
                <a:gd name="T69" fmla="*/ 228 h 536"/>
                <a:gd name="T70" fmla="*/ 394 w 3240"/>
                <a:gd name="T71" fmla="*/ 294 h 536"/>
                <a:gd name="T72" fmla="*/ 107 w 3240"/>
                <a:gd name="T73" fmla="*/ 462 h 536"/>
                <a:gd name="T74" fmla="*/ 0 w 3240"/>
                <a:gd name="T75" fmla="*/ 536 h 536"/>
                <a:gd name="T76" fmla="*/ 3240 w 3240"/>
                <a:gd name="T77" fmla="*/ 536 h 536"/>
                <a:gd name="T78" fmla="*/ 3132 w 3240"/>
                <a:gd name="T79" fmla="*/ 469 h 536"/>
                <a:gd name="T80" fmla="*/ 3132 w 3240"/>
                <a:gd name="T81" fmla="*/ 469 h 5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3240" h="536">
                  <a:moveTo>
                    <a:pt x="3132" y="469"/>
                  </a:moveTo>
                  <a:lnTo>
                    <a:pt x="2995" y="395"/>
                  </a:lnTo>
                  <a:lnTo>
                    <a:pt x="2911" y="375"/>
                  </a:lnTo>
                  <a:lnTo>
                    <a:pt x="2678" y="228"/>
                  </a:lnTo>
                  <a:lnTo>
                    <a:pt x="2553" y="74"/>
                  </a:lnTo>
                  <a:lnTo>
                    <a:pt x="2457" y="7"/>
                  </a:lnTo>
                  <a:lnTo>
                    <a:pt x="2403" y="47"/>
                  </a:lnTo>
                  <a:lnTo>
                    <a:pt x="2289" y="74"/>
                  </a:lnTo>
                  <a:lnTo>
                    <a:pt x="2134" y="74"/>
                  </a:lnTo>
                  <a:lnTo>
                    <a:pt x="2044" y="128"/>
                  </a:lnTo>
                  <a:lnTo>
                    <a:pt x="1775" y="222"/>
                  </a:lnTo>
                  <a:lnTo>
                    <a:pt x="1602" y="181"/>
                  </a:lnTo>
                  <a:lnTo>
                    <a:pt x="1560" y="101"/>
                  </a:lnTo>
                  <a:lnTo>
                    <a:pt x="1542" y="87"/>
                  </a:lnTo>
                  <a:lnTo>
                    <a:pt x="1446" y="60"/>
                  </a:lnTo>
                  <a:lnTo>
                    <a:pt x="1375" y="74"/>
                  </a:lnTo>
                  <a:lnTo>
                    <a:pt x="1309" y="87"/>
                  </a:lnTo>
                  <a:lnTo>
                    <a:pt x="1243" y="13"/>
                  </a:lnTo>
                  <a:lnTo>
                    <a:pt x="1225" y="0"/>
                  </a:lnTo>
                  <a:lnTo>
                    <a:pt x="1189" y="0"/>
                  </a:lnTo>
                  <a:lnTo>
                    <a:pt x="1106" y="34"/>
                  </a:lnTo>
                  <a:lnTo>
                    <a:pt x="1106" y="34"/>
                  </a:lnTo>
                  <a:lnTo>
                    <a:pt x="1094" y="40"/>
                  </a:lnTo>
                  <a:lnTo>
                    <a:pt x="1070" y="54"/>
                  </a:lnTo>
                  <a:lnTo>
                    <a:pt x="1034" y="74"/>
                  </a:lnTo>
                  <a:lnTo>
                    <a:pt x="1004" y="74"/>
                  </a:lnTo>
                  <a:lnTo>
                    <a:pt x="986" y="74"/>
                  </a:lnTo>
                  <a:lnTo>
                    <a:pt x="956" y="81"/>
                  </a:lnTo>
                  <a:lnTo>
                    <a:pt x="920" y="94"/>
                  </a:lnTo>
                  <a:lnTo>
                    <a:pt x="884" y="107"/>
                  </a:lnTo>
                  <a:lnTo>
                    <a:pt x="843" y="128"/>
                  </a:lnTo>
                  <a:lnTo>
                    <a:pt x="813" y="141"/>
                  </a:lnTo>
                  <a:lnTo>
                    <a:pt x="789" y="148"/>
                  </a:lnTo>
                  <a:lnTo>
                    <a:pt x="783" y="154"/>
                  </a:lnTo>
                  <a:lnTo>
                    <a:pt x="556" y="228"/>
                  </a:lnTo>
                  <a:lnTo>
                    <a:pt x="394" y="294"/>
                  </a:lnTo>
                  <a:lnTo>
                    <a:pt x="107" y="462"/>
                  </a:lnTo>
                  <a:lnTo>
                    <a:pt x="0" y="536"/>
                  </a:lnTo>
                  <a:lnTo>
                    <a:pt x="3240" y="536"/>
                  </a:lnTo>
                  <a:lnTo>
                    <a:pt x="3132" y="469"/>
                  </a:lnTo>
                  <a:lnTo>
                    <a:pt x="3132" y="469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66667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grpSp>
          <p:nvGrpSpPr>
            <p:cNvPr id="16392" name="Group 8"/>
            <p:cNvGrpSpPr>
              <a:grpSpLocks/>
            </p:cNvGrpSpPr>
            <p:nvPr userDrawn="1"/>
          </p:nvGrpSpPr>
          <p:grpSpPr bwMode="auto">
            <a:xfrm>
              <a:off x="2486" y="3792"/>
              <a:ext cx="2458" cy="540"/>
              <a:chOff x="2486" y="3792"/>
              <a:chExt cx="2458" cy="540"/>
            </a:xfrm>
          </p:grpSpPr>
          <p:sp>
            <p:nvSpPr>
              <p:cNvPr id="16393" name="Freeform 9"/>
              <p:cNvSpPr>
                <a:spLocks/>
              </p:cNvSpPr>
              <p:nvPr userDrawn="1"/>
            </p:nvSpPr>
            <p:spPr bwMode="ltGray">
              <a:xfrm>
                <a:off x="3948" y="3799"/>
                <a:ext cx="996" cy="533"/>
              </a:xfrm>
              <a:custGeom>
                <a:avLst/>
                <a:gdLst>
                  <a:gd name="T0" fmla="*/ 636 w 996"/>
                  <a:gd name="T1" fmla="*/ 373 h 533"/>
                  <a:gd name="T2" fmla="*/ 495 w 996"/>
                  <a:gd name="T3" fmla="*/ 370 h 533"/>
                  <a:gd name="T4" fmla="*/ 280 w 996"/>
                  <a:gd name="T5" fmla="*/ 249 h 533"/>
                  <a:gd name="T6" fmla="*/ 127 w 996"/>
                  <a:gd name="T7" fmla="*/ 66 h 533"/>
                  <a:gd name="T8" fmla="*/ 0 w 996"/>
                  <a:gd name="T9" fmla="*/ 0 h 533"/>
                  <a:gd name="T10" fmla="*/ 22 w 996"/>
                  <a:gd name="T11" fmla="*/ 26 h 533"/>
                  <a:gd name="T12" fmla="*/ 0 w 996"/>
                  <a:gd name="T13" fmla="*/ 65 h 533"/>
                  <a:gd name="T14" fmla="*/ 30 w 996"/>
                  <a:gd name="T15" fmla="*/ 119 h 533"/>
                  <a:gd name="T16" fmla="*/ 75 w 996"/>
                  <a:gd name="T17" fmla="*/ 243 h 533"/>
                  <a:gd name="T18" fmla="*/ 45 w 996"/>
                  <a:gd name="T19" fmla="*/ 422 h 533"/>
                  <a:gd name="T20" fmla="*/ 200 w 996"/>
                  <a:gd name="T21" fmla="*/ 329 h 533"/>
                  <a:gd name="T22" fmla="*/ 612 w 996"/>
                  <a:gd name="T23" fmla="*/ 533 h 533"/>
                  <a:gd name="T24" fmla="*/ 996 w 996"/>
                  <a:gd name="T25" fmla="*/ 529 h 533"/>
                  <a:gd name="T26" fmla="*/ 828 w 996"/>
                  <a:gd name="T27" fmla="*/ 473 h 533"/>
                  <a:gd name="T28" fmla="*/ 636 w 996"/>
                  <a:gd name="T29" fmla="*/ 373 h 5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996" h="533">
                    <a:moveTo>
                      <a:pt x="636" y="373"/>
                    </a:moveTo>
                    <a:lnTo>
                      <a:pt x="495" y="370"/>
                    </a:lnTo>
                    <a:lnTo>
                      <a:pt x="280" y="249"/>
                    </a:lnTo>
                    <a:lnTo>
                      <a:pt x="127" y="66"/>
                    </a:lnTo>
                    <a:lnTo>
                      <a:pt x="0" y="0"/>
                    </a:lnTo>
                    <a:lnTo>
                      <a:pt x="22" y="26"/>
                    </a:lnTo>
                    <a:lnTo>
                      <a:pt x="0" y="65"/>
                    </a:lnTo>
                    <a:lnTo>
                      <a:pt x="30" y="119"/>
                    </a:lnTo>
                    <a:lnTo>
                      <a:pt x="75" y="243"/>
                    </a:lnTo>
                    <a:lnTo>
                      <a:pt x="45" y="422"/>
                    </a:lnTo>
                    <a:lnTo>
                      <a:pt x="200" y="329"/>
                    </a:lnTo>
                    <a:lnTo>
                      <a:pt x="612" y="533"/>
                    </a:lnTo>
                    <a:lnTo>
                      <a:pt x="996" y="529"/>
                    </a:lnTo>
                    <a:lnTo>
                      <a:pt x="828" y="473"/>
                    </a:lnTo>
                    <a:lnTo>
                      <a:pt x="636" y="373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6394" name="Freeform 10"/>
              <p:cNvSpPr>
                <a:spLocks/>
              </p:cNvSpPr>
              <p:nvPr userDrawn="1"/>
            </p:nvSpPr>
            <p:spPr bwMode="ltGray">
              <a:xfrm>
                <a:off x="2677" y="3792"/>
                <a:ext cx="186" cy="395"/>
              </a:xfrm>
              <a:custGeom>
                <a:avLst/>
                <a:gdLst>
                  <a:gd name="T0" fmla="*/ 36 w 186"/>
                  <a:gd name="T1" fmla="*/ 0 h 353"/>
                  <a:gd name="T2" fmla="*/ 54 w 186"/>
                  <a:gd name="T3" fmla="*/ 18 h 353"/>
                  <a:gd name="T4" fmla="*/ 24 w 186"/>
                  <a:gd name="T5" fmla="*/ 30 h 353"/>
                  <a:gd name="T6" fmla="*/ 18 w 186"/>
                  <a:gd name="T7" fmla="*/ 66 h 353"/>
                  <a:gd name="T8" fmla="*/ 42 w 186"/>
                  <a:gd name="T9" fmla="*/ 114 h 353"/>
                  <a:gd name="T10" fmla="*/ 48 w 186"/>
                  <a:gd name="T11" fmla="*/ 162 h 353"/>
                  <a:gd name="T12" fmla="*/ 0 w 186"/>
                  <a:gd name="T13" fmla="*/ 353 h 353"/>
                  <a:gd name="T14" fmla="*/ 54 w 186"/>
                  <a:gd name="T15" fmla="*/ 233 h 353"/>
                  <a:gd name="T16" fmla="*/ 84 w 186"/>
                  <a:gd name="T17" fmla="*/ 216 h 353"/>
                  <a:gd name="T18" fmla="*/ 126 w 186"/>
                  <a:gd name="T19" fmla="*/ 126 h 353"/>
                  <a:gd name="T20" fmla="*/ 144 w 186"/>
                  <a:gd name="T21" fmla="*/ 120 h 353"/>
                  <a:gd name="T22" fmla="*/ 144 w 186"/>
                  <a:gd name="T23" fmla="*/ 90 h 353"/>
                  <a:gd name="T24" fmla="*/ 186 w 186"/>
                  <a:gd name="T25" fmla="*/ 66 h 353"/>
                  <a:gd name="T26" fmla="*/ 162 w 186"/>
                  <a:gd name="T27" fmla="*/ 60 h 353"/>
                  <a:gd name="T28" fmla="*/ 36 w 186"/>
                  <a:gd name="T29" fmla="*/ 0 h 353"/>
                  <a:gd name="T30" fmla="*/ 36 w 186"/>
                  <a:gd name="T31" fmla="*/ 0 h 3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86" h="353">
                    <a:moveTo>
                      <a:pt x="36" y="0"/>
                    </a:moveTo>
                    <a:lnTo>
                      <a:pt x="54" y="18"/>
                    </a:lnTo>
                    <a:lnTo>
                      <a:pt x="24" y="30"/>
                    </a:lnTo>
                    <a:lnTo>
                      <a:pt x="18" y="66"/>
                    </a:lnTo>
                    <a:lnTo>
                      <a:pt x="42" y="114"/>
                    </a:lnTo>
                    <a:lnTo>
                      <a:pt x="48" y="162"/>
                    </a:lnTo>
                    <a:lnTo>
                      <a:pt x="0" y="353"/>
                    </a:lnTo>
                    <a:lnTo>
                      <a:pt x="54" y="233"/>
                    </a:lnTo>
                    <a:lnTo>
                      <a:pt x="84" y="216"/>
                    </a:lnTo>
                    <a:lnTo>
                      <a:pt x="126" y="126"/>
                    </a:lnTo>
                    <a:lnTo>
                      <a:pt x="144" y="120"/>
                    </a:lnTo>
                    <a:lnTo>
                      <a:pt x="144" y="90"/>
                    </a:lnTo>
                    <a:lnTo>
                      <a:pt x="186" y="66"/>
                    </a:lnTo>
                    <a:lnTo>
                      <a:pt x="162" y="60"/>
                    </a:lnTo>
                    <a:lnTo>
                      <a:pt x="36" y="0"/>
                    </a:lnTo>
                    <a:lnTo>
                      <a:pt x="36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6395" name="Freeform 11"/>
              <p:cNvSpPr>
                <a:spLocks/>
              </p:cNvSpPr>
              <p:nvPr userDrawn="1"/>
            </p:nvSpPr>
            <p:spPr bwMode="ltGray">
              <a:xfrm>
                <a:off x="3030" y="3893"/>
                <a:ext cx="378" cy="271"/>
              </a:xfrm>
              <a:custGeom>
                <a:avLst/>
                <a:gdLst>
                  <a:gd name="T0" fmla="*/ 18 w 378"/>
                  <a:gd name="T1" fmla="*/ 0 h 271"/>
                  <a:gd name="T2" fmla="*/ 12 w 378"/>
                  <a:gd name="T3" fmla="*/ 13 h 271"/>
                  <a:gd name="T4" fmla="*/ 0 w 378"/>
                  <a:gd name="T5" fmla="*/ 40 h 271"/>
                  <a:gd name="T6" fmla="*/ 60 w 378"/>
                  <a:gd name="T7" fmla="*/ 121 h 271"/>
                  <a:gd name="T8" fmla="*/ 310 w 378"/>
                  <a:gd name="T9" fmla="*/ 271 h 271"/>
                  <a:gd name="T10" fmla="*/ 290 w 378"/>
                  <a:gd name="T11" fmla="*/ 139 h 271"/>
                  <a:gd name="T12" fmla="*/ 378 w 378"/>
                  <a:gd name="T13" fmla="*/ 76 h 271"/>
                  <a:gd name="T14" fmla="*/ 251 w 378"/>
                  <a:gd name="T15" fmla="*/ 94 h 271"/>
                  <a:gd name="T16" fmla="*/ 90 w 378"/>
                  <a:gd name="T17" fmla="*/ 54 h 271"/>
                  <a:gd name="T18" fmla="*/ 18 w 378"/>
                  <a:gd name="T19" fmla="*/ 0 h 271"/>
                  <a:gd name="T20" fmla="*/ 18 w 378"/>
                  <a:gd name="T21" fmla="*/ 0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78" h="271">
                    <a:moveTo>
                      <a:pt x="18" y="0"/>
                    </a:moveTo>
                    <a:lnTo>
                      <a:pt x="12" y="13"/>
                    </a:lnTo>
                    <a:lnTo>
                      <a:pt x="0" y="40"/>
                    </a:lnTo>
                    <a:lnTo>
                      <a:pt x="60" y="121"/>
                    </a:lnTo>
                    <a:lnTo>
                      <a:pt x="310" y="271"/>
                    </a:lnTo>
                    <a:lnTo>
                      <a:pt x="290" y="139"/>
                    </a:lnTo>
                    <a:lnTo>
                      <a:pt x="378" y="76"/>
                    </a:lnTo>
                    <a:lnTo>
                      <a:pt x="251" y="94"/>
                    </a:lnTo>
                    <a:lnTo>
                      <a:pt x="90" y="54"/>
                    </a:lnTo>
                    <a:lnTo>
                      <a:pt x="18" y="0"/>
                    </a:lnTo>
                    <a:lnTo>
                      <a:pt x="18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6396" name="Freeform 12"/>
              <p:cNvSpPr>
                <a:spLocks/>
              </p:cNvSpPr>
              <p:nvPr userDrawn="1"/>
            </p:nvSpPr>
            <p:spPr bwMode="ltGray">
              <a:xfrm>
                <a:off x="3628" y="3866"/>
                <a:ext cx="155" cy="74"/>
              </a:xfrm>
              <a:custGeom>
                <a:avLst/>
                <a:gdLst>
                  <a:gd name="T0" fmla="*/ 114 w 155"/>
                  <a:gd name="T1" fmla="*/ 0 h 66"/>
                  <a:gd name="T2" fmla="*/ 0 w 155"/>
                  <a:gd name="T3" fmla="*/ 0 h 66"/>
                  <a:gd name="T4" fmla="*/ 0 w 155"/>
                  <a:gd name="T5" fmla="*/ 0 h 66"/>
                  <a:gd name="T6" fmla="*/ 6 w 155"/>
                  <a:gd name="T7" fmla="*/ 6 h 66"/>
                  <a:gd name="T8" fmla="*/ 6 w 155"/>
                  <a:gd name="T9" fmla="*/ 18 h 66"/>
                  <a:gd name="T10" fmla="*/ 0 w 155"/>
                  <a:gd name="T11" fmla="*/ 24 h 66"/>
                  <a:gd name="T12" fmla="*/ 78 w 155"/>
                  <a:gd name="T13" fmla="*/ 60 h 66"/>
                  <a:gd name="T14" fmla="*/ 96 w 155"/>
                  <a:gd name="T15" fmla="*/ 42 h 66"/>
                  <a:gd name="T16" fmla="*/ 155 w 155"/>
                  <a:gd name="T17" fmla="*/ 66 h 66"/>
                  <a:gd name="T18" fmla="*/ 126 w 155"/>
                  <a:gd name="T19" fmla="*/ 24 h 66"/>
                  <a:gd name="T20" fmla="*/ 149 w 155"/>
                  <a:gd name="T21" fmla="*/ 0 h 66"/>
                  <a:gd name="T22" fmla="*/ 114 w 155"/>
                  <a:gd name="T23" fmla="*/ 0 h 66"/>
                  <a:gd name="T24" fmla="*/ 114 w 155"/>
                  <a:gd name="T25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5" h="66">
                    <a:moveTo>
                      <a:pt x="114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6" y="6"/>
                    </a:lnTo>
                    <a:lnTo>
                      <a:pt x="6" y="18"/>
                    </a:lnTo>
                    <a:lnTo>
                      <a:pt x="0" y="24"/>
                    </a:lnTo>
                    <a:lnTo>
                      <a:pt x="78" y="60"/>
                    </a:lnTo>
                    <a:lnTo>
                      <a:pt x="96" y="42"/>
                    </a:lnTo>
                    <a:lnTo>
                      <a:pt x="155" y="66"/>
                    </a:lnTo>
                    <a:lnTo>
                      <a:pt x="126" y="24"/>
                    </a:lnTo>
                    <a:lnTo>
                      <a:pt x="149" y="0"/>
                    </a:lnTo>
                    <a:lnTo>
                      <a:pt x="114" y="0"/>
                    </a:lnTo>
                    <a:lnTo>
                      <a:pt x="114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6397" name="Freeform 13"/>
              <p:cNvSpPr>
                <a:spLocks/>
              </p:cNvSpPr>
              <p:nvPr userDrawn="1"/>
            </p:nvSpPr>
            <p:spPr bwMode="ltGray">
              <a:xfrm>
                <a:off x="2486" y="3859"/>
                <a:ext cx="42" cy="81"/>
              </a:xfrm>
              <a:custGeom>
                <a:avLst/>
                <a:gdLst>
                  <a:gd name="T0" fmla="*/ 6 w 42"/>
                  <a:gd name="T1" fmla="*/ 36 h 72"/>
                  <a:gd name="T2" fmla="*/ 0 w 42"/>
                  <a:gd name="T3" fmla="*/ 18 h 72"/>
                  <a:gd name="T4" fmla="*/ 12 w 42"/>
                  <a:gd name="T5" fmla="*/ 6 h 72"/>
                  <a:gd name="T6" fmla="*/ 0 w 42"/>
                  <a:gd name="T7" fmla="*/ 6 h 72"/>
                  <a:gd name="T8" fmla="*/ 12 w 42"/>
                  <a:gd name="T9" fmla="*/ 6 h 72"/>
                  <a:gd name="T10" fmla="*/ 24 w 42"/>
                  <a:gd name="T11" fmla="*/ 6 h 72"/>
                  <a:gd name="T12" fmla="*/ 36 w 42"/>
                  <a:gd name="T13" fmla="*/ 6 h 72"/>
                  <a:gd name="T14" fmla="*/ 42 w 42"/>
                  <a:gd name="T15" fmla="*/ 0 h 72"/>
                  <a:gd name="T16" fmla="*/ 30 w 42"/>
                  <a:gd name="T17" fmla="*/ 18 h 72"/>
                  <a:gd name="T18" fmla="*/ 42 w 42"/>
                  <a:gd name="T19" fmla="*/ 48 h 72"/>
                  <a:gd name="T20" fmla="*/ 12 w 42"/>
                  <a:gd name="T21" fmla="*/ 72 h 72"/>
                  <a:gd name="T22" fmla="*/ 6 w 42"/>
                  <a:gd name="T23" fmla="*/ 36 h 72"/>
                  <a:gd name="T24" fmla="*/ 6 w 42"/>
                  <a:gd name="T25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2" h="72">
                    <a:moveTo>
                      <a:pt x="6" y="36"/>
                    </a:moveTo>
                    <a:lnTo>
                      <a:pt x="0" y="18"/>
                    </a:lnTo>
                    <a:lnTo>
                      <a:pt x="12" y="6"/>
                    </a:lnTo>
                    <a:lnTo>
                      <a:pt x="0" y="6"/>
                    </a:lnTo>
                    <a:lnTo>
                      <a:pt x="12" y="6"/>
                    </a:lnTo>
                    <a:lnTo>
                      <a:pt x="24" y="6"/>
                    </a:lnTo>
                    <a:lnTo>
                      <a:pt x="36" y="6"/>
                    </a:lnTo>
                    <a:lnTo>
                      <a:pt x="42" y="0"/>
                    </a:lnTo>
                    <a:lnTo>
                      <a:pt x="30" y="18"/>
                    </a:lnTo>
                    <a:lnTo>
                      <a:pt x="42" y="48"/>
                    </a:lnTo>
                    <a:lnTo>
                      <a:pt x="12" y="72"/>
                    </a:lnTo>
                    <a:lnTo>
                      <a:pt x="6" y="36"/>
                    </a:lnTo>
                    <a:lnTo>
                      <a:pt x="6" y="36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</p:grpSp>
        <p:sp>
          <p:nvSpPr>
            <p:cNvPr id="16398" name="Freeform 14"/>
            <p:cNvSpPr>
              <a:spLocks/>
            </p:cNvSpPr>
            <p:nvPr userDrawn="1"/>
          </p:nvSpPr>
          <p:spPr bwMode="ltGray">
            <a:xfrm>
              <a:off x="0" y="3792"/>
              <a:ext cx="3976" cy="535"/>
            </a:xfrm>
            <a:custGeom>
              <a:avLst/>
              <a:gdLst>
                <a:gd name="T0" fmla="*/ 3976 w 3976"/>
                <a:gd name="T1" fmla="*/ 527 h 527"/>
                <a:gd name="T2" fmla="*/ 3970 w 3976"/>
                <a:gd name="T3" fmla="*/ 527 h 527"/>
                <a:gd name="T4" fmla="*/ 3844 w 3976"/>
                <a:gd name="T5" fmla="*/ 509 h 527"/>
                <a:gd name="T6" fmla="*/ 2487 w 3976"/>
                <a:gd name="T7" fmla="*/ 305 h 527"/>
                <a:gd name="T8" fmla="*/ 2039 w 3976"/>
                <a:gd name="T9" fmla="*/ 36 h 527"/>
                <a:gd name="T10" fmla="*/ 1907 w 3976"/>
                <a:gd name="T11" fmla="*/ 24 h 527"/>
                <a:gd name="T12" fmla="*/ 1883 w 3976"/>
                <a:gd name="T13" fmla="*/ 54 h 527"/>
                <a:gd name="T14" fmla="*/ 1859 w 3976"/>
                <a:gd name="T15" fmla="*/ 54 h 527"/>
                <a:gd name="T16" fmla="*/ 1830 w 3976"/>
                <a:gd name="T17" fmla="*/ 30 h 527"/>
                <a:gd name="T18" fmla="*/ 1704 w 3976"/>
                <a:gd name="T19" fmla="*/ 102 h 527"/>
                <a:gd name="T20" fmla="*/ 1608 w 3976"/>
                <a:gd name="T21" fmla="*/ 126 h 527"/>
                <a:gd name="T22" fmla="*/ 1561 w 3976"/>
                <a:gd name="T23" fmla="*/ 132 h 527"/>
                <a:gd name="T24" fmla="*/ 1495 w 3976"/>
                <a:gd name="T25" fmla="*/ 102 h 527"/>
                <a:gd name="T26" fmla="*/ 1357 w 3976"/>
                <a:gd name="T27" fmla="*/ 126 h 527"/>
                <a:gd name="T28" fmla="*/ 1285 w 3976"/>
                <a:gd name="T29" fmla="*/ 24 h 527"/>
                <a:gd name="T30" fmla="*/ 1280 w 3976"/>
                <a:gd name="T31" fmla="*/ 18 h 527"/>
                <a:gd name="T32" fmla="*/ 1262 w 3976"/>
                <a:gd name="T33" fmla="*/ 12 h 527"/>
                <a:gd name="T34" fmla="*/ 1238 w 3976"/>
                <a:gd name="T35" fmla="*/ 6 h 527"/>
                <a:gd name="T36" fmla="*/ 1220 w 3976"/>
                <a:gd name="T37" fmla="*/ 0 h 527"/>
                <a:gd name="T38" fmla="*/ 1196 w 3976"/>
                <a:gd name="T39" fmla="*/ 0 h 527"/>
                <a:gd name="T40" fmla="*/ 1166 w 3976"/>
                <a:gd name="T41" fmla="*/ 0 h 527"/>
                <a:gd name="T42" fmla="*/ 1142 w 3976"/>
                <a:gd name="T43" fmla="*/ 0 h 527"/>
                <a:gd name="T44" fmla="*/ 1136 w 3976"/>
                <a:gd name="T45" fmla="*/ 0 h 527"/>
                <a:gd name="T46" fmla="*/ 1130 w 3976"/>
                <a:gd name="T47" fmla="*/ 0 h 527"/>
                <a:gd name="T48" fmla="*/ 1124 w 3976"/>
                <a:gd name="T49" fmla="*/ 6 h 527"/>
                <a:gd name="T50" fmla="*/ 1118 w 3976"/>
                <a:gd name="T51" fmla="*/ 12 h 527"/>
                <a:gd name="T52" fmla="*/ 1100 w 3976"/>
                <a:gd name="T53" fmla="*/ 18 h 527"/>
                <a:gd name="T54" fmla="*/ 1088 w 3976"/>
                <a:gd name="T55" fmla="*/ 18 h 527"/>
                <a:gd name="T56" fmla="*/ 1070 w 3976"/>
                <a:gd name="T57" fmla="*/ 24 h 527"/>
                <a:gd name="T58" fmla="*/ 1052 w 3976"/>
                <a:gd name="T59" fmla="*/ 30 h 527"/>
                <a:gd name="T60" fmla="*/ 1034 w 3976"/>
                <a:gd name="T61" fmla="*/ 36 h 527"/>
                <a:gd name="T62" fmla="*/ 1028 w 3976"/>
                <a:gd name="T63" fmla="*/ 42 h 527"/>
                <a:gd name="T64" fmla="*/ 969 w 3976"/>
                <a:gd name="T65" fmla="*/ 60 h 527"/>
                <a:gd name="T66" fmla="*/ 921 w 3976"/>
                <a:gd name="T67" fmla="*/ 72 h 527"/>
                <a:gd name="T68" fmla="*/ 855 w 3976"/>
                <a:gd name="T69" fmla="*/ 48 h 527"/>
                <a:gd name="T70" fmla="*/ 825 w 3976"/>
                <a:gd name="T71" fmla="*/ 48 h 527"/>
                <a:gd name="T72" fmla="*/ 759 w 3976"/>
                <a:gd name="T73" fmla="*/ 72 h 527"/>
                <a:gd name="T74" fmla="*/ 735 w 3976"/>
                <a:gd name="T75" fmla="*/ 72 h 527"/>
                <a:gd name="T76" fmla="*/ 706 w 3976"/>
                <a:gd name="T77" fmla="*/ 60 h 527"/>
                <a:gd name="T78" fmla="*/ 640 w 3976"/>
                <a:gd name="T79" fmla="*/ 60 h 527"/>
                <a:gd name="T80" fmla="*/ 544 w 3976"/>
                <a:gd name="T81" fmla="*/ 72 h 527"/>
                <a:gd name="T82" fmla="*/ 389 w 3976"/>
                <a:gd name="T83" fmla="*/ 18 h 527"/>
                <a:gd name="T84" fmla="*/ 323 w 3976"/>
                <a:gd name="T85" fmla="*/ 60 h 527"/>
                <a:gd name="T86" fmla="*/ 317 w 3976"/>
                <a:gd name="T87" fmla="*/ 60 h 527"/>
                <a:gd name="T88" fmla="*/ 305 w 3976"/>
                <a:gd name="T89" fmla="*/ 72 h 527"/>
                <a:gd name="T90" fmla="*/ 287 w 3976"/>
                <a:gd name="T91" fmla="*/ 78 h 527"/>
                <a:gd name="T92" fmla="*/ 263 w 3976"/>
                <a:gd name="T93" fmla="*/ 90 h 527"/>
                <a:gd name="T94" fmla="*/ 203 w 3976"/>
                <a:gd name="T95" fmla="*/ 120 h 527"/>
                <a:gd name="T96" fmla="*/ 149 w 3976"/>
                <a:gd name="T97" fmla="*/ 150 h 527"/>
                <a:gd name="T98" fmla="*/ 78 w 3976"/>
                <a:gd name="T99" fmla="*/ 168 h 527"/>
                <a:gd name="T100" fmla="*/ 0 w 3976"/>
                <a:gd name="T101" fmla="*/ 180 h 527"/>
                <a:gd name="T102" fmla="*/ 0 w 3976"/>
                <a:gd name="T103" fmla="*/ 527 h 527"/>
                <a:gd name="T104" fmla="*/ 1010 w 3976"/>
                <a:gd name="T105" fmla="*/ 527 h 527"/>
                <a:gd name="T106" fmla="*/ 3725 w 3976"/>
                <a:gd name="T107" fmla="*/ 527 h 527"/>
                <a:gd name="T108" fmla="*/ 3976 w 3976"/>
                <a:gd name="T109" fmla="*/ 527 h 527"/>
                <a:gd name="T110" fmla="*/ 3976 w 3976"/>
                <a:gd name="T111" fmla="*/ 527 h 5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3976" h="527">
                  <a:moveTo>
                    <a:pt x="3976" y="527"/>
                  </a:moveTo>
                  <a:lnTo>
                    <a:pt x="3970" y="527"/>
                  </a:lnTo>
                  <a:lnTo>
                    <a:pt x="3844" y="509"/>
                  </a:lnTo>
                  <a:lnTo>
                    <a:pt x="2487" y="305"/>
                  </a:lnTo>
                  <a:lnTo>
                    <a:pt x="2039" y="36"/>
                  </a:lnTo>
                  <a:lnTo>
                    <a:pt x="1907" y="24"/>
                  </a:lnTo>
                  <a:lnTo>
                    <a:pt x="1883" y="54"/>
                  </a:lnTo>
                  <a:lnTo>
                    <a:pt x="1859" y="54"/>
                  </a:lnTo>
                  <a:lnTo>
                    <a:pt x="1830" y="30"/>
                  </a:lnTo>
                  <a:lnTo>
                    <a:pt x="1704" y="102"/>
                  </a:lnTo>
                  <a:lnTo>
                    <a:pt x="1608" y="126"/>
                  </a:lnTo>
                  <a:lnTo>
                    <a:pt x="1561" y="132"/>
                  </a:lnTo>
                  <a:lnTo>
                    <a:pt x="1495" y="102"/>
                  </a:lnTo>
                  <a:lnTo>
                    <a:pt x="1357" y="126"/>
                  </a:lnTo>
                  <a:lnTo>
                    <a:pt x="1285" y="24"/>
                  </a:lnTo>
                  <a:lnTo>
                    <a:pt x="1280" y="18"/>
                  </a:lnTo>
                  <a:lnTo>
                    <a:pt x="1262" y="12"/>
                  </a:lnTo>
                  <a:lnTo>
                    <a:pt x="1238" y="6"/>
                  </a:lnTo>
                  <a:lnTo>
                    <a:pt x="1220" y="0"/>
                  </a:lnTo>
                  <a:lnTo>
                    <a:pt x="1196" y="0"/>
                  </a:lnTo>
                  <a:lnTo>
                    <a:pt x="1166" y="0"/>
                  </a:lnTo>
                  <a:lnTo>
                    <a:pt x="1142" y="0"/>
                  </a:lnTo>
                  <a:lnTo>
                    <a:pt x="1136" y="0"/>
                  </a:lnTo>
                  <a:lnTo>
                    <a:pt x="1130" y="0"/>
                  </a:lnTo>
                  <a:lnTo>
                    <a:pt x="1124" y="6"/>
                  </a:lnTo>
                  <a:lnTo>
                    <a:pt x="1118" y="12"/>
                  </a:lnTo>
                  <a:lnTo>
                    <a:pt x="1100" y="18"/>
                  </a:lnTo>
                  <a:lnTo>
                    <a:pt x="1088" y="18"/>
                  </a:lnTo>
                  <a:lnTo>
                    <a:pt x="1070" y="24"/>
                  </a:lnTo>
                  <a:lnTo>
                    <a:pt x="1052" y="30"/>
                  </a:lnTo>
                  <a:lnTo>
                    <a:pt x="1034" y="36"/>
                  </a:lnTo>
                  <a:lnTo>
                    <a:pt x="1028" y="42"/>
                  </a:lnTo>
                  <a:lnTo>
                    <a:pt x="969" y="60"/>
                  </a:lnTo>
                  <a:lnTo>
                    <a:pt x="921" y="72"/>
                  </a:lnTo>
                  <a:lnTo>
                    <a:pt x="855" y="48"/>
                  </a:lnTo>
                  <a:lnTo>
                    <a:pt x="825" y="48"/>
                  </a:lnTo>
                  <a:lnTo>
                    <a:pt x="759" y="72"/>
                  </a:lnTo>
                  <a:lnTo>
                    <a:pt x="735" y="72"/>
                  </a:lnTo>
                  <a:lnTo>
                    <a:pt x="706" y="60"/>
                  </a:lnTo>
                  <a:lnTo>
                    <a:pt x="640" y="60"/>
                  </a:lnTo>
                  <a:lnTo>
                    <a:pt x="544" y="72"/>
                  </a:lnTo>
                  <a:lnTo>
                    <a:pt x="389" y="18"/>
                  </a:lnTo>
                  <a:lnTo>
                    <a:pt x="323" y="60"/>
                  </a:lnTo>
                  <a:lnTo>
                    <a:pt x="317" y="60"/>
                  </a:lnTo>
                  <a:lnTo>
                    <a:pt x="305" y="72"/>
                  </a:lnTo>
                  <a:lnTo>
                    <a:pt x="287" y="78"/>
                  </a:lnTo>
                  <a:lnTo>
                    <a:pt x="263" y="90"/>
                  </a:lnTo>
                  <a:lnTo>
                    <a:pt x="203" y="120"/>
                  </a:lnTo>
                  <a:lnTo>
                    <a:pt x="149" y="150"/>
                  </a:lnTo>
                  <a:lnTo>
                    <a:pt x="78" y="168"/>
                  </a:lnTo>
                  <a:lnTo>
                    <a:pt x="0" y="180"/>
                  </a:lnTo>
                  <a:lnTo>
                    <a:pt x="0" y="527"/>
                  </a:lnTo>
                  <a:lnTo>
                    <a:pt x="1010" y="527"/>
                  </a:lnTo>
                  <a:lnTo>
                    <a:pt x="3725" y="527"/>
                  </a:lnTo>
                  <a:lnTo>
                    <a:pt x="3976" y="527"/>
                  </a:lnTo>
                  <a:lnTo>
                    <a:pt x="3976" y="527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75686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</p:grpSp>
      <p:grpSp>
        <p:nvGrpSpPr>
          <p:cNvPr id="16399" name="Group 15"/>
          <p:cNvGrpSpPr>
            <a:grpSpLocks/>
          </p:cNvGrpSpPr>
          <p:nvPr/>
        </p:nvGrpSpPr>
        <p:grpSpPr bwMode="auto">
          <a:xfrm>
            <a:off x="627063" y="6021388"/>
            <a:ext cx="5684837" cy="849312"/>
            <a:chOff x="395" y="3793"/>
            <a:chExt cx="3581" cy="535"/>
          </a:xfrm>
        </p:grpSpPr>
        <p:sp>
          <p:nvSpPr>
            <p:cNvPr id="16400" name="Freeform 16"/>
            <p:cNvSpPr>
              <a:spLocks/>
            </p:cNvSpPr>
            <p:nvPr/>
          </p:nvSpPr>
          <p:spPr bwMode="auto">
            <a:xfrm>
              <a:off x="1196" y="3793"/>
              <a:ext cx="365" cy="291"/>
            </a:xfrm>
            <a:custGeom>
              <a:avLst/>
              <a:gdLst>
                <a:gd name="T0" fmla="*/ 24 w 365"/>
                <a:gd name="T1" fmla="*/ 24 h 287"/>
                <a:gd name="T2" fmla="*/ 0 w 365"/>
                <a:gd name="T3" fmla="*/ 60 h 287"/>
                <a:gd name="T4" fmla="*/ 66 w 365"/>
                <a:gd name="T5" fmla="*/ 108 h 287"/>
                <a:gd name="T6" fmla="*/ 143 w 365"/>
                <a:gd name="T7" fmla="*/ 180 h 287"/>
                <a:gd name="T8" fmla="*/ 191 w 365"/>
                <a:gd name="T9" fmla="*/ 168 h 287"/>
                <a:gd name="T10" fmla="*/ 341 w 365"/>
                <a:gd name="T11" fmla="*/ 287 h 287"/>
                <a:gd name="T12" fmla="*/ 305 w 365"/>
                <a:gd name="T13" fmla="*/ 174 h 287"/>
                <a:gd name="T14" fmla="*/ 365 w 365"/>
                <a:gd name="T15" fmla="*/ 132 h 287"/>
                <a:gd name="T16" fmla="*/ 359 w 365"/>
                <a:gd name="T17" fmla="*/ 126 h 287"/>
                <a:gd name="T18" fmla="*/ 335 w 365"/>
                <a:gd name="T19" fmla="*/ 114 h 287"/>
                <a:gd name="T20" fmla="*/ 299 w 365"/>
                <a:gd name="T21" fmla="*/ 90 h 287"/>
                <a:gd name="T22" fmla="*/ 257 w 365"/>
                <a:gd name="T23" fmla="*/ 72 h 287"/>
                <a:gd name="T24" fmla="*/ 215 w 365"/>
                <a:gd name="T25" fmla="*/ 54 h 287"/>
                <a:gd name="T26" fmla="*/ 173 w 365"/>
                <a:gd name="T27" fmla="*/ 36 h 287"/>
                <a:gd name="T28" fmla="*/ 143 w 365"/>
                <a:gd name="T29" fmla="*/ 24 h 287"/>
                <a:gd name="T30" fmla="*/ 131 w 365"/>
                <a:gd name="T31" fmla="*/ 18 h 287"/>
                <a:gd name="T32" fmla="*/ 107 w 365"/>
                <a:gd name="T33" fmla="*/ 18 h 287"/>
                <a:gd name="T34" fmla="*/ 95 w 365"/>
                <a:gd name="T35" fmla="*/ 18 h 287"/>
                <a:gd name="T36" fmla="*/ 72 w 365"/>
                <a:gd name="T37" fmla="*/ 12 h 287"/>
                <a:gd name="T38" fmla="*/ 66 w 365"/>
                <a:gd name="T39" fmla="*/ 12 h 287"/>
                <a:gd name="T40" fmla="*/ 54 w 365"/>
                <a:gd name="T41" fmla="*/ 6 h 287"/>
                <a:gd name="T42" fmla="*/ 42 w 365"/>
                <a:gd name="T43" fmla="*/ 0 h 287"/>
                <a:gd name="T44" fmla="*/ 30 w 365"/>
                <a:gd name="T45" fmla="*/ 0 h 287"/>
                <a:gd name="T46" fmla="*/ 24 w 365"/>
                <a:gd name="T47" fmla="*/ 24 h 287"/>
                <a:gd name="T48" fmla="*/ 24 w 365"/>
                <a:gd name="T49" fmla="*/ 24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65" h="287">
                  <a:moveTo>
                    <a:pt x="24" y="24"/>
                  </a:moveTo>
                  <a:lnTo>
                    <a:pt x="0" y="60"/>
                  </a:lnTo>
                  <a:lnTo>
                    <a:pt x="66" y="108"/>
                  </a:lnTo>
                  <a:lnTo>
                    <a:pt x="143" y="180"/>
                  </a:lnTo>
                  <a:lnTo>
                    <a:pt x="191" y="168"/>
                  </a:lnTo>
                  <a:lnTo>
                    <a:pt x="341" y="287"/>
                  </a:lnTo>
                  <a:lnTo>
                    <a:pt x="305" y="174"/>
                  </a:lnTo>
                  <a:lnTo>
                    <a:pt x="365" y="132"/>
                  </a:lnTo>
                  <a:lnTo>
                    <a:pt x="359" y="126"/>
                  </a:lnTo>
                  <a:lnTo>
                    <a:pt x="335" y="114"/>
                  </a:lnTo>
                  <a:lnTo>
                    <a:pt x="299" y="90"/>
                  </a:lnTo>
                  <a:lnTo>
                    <a:pt x="257" y="72"/>
                  </a:lnTo>
                  <a:lnTo>
                    <a:pt x="215" y="54"/>
                  </a:lnTo>
                  <a:lnTo>
                    <a:pt x="173" y="36"/>
                  </a:lnTo>
                  <a:lnTo>
                    <a:pt x="143" y="24"/>
                  </a:lnTo>
                  <a:lnTo>
                    <a:pt x="131" y="18"/>
                  </a:lnTo>
                  <a:lnTo>
                    <a:pt x="107" y="18"/>
                  </a:lnTo>
                  <a:lnTo>
                    <a:pt x="95" y="18"/>
                  </a:lnTo>
                  <a:lnTo>
                    <a:pt x="72" y="12"/>
                  </a:lnTo>
                  <a:lnTo>
                    <a:pt x="66" y="12"/>
                  </a:lnTo>
                  <a:lnTo>
                    <a:pt x="54" y="6"/>
                  </a:lnTo>
                  <a:lnTo>
                    <a:pt x="42" y="0"/>
                  </a:lnTo>
                  <a:lnTo>
                    <a:pt x="30" y="0"/>
                  </a:lnTo>
                  <a:lnTo>
                    <a:pt x="24" y="24"/>
                  </a:lnTo>
                  <a:lnTo>
                    <a:pt x="24" y="2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401" name="Freeform 17"/>
            <p:cNvSpPr>
              <a:spLocks/>
            </p:cNvSpPr>
            <p:nvPr/>
          </p:nvSpPr>
          <p:spPr bwMode="auto">
            <a:xfrm>
              <a:off x="1943" y="3829"/>
              <a:ext cx="2033" cy="499"/>
            </a:xfrm>
            <a:custGeom>
              <a:avLst/>
              <a:gdLst>
                <a:gd name="T0" fmla="*/ 186 w 2033"/>
                <a:gd name="T1" fmla="*/ 18 h 499"/>
                <a:gd name="T2" fmla="*/ 138 w 2033"/>
                <a:gd name="T3" fmla="*/ 6 h 499"/>
                <a:gd name="T4" fmla="*/ 96 w 2033"/>
                <a:gd name="T5" fmla="*/ 0 h 499"/>
                <a:gd name="T6" fmla="*/ 36 w 2033"/>
                <a:gd name="T7" fmla="*/ 0 h 499"/>
                <a:gd name="T8" fmla="*/ 12 w 2033"/>
                <a:gd name="T9" fmla="*/ 25 h 499"/>
                <a:gd name="T10" fmla="*/ 0 w 2033"/>
                <a:gd name="T11" fmla="*/ 128 h 499"/>
                <a:gd name="T12" fmla="*/ 60 w 2033"/>
                <a:gd name="T13" fmla="*/ 104 h 499"/>
                <a:gd name="T14" fmla="*/ 90 w 2033"/>
                <a:gd name="T15" fmla="*/ 134 h 499"/>
                <a:gd name="T16" fmla="*/ 150 w 2033"/>
                <a:gd name="T17" fmla="*/ 153 h 499"/>
                <a:gd name="T18" fmla="*/ 209 w 2033"/>
                <a:gd name="T19" fmla="*/ 273 h 499"/>
                <a:gd name="T20" fmla="*/ 401 w 2033"/>
                <a:gd name="T21" fmla="*/ 359 h 499"/>
                <a:gd name="T22" fmla="*/ 777 w 2033"/>
                <a:gd name="T23" fmla="*/ 359 h 499"/>
                <a:gd name="T24" fmla="*/ 2033 w 2033"/>
                <a:gd name="T25" fmla="*/ 499 h 499"/>
                <a:gd name="T26" fmla="*/ 2033 w 2033"/>
                <a:gd name="T27" fmla="*/ 499 h 499"/>
                <a:gd name="T28" fmla="*/ 1991 w 2033"/>
                <a:gd name="T29" fmla="*/ 493 h 499"/>
                <a:gd name="T30" fmla="*/ 676 w 2033"/>
                <a:gd name="T31" fmla="*/ 243 h 499"/>
                <a:gd name="T32" fmla="*/ 514 w 2033"/>
                <a:gd name="T33" fmla="*/ 159 h 499"/>
                <a:gd name="T34" fmla="*/ 425 w 2033"/>
                <a:gd name="T35" fmla="*/ 110 h 499"/>
                <a:gd name="T36" fmla="*/ 365 w 2033"/>
                <a:gd name="T37" fmla="*/ 92 h 499"/>
                <a:gd name="T38" fmla="*/ 281 w 2033"/>
                <a:gd name="T39" fmla="*/ 61 h 499"/>
                <a:gd name="T40" fmla="*/ 186 w 2033"/>
                <a:gd name="T41" fmla="*/ 18 h 499"/>
                <a:gd name="T42" fmla="*/ 186 w 2033"/>
                <a:gd name="T43" fmla="*/ 18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033" h="499">
                  <a:moveTo>
                    <a:pt x="186" y="18"/>
                  </a:moveTo>
                  <a:lnTo>
                    <a:pt x="138" y="6"/>
                  </a:lnTo>
                  <a:lnTo>
                    <a:pt x="96" y="0"/>
                  </a:lnTo>
                  <a:lnTo>
                    <a:pt x="36" y="0"/>
                  </a:lnTo>
                  <a:lnTo>
                    <a:pt x="12" y="25"/>
                  </a:lnTo>
                  <a:lnTo>
                    <a:pt x="0" y="128"/>
                  </a:lnTo>
                  <a:lnTo>
                    <a:pt x="60" y="104"/>
                  </a:lnTo>
                  <a:lnTo>
                    <a:pt x="90" y="134"/>
                  </a:lnTo>
                  <a:lnTo>
                    <a:pt x="150" y="153"/>
                  </a:lnTo>
                  <a:lnTo>
                    <a:pt x="209" y="273"/>
                  </a:lnTo>
                  <a:lnTo>
                    <a:pt x="401" y="359"/>
                  </a:lnTo>
                  <a:lnTo>
                    <a:pt x="777" y="359"/>
                  </a:lnTo>
                  <a:lnTo>
                    <a:pt x="2033" y="499"/>
                  </a:lnTo>
                  <a:lnTo>
                    <a:pt x="2033" y="499"/>
                  </a:lnTo>
                  <a:lnTo>
                    <a:pt x="1991" y="493"/>
                  </a:lnTo>
                  <a:lnTo>
                    <a:pt x="676" y="243"/>
                  </a:lnTo>
                  <a:lnTo>
                    <a:pt x="514" y="159"/>
                  </a:lnTo>
                  <a:lnTo>
                    <a:pt x="425" y="110"/>
                  </a:lnTo>
                  <a:lnTo>
                    <a:pt x="365" y="92"/>
                  </a:lnTo>
                  <a:lnTo>
                    <a:pt x="281" y="61"/>
                  </a:lnTo>
                  <a:lnTo>
                    <a:pt x="186" y="18"/>
                  </a:lnTo>
                  <a:lnTo>
                    <a:pt x="186" y="1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402" name="Freeform 18"/>
            <p:cNvSpPr>
              <a:spLocks/>
            </p:cNvSpPr>
            <p:nvPr/>
          </p:nvSpPr>
          <p:spPr bwMode="auto">
            <a:xfrm>
              <a:off x="1830" y="3823"/>
              <a:ext cx="71" cy="61"/>
            </a:xfrm>
            <a:custGeom>
              <a:avLst/>
              <a:gdLst>
                <a:gd name="T0" fmla="*/ 0 w 71"/>
                <a:gd name="T1" fmla="*/ 18 h 60"/>
                <a:gd name="T2" fmla="*/ 6 w 71"/>
                <a:gd name="T3" fmla="*/ 18 h 60"/>
                <a:gd name="T4" fmla="*/ 12 w 71"/>
                <a:gd name="T5" fmla="*/ 12 h 60"/>
                <a:gd name="T6" fmla="*/ 6 w 71"/>
                <a:gd name="T7" fmla="*/ 6 h 60"/>
                <a:gd name="T8" fmla="*/ 0 w 71"/>
                <a:gd name="T9" fmla="*/ 0 h 60"/>
                <a:gd name="T10" fmla="*/ 29 w 71"/>
                <a:gd name="T11" fmla="*/ 18 h 60"/>
                <a:gd name="T12" fmla="*/ 53 w 71"/>
                <a:gd name="T13" fmla="*/ 18 h 60"/>
                <a:gd name="T14" fmla="*/ 59 w 71"/>
                <a:gd name="T15" fmla="*/ 30 h 60"/>
                <a:gd name="T16" fmla="*/ 65 w 71"/>
                <a:gd name="T17" fmla="*/ 42 h 60"/>
                <a:gd name="T18" fmla="*/ 71 w 71"/>
                <a:gd name="T19" fmla="*/ 54 h 60"/>
                <a:gd name="T20" fmla="*/ 71 w 71"/>
                <a:gd name="T21" fmla="*/ 60 h 60"/>
                <a:gd name="T22" fmla="*/ 59 w 71"/>
                <a:gd name="T23" fmla="*/ 54 h 60"/>
                <a:gd name="T24" fmla="*/ 47 w 71"/>
                <a:gd name="T25" fmla="*/ 42 h 60"/>
                <a:gd name="T26" fmla="*/ 23 w 71"/>
                <a:gd name="T27" fmla="*/ 30 h 60"/>
                <a:gd name="T28" fmla="*/ 23 w 71"/>
                <a:gd name="T29" fmla="*/ 36 h 60"/>
                <a:gd name="T30" fmla="*/ 18 w 71"/>
                <a:gd name="T31" fmla="*/ 42 h 60"/>
                <a:gd name="T32" fmla="*/ 12 w 71"/>
                <a:gd name="T33" fmla="*/ 48 h 60"/>
                <a:gd name="T34" fmla="*/ 6 w 71"/>
                <a:gd name="T35" fmla="*/ 48 h 60"/>
                <a:gd name="T36" fmla="*/ 6 w 71"/>
                <a:gd name="T37" fmla="*/ 48 h 60"/>
                <a:gd name="T38" fmla="*/ 6 w 71"/>
                <a:gd name="T39" fmla="*/ 36 h 60"/>
                <a:gd name="T40" fmla="*/ 0 w 71"/>
                <a:gd name="T41" fmla="*/ 18 h 60"/>
                <a:gd name="T42" fmla="*/ 0 w 71"/>
                <a:gd name="T43" fmla="*/ 18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71" h="60">
                  <a:moveTo>
                    <a:pt x="0" y="18"/>
                  </a:moveTo>
                  <a:lnTo>
                    <a:pt x="6" y="18"/>
                  </a:lnTo>
                  <a:lnTo>
                    <a:pt x="12" y="12"/>
                  </a:lnTo>
                  <a:lnTo>
                    <a:pt x="6" y="6"/>
                  </a:lnTo>
                  <a:lnTo>
                    <a:pt x="0" y="0"/>
                  </a:lnTo>
                  <a:lnTo>
                    <a:pt x="29" y="18"/>
                  </a:lnTo>
                  <a:lnTo>
                    <a:pt x="53" y="18"/>
                  </a:lnTo>
                  <a:lnTo>
                    <a:pt x="59" y="30"/>
                  </a:lnTo>
                  <a:lnTo>
                    <a:pt x="65" y="42"/>
                  </a:lnTo>
                  <a:lnTo>
                    <a:pt x="71" y="54"/>
                  </a:lnTo>
                  <a:lnTo>
                    <a:pt x="71" y="60"/>
                  </a:lnTo>
                  <a:lnTo>
                    <a:pt x="59" y="54"/>
                  </a:lnTo>
                  <a:lnTo>
                    <a:pt x="47" y="42"/>
                  </a:lnTo>
                  <a:lnTo>
                    <a:pt x="23" y="30"/>
                  </a:lnTo>
                  <a:lnTo>
                    <a:pt x="23" y="36"/>
                  </a:lnTo>
                  <a:lnTo>
                    <a:pt x="18" y="42"/>
                  </a:lnTo>
                  <a:lnTo>
                    <a:pt x="12" y="48"/>
                  </a:lnTo>
                  <a:lnTo>
                    <a:pt x="6" y="48"/>
                  </a:lnTo>
                  <a:lnTo>
                    <a:pt x="6" y="48"/>
                  </a:lnTo>
                  <a:lnTo>
                    <a:pt x="6" y="36"/>
                  </a:lnTo>
                  <a:lnTo>
                    <a:pt x="0" y="18"/>
                  </a:lnTo>
                  <a:lnTo>
                    <a:pt x="0" y="1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403" name="Freeform 19"/>
            <p:cNvSpPr>
              <a:spLocks/>
            </p:cNvSpPr>
            <p:nvPr/>
          </p:nvSpPr>
          <p:spPr bwMode="auto">
            <a:xfrm>
              <a:off x="855" y="3842"/>
              <a:ext cx="161" cy="164"/>
            </a:xfrm>
            <a:custGeom>
              <a:avLst/>
              <a:gdLst>
                <a:gd name="T0" fmla="*/ 30 w 161"/>
                <a:gd name="T1" fmla="*/ 0 h 162"/>
                <a:gd name="T2" fmla="*/ 48 w 161"/>
                <a:gd name="T3" fmla="*/ 6 h 162"/>
                <a:gd name="T4" fmla="*/ 72 w 161"/>
                <a:gd name="T5" fmla="*/ 6 h 162"/>
                <a:gd name="T6" fmla="*/ 114 w 161"/>
                <a:gd name="T7" fmla="*/ 12 h 162"/>
                <a:gd name="T8" fmla="*/ 96 w 161"/>
                <a:gd name="T9" fmla="*/ 54 h 162"/>
                <a:gd name="T10" fmla="*/ 96 w 161"/>
                <a:gd name="T11" fmla="*/ 60 h 162"/>
                <a:gd name="T12" fmla="*/ 102 w 161"/>
                <a:gd name="T13" fmla="*/ 72 h 162"/>
                <a:gd name="T14" fmla="*/ 108 w 161"/>
                <a:gd name="T15" fmla="*/ 84 h 162"/>
                <a:gd name="T16" fmla="*/ 120 w 161"/>
                <a:gd name="T17" fmla="*/ 96 h 162"/>
                <a:gd name="T18" fmla="*/ 143 w 161"/>
                <a:gd name="T19" fmla="*/ 114 h 162"/>
                <a:gd name="T20" fmla="*/ 155 w 161"/>
                <a:gd name="T21" fmla="*/ 138 h 162"/>
                <a:gd name="T22" fmla="*/ 161 w 161"/>
                <a:gd name="T23" fmla="*/ 156 h 162"/>
                <a:gd name="T24" fmla="*/ 161 w 161"/>
                <a:gd name="T25" fmla="*/ 162 h 162"/>
                <a:gd name="T26" fmla="*/ 96 w 161"/>
                <a:gd name="T27" fmla="*/ 102 h 162"/>
                <a:gd name="T28" fmla="*/ 30 w 161"/>
                <a:gd name="T29" fmla="*/ 54 h 162"/>
                <a:gd name="T30" fmla="*/ 0 w 161"/>
                <a:gd name="T31" fmla="*/ 0 h 162"/>
                <a:gd name="T32" fmla="*/ 30 w 161"/>
                <a:gd name="T33" fmla="*/ 0 h 162"/>
                <a:gd name="T34" fmla="*/ 30 w 161"/>
                <a:gd name="T35" fmla="*/ 0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61" h="162">
                  <a:moveTo>
                    <a:pt x="30" y="0"/>
                  </a:moveTo>
                  <a:lnTo>
                    <a:pt x="48" y="6"/>
                  </a:lnTo>
                  <a:lnTo>
                    <a:pt x="72" y="6"/>
                  </a:lnTo>
                  <a:lnTo>
                    <a:pt x="114" y="12"/>
                  </a:lnTo>
                  <a:lnTo>
                    <a:pt x="96" y="54"/>
                  </a:lnTo>
                  <a:lnTo>
                    <a:pt x="96" y="60"/>
                  </a:lnTo>
                  <a:lnTo>
                    <a:pt x="102" y="72"/>
                  </a:lnTo>
                  <a:lnTo>
                    <a:pt x="108" y="84"/>
                  </a:lnTo>
                  <a:lnTo>
                    <a:pt x="120" y="96"/>
                  </a:lnTo>
                  <a:lnTo>
                    <a:pt x="143" y="114"/>
                  </a:lnTo>
                  <a:lnTo>
                    <a:pt x="155" y="138"/>
                  </a:lnTo>
                  <a:lnTo>
                    <a:pt x="161" y="156"/>
                  </a:lnTo>
                  <a:lnTo>
                    <a:pt x="161" y="162"/>
                  </a:lnTo>
                  <a:lnTo>
                    <a:pt x="96" y="102"/>
                  </a:lnTo>
                  <a:lnTo>
                    <a:pt x="30" y="54"/>
                  </a:lnTo>
                  <a:lnTo>
                    <a:pt x="0" y="0"/>
                  </a:lnTo>
                  <a:lnTo>
                    <a:pt x="30" y="0"/>
                  </a:lnTo>
                  <a:lnTo>
                    <a:pt x="30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404" name="Freeform 20"/>
            <p:cNvSpPr>
              <a:spLocks/>
            </p:cNvSpPr>
            <p:nvPr/>
          </p:nvSpPr>
          <p:spPr bwMode="auto">
            <a:xfrm>
              <a:off x="706" y="3854"/>
              <a:ext cx="59" cy="61"/>
            </a:xfrm>
            <a:custGeom>
              <a:avLst/>
              <a:gdLst>
                <a:gd name="T0" fmla="*/ 59 w 59"/>
                <a:gd name="T1" fmla="*/ 6 h 60"/>
                <a:gd name="T2" fmla="*/ 41 w 59"/>
                <a:gd name="T3" fmla="*/ 30 h 60"/>
                <a:gd name="T4" fmla="*/ 41 w 59"/>
                <a:gd name="T5" fmla="*/ 36 h 60"/>
                <a:gd name="T6" fmla="*/ 47 w 59"/>
                <a:gd name="T7" fmla="*/ 42 h 60"/>
                <a:gd name="T8" fmla="*/ 53 w 59"/>
                <a:gd name="T9" fmla="*/ 54 h 60"/>
                <a:gd name="T10" fmla="*/ 53 w 59"/>
                <a:gd name="T11" fmla="*/ 60 h 60"/>
                <a:gd name="T12" fmla="*/ 47 w 59"/>
                <a:gd name="T13" fmla="*/ 54 h 60"/>
                <a:gd name="T14" fmla="*/ 35 w 59"/>
                <a:gd name="T15" fmla="*/ 48 h 60"/>
                <a:gd name="T16" fmla="*/ 23 w 59"/>
                <a:gd name="T17" fmla="*/ 36 h 60"/>
                <a:gd name="T18" fmla="*/ 17 w 59"/>
                <a:gd name="T19" fmla="*/ 30 h 60"/>
                <a:gd name="T20" fmla="*/ 0 w 59"/>
                <a:gd name="T21" fmla="*/ 0 h 60"/>
                <a:gd name="T22" fmla="*/ 59 w 59"/>
                <a:gd name="T23" fmla="*/ 6 h 60"/>
                <a:gd name="T24" fmla="*/ 59 w 59"/>
                <a:gd name="T25" fmla="*/ 6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9" h="60">
                  <a:moveTo>
                    <a:pt x="59" y="6"/>
                  </a:moveTo>
                  <a:lnTo>
                    <a:pt x="41" y="30"/>
                  </a:lnTo>
                  <a:lnTo>
                    <a:pt x="41" y="36"/>
                  </a:lnTo>
                  <a:lnTo>
                    <a:pt x="47" y="42"/>
                  </a:lnTo>
                  <a:lnTo>
                    <a:pt x="53" y="54"/>
                  </a:lnTo>
                  <a:lnTo>
                    <a:pt x="53" y="60"/>
                  </a:lnTo>
                  <a:lnTo>
                    <a:pt x="47" y="54"/>
                  </a:lnTo>
                  <a:lnTo>
                    <a:pt x="35" y="48"/>
                  </a:lnTo>
                  <a:lnTo>
                    <a:pt x="23" y="36"/>
                  </a:lnTo>
                  <a:lnTo>
                    <a:pt x="17" y="30"/>
                  </a:lnTo>
                  <a:lnTo>
                    <a:pt x="0" y="0"/>
                  </a:lnTo>
                  <a:lnTo>
                    <a:pt x="59" y="6"/>
                  </a:lnTo>
                  <a:lnTo>
                    <a:pt x="59" y="6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6405" name="Freeform 21"/>
            <p:cNvSpPr>
              <a:spLocks/>
            </p:cNvSpPr>
            <p:nvPr/>
          </p:nvSpPr>
          <p:spPr bwMode="auto">
            <a:xfrm>
              <a:off x="395" y="3811"/>
              <a:ext cx="245" cy="207"/>
            </a:xfrm>
            <a:custGeom>
              <a:avLst/>
              <a:gdLst>
                <a:gd name="T0" fmla="*/ 233 w 245"/>
                <a:gd name="T1" fmla="*/ 36 h 204"/>
                <a:gd name="T2" fmla="*/ 245 w 245"/>
                <a:gd name="T3" fmla="*/ 42 h 204"/>
                <a:gd name="T4" fmla="*/ 209 w 245"/>
                <a:gd name="T5" fmla="*/ 84 h 204"/>
                <a:gd name="T6" fmla="*/ 143 w 245"/>
                <a:gd name="T7" fmla="*/ 132 h 204"/>
                <a:gd name="T8" fmla="*/ 167 w 245"/>
                <a:gd name="T9" fmla="*/ 156 h 204"/>
                <a:gd name="T10" fmla="*/ 179 w 245"/>
                <a:gd name="T11" fmla="*/ 204 h 204"/>
                <a:gd name="T12" fmla="*/ 77 w 245"/>
                <a:gd name="T13" fmla="*/ 132 h 204"/>
                <a:gd name="T14" fmla="*/ 47 w 245"/>
                <a:gd name="T15" fmla="*/ 84 h 204"/>
                <a:gd name="T16" fmla="*/ 89 w 245"/>
                <a:gd name="T17" fmla="*/ 66 h 204"/>
                <a:gd name="T18" fmla="*/ 59 w 245"/>
                <a:gd name="T19" fmla="*/ 36 h 204"/>
                <a:gd name="T20" fmla="*/ 0 w 245"/>
                <a:gd name="T21" fmla="*/ 12 h 204"/>
                <a:gd name="T22" fmla="*/ 0 w 245"/>
                <a:gd name="T23" fmla="*/ 0 h 204"/>
                <a:gd name="T24" fmla="*/ 6 w 245"/>
                <a:gd name="T25" fmla="*/ 0 h 204"/>
                <a:gd name="T26" fmla="*/ 12 w 245"/>
                <a:gd name="T27" fmla="*/ 0 h 204"/>
                <a:gd name="T28" fmla="*/ 47 w 245"/>
                <a:gd name="T29" fmla="*/ 6 h 204"/>
                <a:gd name="T30" fmla="*/ 77 w 245"/>
                <a:gd name="T31" fmla="*/ 6 h 204"/>
                <a:gd name="T32" fmla="*/ 83 w 245"/>
                <a:gd name="T33" fmla="*/ 6 h 204"/>
                <a:gd name="T34" fmla="*/ 89 w 245"/>
                <a:gd name="T35" fmla="*/ 6 h 204"/>
                <a:gd name="T36" fmla="*/ 101 w 245"/>
                <a:gd name="T37" fmla="*/ 12 h 204"/>
                <a:gd name="T38" fmla="*/ 125 w 245"/>
                <a:gd name="T39" fmla="*/ 12 h 204"/>
                <a:gd name="T40" fmla="*/ 143 w 245"/>
                <a:gd name="T41" fmla="*/ 18 h 204"/>
                <a:gd name="T42" fmla="*/ 149 w 245"/>
                <a:gd name="T43" fmla="*/ 18 h 204"/>
                <a:gd name="T44" fmla="*/ 149 w 245"/>
                <a:gd name="T45" fmla="*/ 18 h 204"/>
                <a:gd name="T46" fmla="*/ 203 w 245"/>
                <a:gd name="T47" fmla="*/ 24 h 204"/>
                <a:gd name="T48" fmla="*/ 233 w 245"/>
                <a:gd name="T49" fmla="*/ 36 h 204"/>
                <a:gd name="T50" fmla="*/ 233 w 245"/>
                <a:gd name="T51" fmla="*/ 36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45" h="204">
                  <a:moveTo>
                    <a:pt x="233" y="36"/>
                  </a:moveTo>
                  <a:lnTo>
                    <a:pt x="245" y="42"/>
                  </a:lnTo>
                  <a:lnTo>
                    <a:pt x="209" y="84"/>
                  </a:lnTo>
                  <a:lnTo>
                    <a:pt x="143" y="132"/>
                  </a:lnTo>
                  <a:lnTo>
                    <a:pt x="167" y="156"/>
                  </a:lnTo>
                  <a:lnTo>
                    <a:pt x="179" y="204"/>
                  </a:lnTo>
                  <a:lnTo>
                    <a:pt x="77" y="132"/>
                  </a:lnTo>
                  <a:lnTo>
                    <a:pt x="47" y="84"/>
                  </a:lnTo>
                  <a:lnTo>
                    <a:pt x="89" y="66"/>
                  </a:lnTo>
                  <a:lnTo>
                    <a:pt x="59" y="36"/>
                  </a:lnTo>
                  <a:lnTo>
                    <a:pt x="0" y="12"/>
                  </a:lnTo>
                  <a:lnTo>
                    <a:pt x="0" y="0"/>
                  </a:lnTo>
                  <a:lnTo>
                    <a:pt x="6" y="0"/>
                  </a:lnTo>
                  <a:lnTo>
                    <a:pt x="12" y="0"/>
                  </a:lnTo>
                  <a:lnTo>
                    <a:pt x="47" y="6"/>
                  </a:lnTo>
                  <a:lnTo>
                    <a:pt x="77" y="6"/>
                  </a:lnTo>
                  <a:lnTo>
                    <a:pt x="83" y="6"/>
                  </a:lnTo>
                  <a:lnTo>
                    <a:pt x="89" y="6"/>
                  </a:lnTo>
                  <a:lnTo>
                    <a:pt x="101" y="12"/>
                  </a:lnTo>
                  <a:lnTo>
                    <a:pt x="125" y="12"/>
                  </a:lnTo>
                  <a:lnTo>
                    <a:pt x="143" y="18"/>
                  </a:lnTo>
                  <a:lnTo>
                    <a:pt x="149" y="18"/>
                  </a:lnTo>
                  <a:lnTo>
                    <a:pt x="149" y="18"/>
                  </a:lnTo>
                  <a:lnTo>
                    <a:pt x="203" y="24"/>
                  </a:lnTo>
                  <a:lnTo>
                    <a:pt x="233" y="36"/>
                  </a:lnTo>
                  <a:lnTo>
                    <a:pt x="233" y="36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</p:grpSp>
      <p:sp>
        <p:nvSpPr>
          <p:cNvPr id="16406" name="Rectangle 2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28600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6407" name="Rectangle 2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49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6408" name="Rectangle 2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3C889D27-30F5-49A4-86F2-D097BD32C9AB}" type="datetimeFigureOut">
              <a:rPr lang="cs-CZ"/>
              <a:pPr/>
              <a:t>4.5.2011</a:t>
            </a:fld>
            <a:endParaRPr lang="cs-CZ"/>
          </a:p>
        </p:txBody>
      </p:sp>
      <p:sp>
        <p:nvSpPr>
          <p:cNvPr id="16409" name="Rectangle 2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cs-CZ"/>
          </a:p>
        </p:txBody>
      </p:sp>
      <p:sp>
        <p:nvSpPr>
          <p:cNvPr id="16410" name="Rectangle 2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704900B3-C62F-4D12-8B2A-8E1FB5053A4D}" type="slidenum">
              <a:rPr lang="cs-CZ"/>
              <a:pPr/>
              <a:t>‹#›</a:t>
            </a:fld>
            <a:endParaRPr lang="cs-CZ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30" r:id="rId1"/>
    <p:sldLayoutId id="2147483732" r:id="rId2"/>
    <p:sldLayoutId id="2147483733" r:id="rId3"/>
    <p:sldLayoutId id="2147483734" r:id="rId4"/>
    <p:sldLayoutId id="2147483735" r:id="rId5"/>
    <p:sldLayoutId id="2147483736" r:id="rId6"/>
    <p:sldLayoutId id="2147483737" r:id="rId7"/>
    <p:sldLayoutId id="2147483738" r:id="rId8"/>
    <p:sldLayoutId id="2147483739" r:id="rId9"/>
    <p:sldLayoutId id="2147483740" r:id="rId10"/>
    <p:sldLayoutId id="2147483741" r:id="rId11"/>
  </p:sldLayoutIdLst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819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8192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4C3288F9-BECC-4455-8A97-0B447B6DE31C}" type="datetimeFigureOut">
              <a:rPr lang="cs-CZ"/>
              <a:pPr/>
              <a:t>4.5.2011</a:t>
            </a:fld>
            <a:endParaRPr lang="cs-CZ"/>
          </a:p>
        </p:txBody>
      </p:sp>
      <p:sp>
        <p:nvSpPr>
          <p:cNvPr id="8192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cs-CZ"/>
          </a:p>
        </p:txBody>
      </p:sp>
      <p:sp>
        <p:nvSpPr>
          <p:cNvPr id="8192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3366242-5286-4C1C-B83E-5D22F1DCE6B6}" type="slidenum">
              <a:rPr lang="cs-CZ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2" r:id="rId1"/>
    <p:sldLayoutId id="2147483743" r:id="rId2"/>
    <p:sldLayoutId id="2147483744" r:id="rId3"/>
    <p:sldLayoutId id="2147483745" r:id="rId4"/>
    <p:sldLayoutId id="2147483746" r:id="rId5"/>
    <p:sldLayoutId id="2147483747" r:id="rId6"/>
    <p:sldLayoutId id="2147483748" r:id="rId7"/>
    <p:sldLayoutId id="2147483749" r:id="rId8"/>
    <p:sldLayoutId id="2147483750" r:id="rId9"/>
    <p:sldLayoutId id="2147483751" r:id="rId10"/>
    <p:sldLayoutId id="2147483752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3" name="Title Placeholder 1"/>
          <p:cNvSpPr>
            <a:spLocks noGrp="1"/>
          </p:cNvSpPr>
          <p:nvPr>
            <p:ph type="title"/>
          </p:nvPr>
        </p:nvSpPr>
        <p:spPr bwMode="auto">
          <a:xfrm>
            <a:off x="1042988" y="1027113"/>
            <a:ext cx="7024687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  <a:endParaRPr lang="en-US" smtClean="0"/>
          </a:p>
        </p:txBody>
      </p:sp>
      <p:sp>
        <p:nvSpPr>
          <p:cNvPr id="4104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042988" y="2324100"/>
            <a:ext cx="6777037" cy="350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28" name="Date Placeholder 4"/>
          <p:cNvSpPr>
            <a:spLocks noGrp="1"/>
          </p:cNvSpPr>
          <p:nvPr>
            <p:ph type="dt" sz="half" idx="2"/>
          </p:nvPr>
        </p:nvSpPr>
        <p:spPr>
          <a:xfrm>
            <a:off x="5997575" y="2238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29" name="Footer Placeholder 5"/>
          <p:cNvSpPr>
            <a:spLocks noGrp="1"/>
          </p:cNvSpPr>
          <p:nvPr>
            <p:ph type="ftr" sz="quarter" idx="3"/>
          </p:nvPr>
        </p:nvSpPr>
        <p:spPr>
          <a:xfrm>
            <a:off x="4641850" y="5724525"/>
            <a:ext cx="34925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30" name="Slide Number Placeholder 6"/>
          <p:cNvSpPr>
            <a:spLocks noGrp="1"/>
          </p:cNvSpPr>
          <p:nvPr>
            <p:ph type="sldNum" sz="quarter" idx="4"/>
          </p:nvPr>
        </p:nvSpPr>
        <p:spPr>
          <a:xfrm>
            <a:off x="4649788" y="223838"/>
            <a:ext cx="13319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1200">
                <a:solidFill>
                  <a:srgbClr val="FEFEFE"/>
                </a:solidFill>
              </a:defRPr>
            </a:lvl1pPr>
          </a:lstStyle>
          <a:p>
            <a:pPr>
              <a:defRPr/>
            </a:pPr>
            <a:fld id="{04CF51BD-8B7B-44A0-94AE-539C7700205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4" r:id="rId1"/>
    <p:sldLayoutId id="2147483755" r:id="rId2"/>
    <p:sldLayoutId id="2147483756" r:id="rId3"/>
  </p:sldLayoutIdLst>
  <p:txStyles>
    <p:titleStyle>
      <a:lvl1pPr algn="l" rtl="0" fontAlgn="base">
        <a:spcBef>
          <a:spcPct val="0"/>
        </a:spcBef>
        <a:spcAft>
          <a:spcPct val="0"/>
        </a:spcAft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39763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395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kern="1200">
          <a:solidFill>
            <a:schemeClr val="tx2"/>
          </a:solidFill>
          <a:latin typeface="+mn-lt"/>
          <a:ea typeface="+mn-ea"/>
          <a:cs typeface="+mn-cs"/>
        </a:defRPr>
      </a:lvl4pPr>
      <a:lvl5pPr marL="1325563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Lanzhou-rio-amarillo-d01.jpg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Liantuo-Changjiang-4876.jpg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Indus_river_from_karakouram_highway.jpg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Ganges_River_Delta,_Bangladesh,_India.jpg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Early_morning_on_the_Ganges.jpg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4/41/Mekong_Champasak.jpg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 idx="4294967295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z="3200" b="1" dirty="0">
                <a:latin typeface="Calibri" pitchFamily="34" charset="0"/>
                <a:cs typeface="Calibri" pitchFamily="34" charset="0"/>
              </a:rPr>
              <a:t>VY_32_INOVACE_46B_Asie vodstvo</a:t>
            </a:r>
          </a:p>
        </p:txBody>
      </p:sp>
      <p:pic>
        <p:nvPicPr>
          <p:cNvPr id="8089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2" name="TextovéPole 2"/>
          <p:cNvSpPr txBox="1">
            <a:spLocks noChangeArrowheads="1"/>
          </p:cNvSpPr>
          <p:nvPr/>
        </p:nvSpPr>
        <p:spPr bwMode="auto">
          <a:xfrm>
            <a:off x="611188" y="1484313"/>
            <a:ext cx="79930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cs-CZ" sz="2400" dirty="0">
                <a:cs typeface="Arial" charset="0"/>
              </a:rPr>
              <a:t>Základní škola a Mateřská škola Choustník, okres Tábor</a:t>
            </a:r>
            <a:endParaRPr lang="cs-CZ" sz="2400" dirty="0">
              <a:latin typeface="Calibri" pitchFamily="34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260350"/>
            <a:ext cx="8229600" cy="1008063"/>
          </a:xfrm>
        </p:spPr>
        <p:txBody>
          <a:bodyPr/>
          <a:lstStyle/>
          <a:p>
            <a:r>
              <a:rPr lang="cs-CZ">
                <a:solidFill>
                  <a:srgbClr val="FF0000"/>
                </a:solidFill>
              </a:rPr>
              <a:t>Největší asijské řeky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196974"/>
            <a:ext cx="8229600" cy="5400377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cs-CZ" sz="2400" b="1" dirty="0" err="1">
                <a:solidFill>
                  <a:srgbClr val="FF0000"/>
                </a:solidFill>
              </a:rPr>
              <a:t>Chang</a:t>
            </a:r>
            <a:r>
              <a:rPr lang="cs-CZ" sz="2400" b="1" dirty="0">
                <a:solidFill>
                  <a:srgbClr val="FF0000"/>
                </a:solidFill>
              </a:rPr>
              <a:t> - </a:t>
            </a:r>
            <a:r>
              <a:rPr lang="cs-CZ" sz="2400" b="1" dirty="0" err="1">
                <a:solidFill>
                  <a:srgbClr val="FF0000"/>
                </a:solidFill>
              </a:rPr>
              <a:t>Jiang</a:t>
            </a:r>
            <a:r>
              <a:rPr lang="cs-CZ" sz="2400" b="1" dirty="0">
                <a:solidFill>
                  <a:srgbClr val="FF0000"/>
                </a:solidFill>
              </a:rPr>
              <a:t> (dříve </a:t>
            </a:r>
            <a:r>
              <a:rPr lang="cs-CZ" sz="2400" b="1" dirty="0" err="1">
                <a:solidFill>
                  <a:srgbClr val="FF0000"/>
                </a:solidFill>
              </a:rPr>
              <a:t>Jiang</a:t>
            </a:r>
            <a:r>
              <a:rPr lang="cs-CZ" sz="2400" b="1" dirty="0">
                <a:solidFill>
                  <a:srgbClr val="FF0000"/>
                </a:solidFill>
              </a:rPr>
              <a:t> - C´-</a:t>
            </a:r>
            <a:r>
              <a:rPr lang="cs-CZ" sz="2400" b="1" dirty="0" err="1">
                <a:solidFill>
                  <a:srgbClr val="FF0000"/>
                </a:solidFill>
              </a:rPr>
              <a:t>Tiang</a:t>
            </a:r>
            <a:r>
              <a:rPr lang="cs-CZ" sz="2400" b="1" dirty="0">
                <a:solidFill>
                  <a:srgbClr val="FF0000"/>
                </a:solidFill>
              </a:rPr>
              <a:t>) ( Čína )</a:t>
            </a:r>
            <a:r>
              <a:rPr lang="cs-CZ" sz="2400" dirty="0"/>
              <a:t> 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/>
              <a:t>– délka 6.300 km</a:t>
            </a:r>
            <a:r>
              <a:rPr lang="cs-CZ" sz="2400" b="1" dirty="0">
                <a:solidFill>
                  <a:srgbClr val="FF0000"/>
                </a:solidFill>
              </a:rPr>
              <a:t> – Tichý oceán </a:t>
            </a:r>
          </a:p>
          <a:p>
            <a:pPr>
              <a:lnSpc>
                <a:spcPct val="80000"/>
              </a:lnSpc>
            </a:pPr>
            <a:r>
              <a:rPr lang="cs-CZ" sz="2400" b="1" dirty="0">
                <a:solidFill>
                  <a:srgbClr val="FF0000"/>
                </a:solidFill>
              </a:rPr>
              <a:t>Žlutá řeka (</a:t>
            </a:r>
            <a:r>
              <a:rPr lang="cs-CZ" sz="2400" b="1" dirty="0" err="1">
                <a:solidFill>
                  <a:srgbClr val="FF0000"/>
                </a:solidFill>
              </a:rPr>
              <a:t>Huang</a:t>
            </a:r>
            <a:r>
              <a:rPr lang="cs-CZ" sz="2400" b="1" dirty="0">
                <a:solidFill>
                  <a:srgbClr val="FF0000"/>
                </a:solidFill>
              </a:rPr>
              <a:t> He) ( Čína ) – </a:t>
            </a:r>
            <a:r>
              <a:rPr lang="cs-CZ" sz="2400" b="1" dirty="0"/>
              <a:t>délka 5464 km</a:t>
            </a:r>
            <a:r>
              <a:rPr lang="cs-CZ" sz="2400" b="1" dirty="0">
                <a:solidFill>
                  <a:srgbClr val="FF0000"/>
                </a:solidFill>
              </a:rPr>
              <a:t> – Tichý oceán </a:t>
            </a:r>
          </a:p>
          <a:p>
            <a:pPr>
              <a:lnSpc>
                <a:spcPct val="80000"/>
              </a:lnSpc>
            </a:pPr>
            <a:r>
              <a:rPr lang="cs-CZ" sz="2400" b="1" dirty="0">
                <a:solidFill>
                  <a:srgbClr val="FF0000"/>
                </a:solidFill>
              </a:rPr>
              <a:t>Řeka Mekong (jihovýchodní Asii ) </a:t>
            </a:r>
            <a:r>
              <a:rPr lang="cs-CZ" sz="2400" b="1" dirty="0"/>
              <a:t>- 4.909 km</a:t>
            </a:r>
            <a:r>
              <a:rPr lang="cs-CZ" sz="2400" b="1" dirty="0">
                <a:solidFill>
                  <a:srgbClr val="FF0000"/>
                </a:solidFill>
              </a:rPr>
              <a:t> – Tichý oceán</a:t>
            </a:r>
            <a:r>
              <a:rPr lang="cs-CZ" sz="2400" b="1" dirty="0"/>
              <a:t> </a:t>
            </a:r>
          </a:p>
          <a:p>
            <a:pPr>
              <a:lnSpc>
                <a:spcPct val="80000"/>
              </a:lnSpc>
            </a:pPr>
            <a:r>
              <a:rPr lang="cs-CZ" sz="2400" b="1" dirty="0"/>
              <a:t>Řeka Lena ( Rusko ) – </a:t>
            </a:r>
            <a:r>
              <a:rPr lang="cs-CZ" sz="2400" b="1" dirty="0" err="1"/>
              <a:t>Sev.led.oceán</a:t>
            </a:r>
            <a:r>
              <a:rPr lang="cs-CZ" sz="2400" b="1" dirty="0"/>
              <a:t> </a:t>
            </a:r>
          </a:p>
          <a:p>
            <a:pPr>
              <a:lnSpc>
                <a:spcPct val="80000"/>
              </a:lnSpc>
            </a:pPr>
            <a:r>
              <a:rPr lang="cs-CZ" sz="2400" b="1" dirty="0"/>
              <a:t>Jenisej ( Rusko ) – </a:t>
            </a:r>
            <a:r>
              <a:rPr lang="cs-CZ" sz="2400" b="1" dirty="0" err="1"/>
              <a:t>Sev.led.oceán</a:t>
            </a:r>
            <a:r>
              <a:rPr lang="cs-CZ" sz="2400" b="1" dirty="0"/>
              <a:t> </a:t>
            </a:r>
          </a:p>
          <a:p>
            <a:pPr>
              <a:lnSpc>
                <a:spcPct val="80000"/>
              </a:lnSpc>
            </a:pPr>
            <a:r>
              <a:rPr lang="cs-CZ" sz="2400" b="1" dirty="0"/>
              <a:t>Ob ( Rusko ) – </a:t>
            </a:r>
            <a:r>
              <a:rPr lang="cs-CZ" sz="2400" b="1" dirty="0" err="1"/>
              <a:t>Sev.led.oceán</a:t>
            </a:r>
            <a:r>
              <a:rPr lang="cs-CZ" sz="2400" b="1" dirty="0"/>
              <a:t> </a:t>
            </a:r>
          </a:p>
          <a:p>
            <a:pPr>
              <a:lnSpc>
                <a:spcPct val="80000"/>
              </a:lnSpc>
            </a:pPr>
            <a:r>
              <a:rPr lang="cs-CZ" sz="2400" b="1" dirty="0"/>
              <a:t>Indus ( Indie ) – Indický oceán </a:t>
            </a:r>
          </a:p>
          <a:p>
            <a:pPr>
              <a:lnSpc>
                <a:spcPct val="80000"/>
              </a:lnSpc>
            </a:pPr>
            <a:r>
              <a:rPr lang="cs-CZ" sz="2400" b="1" dirty="0"/>
              <a:t>Brahmaputra ( Indie ) – Indický oceán </a:t>
            </a:r>
          </a:p>
          <a:p>
            <a:pPr>
              <a:lnSpc>
                <a:spcPct val="80000"/>
              </a:lnSpc>
            </a:pPr>
            <a:r>
              <a:rPr lang="cs-CZ" sz="2400" b="1" dirty="0"/>
              <a:t>Ganga ( Indie ) – Indický oceán </a:t>
            </a:r>
          </a:p>
          <a:p>
            <a:pPr>
              <a:lnSpc>
                <a:spcPct val="80000"/>
              </a:lnSpc>
            </a:pPr>
            <a:r>
              <a:rPr lang="cs-CZ" sz="2400" b="1" dirty="0"/>
              <a:t>Eufrat a Tigris ( Turecko, Sýrie a Irán ) – Indický oceán </a:t>
            </a:r>
            <a:endParaRPr lang="cs-CZ" sz="2400" b="1" dirty="0" smtClean="0"/>
          </a:p>
          <a:p>
            <a:pPr marL="0" indent="0">
              <a:lnSpc>
                <a:spcPct val="80000"/>
              </a:lnSpc>
              <a:buNone/>
            </a:pPr>
            <a:endParaRPr lang="cs-CZ" sz="1600" dirty="0" smtClean="0">
              <a:latin typeface="Arial" charset="0"/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cs-CZ" sz="1600" dirty="0" smtClean="0">
                <a:latin typeface="Arial" charset="0"/>
              </a:rPr>
              <a:t>Jaromír </a:t>
            </a:r>
            <a:r>
              <a:rPr lang="cs-CZ" sz="1600" dirty="0" err="1">
                <a:latin typeface="Arial" charset="0"/>
              </a:rPr>
              <a:t>Demek</a:t>
            </a:r>
            <a:r>
              <a:rPr lang="cs-CZ" sz="1600" dirty="0">
                <a:latin typeface="Arial" charset="0"/>
              </a:rPr>
              <a:t>, Ivan Mališ: Zeměpis – Zeměpis světadílů, pro 6. a 7. ročník základní školy </a:t>
            </a:r>
          </a:p>
          <a:p>
            <a:pPr>
              <a:lnSpc>
                <a:spcPct val="80000"/>
              </a:lnSpc>
            </a:pPr>
            <a:r>
              <a:rPr lang="cs-CZ" sz="2800" b="1" dirty="0"/>
              <a:t/>
            </a:r>
            <a:br>
              <a:rPr lang="cs-CZ" sz="2800" b="1" dirty="0"/>
            </a:b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32818321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04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04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4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04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04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04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048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048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048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48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048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048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048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048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/>
      <p:bldP spid="2048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91" name="Rectangle 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Řeka Huang – He ( Žlutá řeka )</a:t>
            </a:r>
          </a:p>
        </p:txBody>
      </p:sp>
      <p:pic>
        <p:nvPicPr>
          <p:cNvPr id="41990" name="Picture 6" descr="řeka v Lan-čou v provincii Kan-su">
            <a:hlinkClick r:id="rId3" tooltip="řeka v Lan-čou v provincii Kan-su"/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43608" y="1340768"/>
            <a:ext cx="6264275" cy="3816424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" name="Obdélník 1"/>
          <p:cNvSpPr/>
          <p:nvPr/>
        </p:nvSpPr>
        <p:spPr>
          <a:xfrm>
            <a:off x="107504" y="6033363"/>
            <a:ext cx="89289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[cit. 2011-01-25] Dostupný pod licencí </a:t>
            </a:r>
            <a:r>
              <a:rPr lang="cs-CZ" dirty="0" err="1"/>
              <a:t>Creative</a:t>
            </a:r>
            <a:r>
              <a:rPr lang="cs-CZ" dirty="0"/>
              <a:t> </a:t>
            </a:r>
            <a:r>
              <a:rPr lang="cs-CZ" dirty="0" err="1"/>
              <a:t>Commons</a:t>
            </a:r>
            <a:r>
              <a:rPr lang="cs-CZ" dirty="0"/>
              <a:t> na </a:t>
            </a:r>
          </a:p>
          <a:p>
            <a:r>
              <a:rPr lang="cs-CZ" dirty="0"/>
              <a:t>http://cs.wikipedia.org/wiki/Soubor:Lanzhou-rio-amarillo-d01.jpg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7" name="Rectangle 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Řeka Jang-c'-ťiang v Číně</a:t>
            </a:r>
          </a:p>
        </p:txBody>
      </p:sp>
      <p:pic>
        <p:nvPicPr>
          <p:cNvPr id="46086" name="Picture 6" descr="řeka u vesnice Lian-tuo v provincii Chu-pej">
            <a:hlinkClick r:id="rId3" tooltip="řeka u vesnice Lian-tuo v provincii Chu-pej"/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619672" y="1556792"/>
            <a:ext cx="5472112" cy="4249737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" name="Obdélník 1"/>
          <p:cNvSpPr/>
          <p:nvPr/>
        </p:nvSpPr>
        <p:spPr>
          <a:xfrm>
            <a:off x="107504" y="6128429"/>
            <a:ext cx="903649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[cit. 2011-01-25] Dostupný pod licencí </a:t>
            </a:r>
            <a:r>
              <a:rPr lang="cs-CZ" dirty="0" err="1"/>
              <a:t>Creative</a:t>
            </a:r>
            <a:r>
              <a:rPr lang="cs-CZ" dirty="0"/>
              <a:t> </a:t>
            </a:r>
            <a:r>
              <a:rPr lang="cs-CZ" dirty="0" err="1"/>
              <a:t>Commons</a:t>
            </a:r>
            <a:r>
              <a:rPr lang="cs-CZ" dirty="0"/>
              <a:t> na </a:t>
            </a:r>
          </a:p>
          <a:p>
            <a:r>
              <a:rPr lang="cs-CZ" dirty="0"/>
              <a:t>http://cs.wikipedia.org/wiki/Soubor:Liantuo-Changjiang-4876.jpg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83" name="Rectangle 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Indus v pohoří Karákoram</a:t>
            </a:r>
          </a:p>
        </p:txBody>
      </p:sp>
      <p:pic>
        <p:nvPicPr>
          <p:cNvPr id="50182" name="Picture 6" descr="Horní tok řeky v pohoří Karákóram">
            <a:hlinkClick r:id="rId3" tooltip="Horní tok řeky v pohoří Karákóram"/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051050" y="1341439"/>
            <a:ext cx="4321175" cy="4175794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" name="Obdélník 1"/>
          <p:cNvSpPr/>
          <p:nvPr/>
        </p:nvSpPr>
        <p:spPr>
          <a:xfrm>
            <a:off x="107504" y="6093296"/>
            <a:ext cx="89289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[cit. 2011-01-25] Dostupný pod licencí </a:t>
            </a:r>
            <a:r>
              <a:rPr lang="cs-CZ" dirty="0" err="1"/>
              <a:t>Creative</a:t>
            </a:r>
            <a:r>
              <a:rPr lang="cs-CZ" dirty="0"/>
              <a:t> </a:t>
            </a:r>
            <a:r>
              <a:rPr lang="cs-CZ" dirty="0" err="1"/>
              <a:t>Commons</a:t>
            </a:r>
            <a:r>
              <a:rPr lang="cs-CZ" dirty="0"/>
              <a:t> na </a:t>
            </a:r>
          </a:p>
          <a:p>
            <a:r>
              <a:rPr lang="cs-CZ" dirty="0"/>
              <a:t>http://cs.wikipedia.org/wiki/Soubor:Indus_river_from_karakouram_highway.jpg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Delta řeky Gangy</a:t>
            </a:r>
          </a:p>
        </p:txBody>
      </p:sp>
      <p:pic>
        <p:nvPicPr>
          <p:cNvPr id="26633" name="Picture 9" descr="220px-Ganges_River_Delta%2C_Bangladesh%2C_India">
            <a:hlinkClick r:id="rId3"/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908175" y="1341438"/>
            <a:ext cx="5616575" cy="4319587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" name="Obdélník 1"/>
          <p:cNvSpPr/>
          <p:nvPr/>
        </p:nvSpPr>
        <p:spPr>
          <a:xfrm>
            <a:off x="0" y="6211669"/>
            <a:ext cx="914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[cit. 2011-01-25] Dostupný pod licencí </a:t>
            </a:r>
            <a:r>
              <a:rPr lang="cs-CZ" dirty="0" err="1"/>
              <a:t>Creative</a:t>
            </a:r>
            <a:r>
              <a:rPr lang="cs-CZ" dirty="0"/>
              <a:t> </a:t>
            </a:r>
            <a:r>
              <a:rPr lang="cs-CZ" dirty="0" err="1"/>
              <a:t>Commons</a:t>
            </a:r>
            <a:r>
              <a:rPr lang="cs-CZ" dirty="0"/>
              <a:t> na </a:t>
            </a:r>
          </a:p>
          <a:p>
            <a:r>
              <a:rPr lang="cs-CZ" dirty="0"/>
              <a:t>http://cs.wikipedia.org/wiki/Soubor:Ganges_River_Delta,_Bangladesh,_India.jpg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51" name="Rectangle 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Ráno na Ganze</a:t>
            </a:r>
          </a:p>
        </p:txBody>
      </p:sp>
      <p:pic>
        <p:nvPicPr>
          <p:cNvPr id="57350" name="Picture 6" descr="220px-Early_morning_on_the_Ganges">
            <a:hlinkClick r:id="rId3"/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979712" y="1196752"/>
            <a:ext cx="4895850" cy="4392612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" name="Obdélník 1"/>
          <p:cNvSpPr/>
          <p:nvPr/>
        </p:nvSpPr>
        <p:spPr>
          <a:xfrm>
            <a:off x="-6152" y="6093296"/>
            <a:ext cx="914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[cit. 2011-01-25] Dostupný pod licencí </a:t>
            </a:r>
            <a:r>
              <a:rPr lang="cs-CZ" dirty="0" err="1"/>
              <a:t>Creative</a:t>
            </a:r>
            <a:r>
              <a:rPr lang="cs-CZ" dirty="0"/>
              <a:t> </a:t>
            </a:r>
            <a:r>
              <a:rPr lang="cs-CZ" dirty="0" err="1"/>
              <a:t>Commons</a:t>
            </a:r>
            <a:r>
              <a:rPr lang="cs-CZ" dirty="0"/>
              <a:t> na </a:t>
            </a:r>
          </a:p>
          <a:p>
            <a:r>
              <a:rPr lang="cs-CZ" dirty="0"/>
              <a:t>http://cs.wikipedia.org/wiki/Soubor:Early_morning_on_the_Ganges.jpg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Posvátné koupele v řece Ganga</a:t>
            </a:r>
          </a:p>
        </p:txBody>
      </p:sp>
      <p:pic>
        <p:nvPicPr>
          <p:cNvPr id="28682" name="Picture 10" descr="Asie Ganga_foto1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71550" y="1412875"/>
            <a:ext cx="6480175" cy="424837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" name="Obdélník 1"/>
          <p:cNvSpPr/>
          <p:nvPr/>
        </p:nvSpPr>
        <p:spPr>
          <a:xfrm>
            <a:off x="0" y="6211669"/>
            <a:ext cx="914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[cit. 2011-01-25] Dostupný pod licencí </a:t>
            </a:r>
            <a:r>
              <a:rPr lang="cs-CZ" dirty="0" err="1"/>
              <a:t>Creative</a:t>
            </a:r>
            <a:r>
              <a:rPr lang="cs-CZ" dirty="0"/>
              <a:t> </a:t>
            </a:r>
            <a:r>
              <a:rPr lang="cs-CZ" dirty="0" err="1"/>
              <a:t>Commons</a:t>
            </a:r>
            <a:r>
              <a:rPr lang="cs-CZ" dirty="0"/>
              <a:t> na </a:t>
            </a:r>
          </a:p>
          <a:p>
            <a:r>
              <a:rPr lang="cs-CZ" dirty="0"/>
              <a:t>http://cs.wikipedia.org/wiki/Soubor:Ganges_ceremony.jpg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86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86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7" name="Rectangle 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Lov ryb na řece Mekong</a:t>
            </a:r>
          </a:p>
        </p:txBody>
      </p:sp>
      <p:pic>
        <p:nvPicPr>
          <p:cNvPr id="66571" name="Picture 11" descr="Soubor:Mekong Champasak.jpg">
            <a:hlinkClick r:id="rId3"/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87450" y="1268413"/>
            <a:ext cx="6985000" cy="4320827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" name="Obdélník 1"/>
          <p:cNvSpPr/>
          <p:nvPr/>
        </p:nvSpPr>
        <p:spPr>
          <a:xfrm>
            <a:off x="0" y="6211669"/>
            <a:ext cx="914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[cit. 2011-01-25] Dostupný pod licencí </a:t>
            </a:r>
            <a:r>
              <a:rPr lang="cs-CZ" dirty="0" err="1"/>
              <a:t>Creative</a:t>
            </a:r>
            <a:r>
              <a:rPr lang="cs-CZ" dirty="0"/>
              <a:t> </a:t>
            </a:r>
            <a:r>
              <a:rPr lang="cs-CZ" dirty="0" err="1"/>
              <a:t>Commons</a:t>
            </a:r>
            <a:r>
              <a:rPr lang="cs-CZ" dirty="0"/>
              <a:t> na </a:t>
            </a:r>
          </a:p>
          <a:p>
            <a:r>
              <a:rPr lang="cs-CZ" dirty="0"/>
              <a:t>http://cs.wikipedia.org/wiki/Soubor:Mekong_Champasak.jpg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68313" y="0"/>
            <a:ext cx="8229600" cy="908050"/>
          </a:xfrm>
        </p:spPr>
        <p:txBody>
          <a:bodyPr anchor="b"/>
          <a:lstStyle/>
          <a:p>
            <a:r>
              <a:rPr lang="cs-CZ">
                <a:solidFill>
                  <a:srgbClr val="FF0000"/>
                </a:solidFill>
              </a:rPr>
              <a:t>Otázky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827088" y="1196975"/>
            <a:ext cx="6777037" cy="3508375"/>
          </a:xfrm>
        </p:spPr>
        <p:txBody>
          <a:bodyPr/>
          <a:lstStyle/>
          <a:p>
            <a:r>
              <a:rPr lang="cs-CZ">
                <a:solidFill>
                  <a:srgbClr val="FF0000"/>
                </a:solidFill>
              </a:rPr>
              <a:t>Najděte jezero Balchaš</a:t>
            </a:r>
          </a:p>
          <a:p>
            <a:r>
              <a:rPr lang="cs-CZ">
                <a:solidFill>
                  <a:srgbClr val="FF0000"/>
                </a:solidFill>
              </a:rPr>
              <a:t>Najděte do jakých moří se vlévají řeky z přehledu?</a:t>
            </a:r>
          </a:p>
          <a:p>
            <a:r>
              <a:rPr lang="cs-CZ">
                <a:solidFill>
                  <a:srgbClr val="FF0000"/>
                </a:solidFill>
              </a:rPr>
              <a:t>Co je zajímavého u jezera Bajkal?</a:t>
            </a:r>
          </a:p>
          <a:p>
            <a:r>
              <a:rPr lang="cs-CZ">
                <a:solidFill>
                  <a:srgbClr val="FF0000"/>
                </a:solidFill>
              </a:rPr>
              <a:t>Co hrozí Aralskému jezeru?</a:t>
            </a:r>
          </a:p>
          <a:p>
            <a:r>
              <a:rPr lang="cs-CZ">
                <a:solidFill>
                  <a:srgbClr val="FF0000"/>
                </a:solidFill>
              </a:rPr>
              <a:t>Jak se historicky jmenovalo území mezi řekou Eufrat a Tigris</a:t>
            </a:r>
          </a:p>
          <a:p>
            <a:endParaRPr lang="cs-CZ">
              <a:solidFill>
                <a:srgbClr val="FF0000"/>
              </a:solidFill>
            </a:endParaRPr>
          </a:p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/>
      <p:bldP spid="22531" grpId="0" build="p"/>
    </p:bldLst>
  </p:timing>
</p:sld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rcholky hor">
  <a:themeElements>
    <a:clrScheme name="Vrcholky hor 5">
      <a:dk1>
        <a:srgbClr val="463416"/>
      </a:dk1>
      <a:lt1>
        <a:srgbClr val="FFFFFF"/>
      </a:lt1>
      <a:dk2>
        <a:srgbClr val="003399"/>
      </a:dk2>
      <a:lt2>
        <a:srgbClr val="E3E3FF"/>
      </a:lt2>
      <a:accent1>
        <a:srgbClr val="3399FF"/>
      </a:accent1>
      <a:accent2>
        <a:srgbClr val="33CCCC"/>
      </a:accent2>
      <a:accent3>
        <a:srgbClr val="AAADCA"/>
      </a:accent3>
      <a:accent4>
        <a:srgbClr val="DADADA"/>
      </a:accent4>
      <a:accent5>
        <a:srgbClr val="ADCAFF"/>
      </a:accent5>
      <a:accent6>
        <a:srgbClr val="2DB9B9"/>
      </a:accent6>
      <a:hlink>
        <a:srgbClr val="00FFCC"/>
      </a:hlink>
      <a:folHlink>
        <a:srgbClr val="808000"/>
      </a:folHlink>
    </a:clrScheme>
    <a:fontScheme name="Vrcholky hor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rcholky hor 1">
        <a:dk1>
          <a:srgbClr val="4C3A1C"/>
        </a:dk1>
        <a:lt1>
          <a:srgbClr val="FFFFFF"/>
        </a:lt1>
        <a:dk2>
          <a:srgbClr val="993300"/>
        </a:dk2>
        <a:lt2>
          <a:srgbClr val="CCAA00"/>
        </a:lt2>
        <a:accent1>
          <a:srgbClr val="FF3300"/>
        </a:accent1>
        <a:accent2>
          <a:srgbClr val="9E6600"/>
        </a:accent2>
        <a:accent3>
          <a:srgbClr val="CAADAA"/>
        </a:accent3>
        <a:accent4>
          <a:srgbClr val="DADADA"/>
        </a:accent4>
        <a:accent5>
          <a:srgbClr val="FFADAA"/>
        </a:accent5>
        <a:accent6>
          <a:srgbClr val="8F5C00"/>
        </a:accent6>
        <a:hlink>
          <a:srgbClr val="FFCC00"/>
        </a:hlink>
        <a:folHlink>
          <a:srgbClr val="F7DC9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cholky hor 2">
        <a:dk1>
          <a:srgbClr val="3D0058"/>
        </a:dk1>
        <a:lt1>
          <a:srgbClr val="FFFFFF"/>
        </a:lt1>
        <a:dk2>
          <a:srgbClr val="9188B0"/>
        </a:dk2>
        <a:lt2>
          <a:srgbClr val="DDE0DC"/>
        </a:lt2>
        <a:accent1>
          <a:srgbClr val="FFCC00"/>
        </a:accent1>
        <a:accent2>
          <a:srgbClr val="4C3D78"/>
        </a:accent2>
        <a:accent3>
          <a:srgbClr val="C7C3D4"/>
        </a:accent3>
        <a:accent4>
          <a:srgbClr val="DADADA"/>
        </a:accent4>
        <a:accent5>
          <a:srgbClr val="FFE2AA"/>
        </a:accent5>
        <a:accent6>
          <a:srgbClr val="44366C"/>
        </a:accent6>
        <a:hlink>
          <a:srgbClr val="743D78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cholky hor 3">
        <a:dk1>
          <a:srgbClr val="10104C"/>
        </a:dk1>
        <a:lt1>
          <a:srgbClr val="FFFFFF"/>
        </a:lt1>
        <a:dk2>
          <a:srgbClr val="003366"/>
        </a:dk2>
        <a:lt2>
          <a:srgbClr val="C6CCD4"/>
        </a:lt2>
        <a:accent1>
          <a:srgbClr val="33CCFF"/>
        </a:accent1>
        <a:accent2>
          <a:srgbClr val="5B5B8D"/>
        </a:accent2>
        <a:accent3>
          <a:srgbClr val="AAADB8"/>
        </a:accent3>
        <a:accent4>
          <a:srgbClr val="DADADA"/>
        </a:accent4>
        <a:accent5>
          <a:srgbClr val="ADE2FF"/>
        </a:accent5>
        <a:accent6>
          <a:srgbClr val="52527F"/>
        </a:accent6>
        <a:hlink>
          <a:srgbClr val="4529AB"/>
        </a:hlink>
        <a:folHlink>
          <a:srgbClr val="00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cholky hor 4">
        <a:dk1>
          <a:srgbClr val="B0C8CA"/>
        </a:dk1>
        <a:lt1>
          <a:srgbClr val="FFFFFF"/>
        </a:lt1>
        <a:dk2>
          <a:srgbClr val="000099"/>
        </a:dk2>
        <a:lt2>
          <a:srgbClr val="FFFFFF"/>
        </a:lt2>
        <a:accent1>
          <a:srgbClr val="89C4FF"/>
        </a:accent1>
        <a:accent2>
          <a:srgbClr val="00008C"/>
        </a:accent2>
        <a:accent3>
          <a:srgbClr val="AAAACA"/>
        </a:accent3>
        <a:accent4>
          <a:srgbClr val="DADADA"/>
        </a:accent4>
        <a:accent5>
          <a:srgbClr val="C4DEFF"/>
        </a:accent5>
        <a:accent6>
          <a:srgbClr val="00007E"/>
        </a:accent6>
        <a:hlink>
          <a:srgbClr val="6666FF"/>
        </a:hlink>
        <a:folHlink>
          <a:srgbClr val="C0C0C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cholky hor 5">
        <a:dk1>
          <a:srgbClr val="463416"/>
        </a:dk1>
        <a:lt1>
          <a:srgbClr val="FFFFFF"/>
        </a:lt1>
        <a:dk2>
          <a:srgbClr val="003399"/>
        </a:dk2>
        <a:lt2>
          <a:srgbClr val="E3E3FF"/>
        </a:lt2>
        <a:accent1>
          <a:srgbClr val="3399FF"/>
        </a:accent1>
        <a:accent2>
          <a:srgbClr val="33CCCC"/>
        </a:accent2>
        <a:accent3>
          <a:srgbClr val="AAADCA"/>
        </a:accent3>
        <a:accent4>
          <a:srgbClr val="DADADA"/>
        </a:accent4>
        <a:accent5>
          <a:srgbClr val="ADCAFF"/>
        </a:accent5>
        <a:accent6>
          <a:srgbClr val="2DB9B9"/>
        </a:accent6>
        <a:hlink>
          <a:srgbClr val="00FFCC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cholky hor 6">
        <a:dk1>
          <a:srgbClr val="809296"/>
        </a:dk1>
        <a:lt1>
          <a:srgbClr val="FFFFFF"/>
        </a:lt1>
        <a:dk2>
          <a:srgbClr val="6699FF"/>
        </a:dk2>
        <a:lt2>
          <a:srgbClr val="B3EDFF"/>
        </a:lt2>
        <a:accent1>
          <a:srgbClr val="FF9933"/>
        </a:accent1>
        <a:accent2>
          <a:srgbClr val="FFAA99"/>
        </a:accent2>
        <a:accent3>
          <a:srgbClr val="B8CAFF"/>
        </a:accent3>
        <a:accent4>
          <a:srgbClr val="DADADA"/>
        </a:accent4>
        <a:accent5>
          <a:srgbClr val="FFCAAD"/>
        </a:accent5>
        <a:accent6>
          <a:srgbClr val="E79A8A"/>
        </a:accent6>
        <a:hlink>
          <a:srgbClr val="FFCFAB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cholky hor 7">
        <a:dk1>
          <a:srgbClr val="006666"/>
        </a:dk1>
        <a:lt1>
          <a:srgbClr val="FFFFFF"/>
        </a:lt1>
        <a:dk2>
          <a:srgbClr val="85D1E3"/>
        </a:dk2>
        <a:lt2>
          <a:srgbClr val="CCFFFF"/>
        </a:lt2>
        <a:accent1>
          <a:srgbClr val="FFCC00"/>
        </a:accent1>
        <a:accent2>
          <a:srgbClr val="00CC99"/>
        </a:accent2>
        <a:accent3>
          <a:srgbClr val="C2E5EF"/>
        </a:accent3>
        <a:accent4>
          <a:srgbClr val="DADADA"/>
        </a:accent4>
        <a:accent5>
          <a:srgbClr val="FFE2AA"/>
        </a:accent5>
        <a:accent6>
          <a:srgbClr val="00B98A"/>
        </a:accent6>
        <a:hlink>
          <a:srgbClr val="0099FF"/>
        </a:hlink>
        <a:folHlink>
          <a:srgbClr val="66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cholky hor 8">
        <a:dk1>
          <a:srgbClr val="404B3D"/>
        </a:dk1>
        <a:lt1>
          <a:srgbClr val="FFFFFF"/>
        </a:lt1>
        <a:dk2>
          <a:srgbClr val="A7A491"/>
        </a:dk2>
        <a:lt2>
          <a:srgbClr val="CCD0CA"/>
        </a:lt2>
        <a:accent1>
          <a:srgbClr val="33CCCC"/>
        </a:accent1>
        <a:accent2>
          <a:srgbClr val="004E4C"/>
        </a:accent2>
        <a:accent3>
          <a:srgbClr val="D0CFC7"/>
        </a:accent3>
        <a:accent4>
          <a:srgbClr val="DADADA"/>
        </a:accent4>
        <a:accent5>
          <a:srgbClr val="ADE2E2"/>
        </a:accent5>
        <a:accent6>
          <a:srgbClr val="004644"/>
        </a:accent6>
        <a:hlink>
          <a:srgbClr val="477781"/>
        </a:hlink>
        <a:folHlink>
          <a:srgbClr val="85CC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cholky hor 9">
        <a:dk1>
          <a:srgbClr val="000000"/>
        </a:dk1>
        <a:lt1>
          <a:srgbClr val="FFFFFF"/>
        </a:lt1>
        <a:dk2>
          <a:srgbClr val="FFFFAF"/>
        </a:dk2>
        <a:lt2>
          <a:srgbClr val="676597"/>
        </a:lt2>
        <a:accent1>
          <a:srgbClr val="66CCFF"/>
        </a:accent1>
        <a:accent2>
          <a:srgbClr val="CCECFF"/>
        </a:accent2>
        <a:accent3>
          <a:srgbClr val="FFFFFF"/>
        </a:accent3>
        <a:accent4>
          <a:srgbClr val="000000"/>
        </a:accent4>
        <a:accent5>
          <a:srgbClr val="B8E2FF"/>
        </a:accent5>
        <a:accent6>
          <a:srgbClr val="B9D6E7"/>
        </a:accent6>
        <a:hlink>
          <a:srgbClr val="6600CC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4_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4_Austin">
      <a:majorFont>
        <a:latin typeface=""/>
        <a:ea typeface=""/>
        <a:cs typeface=""/>
      </a:majorFont>
      <a:minorFont>
        <a:latin typeface=""/>
        <a:ea typeface=""/>
        <a:cs typeface="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2625</TotalTime>
  <Words>451</Words>
  <Application>Microsoft Office PowerPoint</Application>
  <PresentationFormat>Předvádění na obrazovce (4:3)</PresentationFormat>
  <Paragraphs>58</Paragraphs>
  <Slides>10</Slides>
  <Notes>8</Notes>
  <HiddenSlides>0</HiddenSlides>
  <MMClips>0</MMClips>
  <ScaleCrop>false</ScaleCrop>
  <HeadingPairs>
    <vt:vector size="4" baseType="variant">
      <vt:variant>
        <vt:lpstr>Motiv</vt:lpstr>
      </vt:variant>
      <vt:variant>
        <vt:i4>3</vt:i4>
      </vt:variant>
      <vt:variant>
        <vt:lpstr>Nadpisy snímků</vt:lpstr>
      </vt:variant>
      <vt:variant>
        <vt:i4>10</vt:i4>
      </vt:variant>
    </vt:vector>
  </HeadingPairs>
  <TitlesOfParts>
    <vt:vector size="13" baseType="lpstr">
      <vt:lpstr>Vrcholky hor</vt:lpstr>
      <vt:lpstr>Výchozí návrh</vt:lpstr>
      <vt:lpstr>4_Austin</vt:lpstr>
      <vt:lpstr>VY_32_INOVACE_46B_Asie vodstvo</vt:lpstr>
      <vt:lpstr>Největší asijské řeky</vt:lpstr>
      <vt:lpstr>Řeka Huang – He ( Žlutá řeka )</vt:lpstr>
      <vt:lpstr>Řeka Jang-c'-ťiang v Číně</vt:lpstr>
      <vt:lpstr>Indus v pohoří Karákoram</vt:lpstr>
      <vt:lpstr>Delta řeky Gangy</vt:lpstr>
      <vt:lpstr>Ráno na Ganze</vt:lpstr>
      <vt:lpstr>Posvátné koupele v řece Ganga</vt:lpstr>
      <vt:lpstr>Lov ryb na řece Mekong</vt:lpstr>
      <vt:lpstr>Otázky</vt:lpstr>
    </vt:vector>
  </TitlesOfParts>
  <Company>ZS Choustník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Brazílie</dc:title>
  <dc:creator>PC Scenic</dc:creator>
  <cp:lastModifiedBy>krejza</cp:lastModifiedBy>
  <cp:revision>30</cp:revision>
  <dcterms:created xsi:type="dcterms:W3CDTF">2011-01-03T17:28:47Z</dcterms:created>
  <dcterms:modified xsi:type="dcterms:W3CDTF">2011-05-04T07:51:38Z</dcterms:modified>
</cp:coreProperties>
</file>