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  <p:sldMasterId id="2147483749" r:id="rId2"/>
  </p:sldMasterIdLst>
  <p:notesMasterIdLst>
    <p:notesMasterId r:id="rId11"/>
  </p:notesMasterIdLst>
  <p:sldIdLst>
    <p:sldId id="293" r:id="rId3"/>
    <p:sldId id="294" r:id="rId4"/>
    <p:sldId id="288" r:id="rId5"/>
    <p:sldId id="289" r:id="rId6"/>
    <p:sldId id="290" r:id="rId7"/>
    <p:sldId id="291" r:id="rId8"/>
    <p:sldId id="292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0066"/>
    <a:srgbClr val="333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2419" autoAdjust="0"/>
  </p:normalViewPr>
  <p:slideViewPr>
    <p:cSldViewPr>
      <p:cViewPr varScale="1">
        <p:scale>
          <a:sx n="48" d="100"/>
          <a:sy n="48" d="100"/>
        </p:scale>
        <p:origin x="-10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F12488CC-FC66-4AA0-8E66-4ED29AB51030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84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84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1F8D191B-7BFB-4438-B4E4-FF644873F84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7696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-01-25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http://cs.wikipedia.org/wiki/Soubor:Himalayas.jpg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-01-25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http://cs.wikipedia.org/wiki/Soubor:Everest_North_Face_toward_Base_Camp_Tibet_Luca_Galuzzi_2006.jpg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-01-25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http://cs.wikipedia.org/wiki/Soubor:K2-big.jpg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-01-25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http://cs.wikipedia.org/wiki/Soubor:Kangch-Goechala.jpg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-01-25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http://cs.wikipedia.org/wiki/Soubor:Annapurna_from_west.jpg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430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31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0651B2A-B292-4439-8D05-6EACB24CC5BF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C4E6966-8D50-4C12-BBA4-ACBA10A48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674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294901-59E8-4797-BD45-38E41B8F4977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1E271-FEE2-4415-BF41-112A66A4E2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711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98F85D-F4D4-4B43-AA2A-EDCD593DB7FC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1D087-8F22-4E0B-AF14-43D8E54B4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832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4A9E2-FC52-44B2-90F4-A90452B93957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533557-72A0-477F-A34E-4D7B87C4B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38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187EBB-DFA2-4927-B138-65C0EC9425A9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247426-69CE-448E-87F4-7D035EC6A5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292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940EC8-DB30-4AA3-9A94-3AC0EB6201BB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741E46-FDF5-495D-AA0F-559F17970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849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152B9F-F0E0-411F-843F-5C4E1D8F3C90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4610B-21D6-48AD-B82F-2C34E5958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013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03DD18-0A21-4D4E-9774-149465B87E51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3DBE79-839D-4A27-A68B-9728F49882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797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BC1B41-6F5E-4BED-9226-5F54748FECF2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0104A2-0F6E-413F-BEC4-C8C4F0AA3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078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6329EA-9817-4BAA-8BB7-0344EC767D3E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B74BC1-3E9C-419D-BC25-8BD79CBB6C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327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5DE4D9-BCD3-4B38-AEFF-09B4668EDF02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D623CA-F756-430F-8AC0-9369DF30CF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615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4304792-CCA3-40F7-A8FD-0B63747E96D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D1647E-E2EE-475A-822F-E60D1875BC5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825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F30D399-D14B-4CA4-A157-790A4CEDC4F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474564-3F6F-4C5D-A4A4-6991B2B60B6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461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63F681-DFEC-4CAA-A272-BD30C7D3884C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1448D5-095B-4302-9128-C8A1890553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2826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8F28CF-00E5-4A4C-BFFF-A3B60E1433B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3881B8-1B47-4539-8B10-454CDF0A262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168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B9479B-1303-444E-806E-5EBAA38D1E9E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C11C6C-06C4-4C19-9E54-B1D73CC7557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6194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36E2127-1DD8-483D-8B70-9A34AB281DA5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21B6E-D676-41F0-839A-ECEA900579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466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95B813-C0C6-4A79-BC2A-90BC1DB165C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76EA72-F1CF-4ADE-B53E-6948941B4BD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004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B080DB-97D4-40D3-A0B5-9B16370BACD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150BD1-A781-4D97-A525-D907A67A949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700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BAC8F86-2B8B-4982-A9F6-8D0553C9B09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574983-4BEA-4946-9E0C-B03F88D117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4232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701545-199F-4B4A-8326-D61E2881B35D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E3C4E3-A972-4523-9E56-012844E313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1531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ED6C85-1115-4151-900F-D1FE30A2DB0D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DDAC4A-0E47-428A-8BCC-3F8B5D45123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035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388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16391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6398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406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8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3539B6E-EFC9-4A87-A58A-FF8946260D98}" type="datetimeFigureOut">
              <a:rPr lang="cs-CZ"/>
              <a:pPr>
                <a:defRPr/>
              </a:pPr>
              <a:t>4.5.2011</a:t>
            </a:fld>
            <a:endParaRPr lang="cs-CZ"/>
          </a:p>
        </p:txBody>
      </p:sp>
      <p:sp>
        <p:nvSpPr>
          <p:cNvPr id="16409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410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D05B379-1B92-4E37-9D0E-826B71FBA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1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F56930B-D66A-4B9B-8437-ECB6268CFB44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512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82BB6AF-2B48-4C1A-9857-A6551A827BF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imalayas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verest_North_Face_toward_Base_Camp_Tibet_Luca_Galuzzi_2006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6/K2-big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a/Kangch-Goechala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napurna_from_west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VY_32_INOVACE_47B_Asie pohoří</a:t>
            </a:r>
          </a:p>
        </p:txBody>
      </p:sp>
      <p:pic>
        <p:nvPicPr>
          <p:cNvPr id="5017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 sz="quarter"/>
          </p:nvPr>
        </p:nvSpPr>
        <p:spPr>
          <a:xfrm>
            <a:off x="539552" y="404665"/>
            <a:ext cx="8229600" cy="1008112"/>
          </a:xfrm>
        </p:spPr>
        <p:txBody>
          <a:bodyPr/>
          <a:lstStyle/>
          <a:p>
            <a:r>
              <a:rPr lang="cs-CZ" dirty="0" smtClean="0"/>
              <a:t>Pohoří Asie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sz="quarter" idx="1"/>
          </p:nvPr>
        </p:nvSpPr>
        <p:spPr>
          <a:xfrm>
            <a:off x="539552" y="1412776"/>
            <a:ext cx="8064896" cy="4824536"/>
          </a:xfrm>
        </p:spPr>
        <p:txBody>
          <a:bodyPr/>
          <a:lstStyle/>
          <a:p>
            <a:pPr algn="l"/>
            <a:r>
              <a:rPr lang="cs-CZ" dirty="0" smtClean="0"/>
              <a:t>Největším pohořím Asie i světa je masiv Himalájí, který přechází na západě v pohoří </a:t>
            </a:r>
            <a:r>
              <a:rPr lang="cs-CZ" dirty="0" err="1" smtClean="0"/>
              <a:t>Karákoram</a:t>
            </a:r>
            <a:endParaRPr lang="cs-CZ" dirty="0" smtClean="0"/>
          </a:p>
          <a:p>
            <a:pPr algn="l"/>
            <a:r>
              <a:rPr lang="cs-CZ" dirty="0" smtClean="0"/>
              <a:t>Největší náhorní planinou Asie i světa je Tibet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sz="1600" dirty="0" smtClean="0">
              <a:latin typeface="Arial" charset="0"/>
            </a:endParaRPr>
          </a:p>
          <a:p>
            <a:pPr algn="l"/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978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5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Himálaj satelitní snímek</a:t>
            </a:r>
          </a:p>
        </p:txBody>
      </p:sp>
      <p:pic>
        <p:nvPicPr>
          <p:cNvPr id="22534" name="Picture 6" descr="Pohled na Himálaj z Mezinárodní vesmírné stanice">
            <a:hlinkClick r:id="rId3" tooltip="Pohled na Himálaj z Mezinárodní vesmírné stanice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664" y="1268760"/>
            <a:ext cx="5689600" cy="403225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5048" y="5949280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2011-01-25]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http://cs.wikipedia.org/wiki/Soubor:Himalayas.jpg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31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26630" name="Picture 6" descr="Severní stěna Mount Everestu">
            <a:hlinkClick r:id="rId3" tooltip="Severní stěna Mount Everestu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640" y="1412776"/>
            <a:ext cx="5761038" cy="4176712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022429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2011-01-25]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http://cs.wikipedia.org/wiki/Soubor:Everest_North_Face_toward_Base_Camp_Tibet_Luca_Galuzzi_2006.jpg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3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K2</a:t>
            </a:r>
          </a:p>
        </p:txBody>
      </p:sp>
      <p:pic>
        <p:nvPicPr>
          <p:cNvPr id="29702" name="Picture 6" descr="Soubor:K2-big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1124745"/>
            <a:ext cx="5545138" cy="4536504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440" y="6211669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2011-01-25]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http://cs.wikipedia.org/wiki/Soubor:K2-big.jpg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1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Kančendženga </a:t>
            </a:r>
          </a:p>
        </p:txBody>
      </p:sp>
      <p:pic>
        <p:nvPicPr>
          <p:cNvPr id="31750" name="Picture 6" descr="Soubor:Kangch-Goechala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9592" y="1196752"/>
            <a:ext cx="6813550" cy="4608512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10592" y="6203771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2011-01-25]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http://cs.wikipedia.org/wiki/Soubor:Kangch-Goechala.jpg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9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Annapurna – večerní snímek</a:t>
            </a:r>
          </a:p>
        </p:txBody>
      </p:sp>
      <p:pic>
        <p:nvPicPr>
          <p:cNvPr id="38918" name="Picture 6" descr="Annapurna from west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9592" y="1196752"/>
            <a:ext cx="6770687" cy="449580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200507"/>
            <a:ext cx="9036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2011-01-25]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http://cs.wikipedia.org/wiki/Soubor:Annapurna_from_west.jpg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0"/>
            <a:ext cx="8229600" cy="908050"/>
          </a:xfrm>
        </p:spPr>
        <p:txBody>
          <a:bodyPr anchor="b"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Otázky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27088" y="1196975"/>
            <a:ext cx="6777037" cy="350837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Co je to K2, najděte na mapě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Co je to Yeti a kde byste ho hledali?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Kdo první vystoupil na vrchol Mt. Everestu?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Co hrozí Aralskému jezeru?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Jak se historicky jmenovalo území mezi řekou Eufrat a Tigris</a:t>
            </a:r>
          </a:p>
          <a:p>
            <a:pPr eaLnBrk="1" hangingPunct="1"/>
            <a:endParaRPr lang="cs-CZ" smtClean="0">
              <a:solidFill>
                <a:srgbClr val="FF0000"/>
              </a:solidFill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2685</TotalTime>
  <Words>264</Words>
  <Application>Microsoft Office PowerPoint</Application>
  <PresentationFormat>Předvádění na obrazovce (4:3)</PresentationFormat>
  <Paragraphs>39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Vrcholky hor</vt:lpstr>
      <vt:lpstr>Výchozí návrh</vt:lpstr>
      <vt:lpstr>VY_32_INOVACE_47B_Asie pohoří</vt:lpstr>
      <vt:lpstr>Pohoří Asie</vt:lpstr>
      <vt:lpstr>Himálaj satelitní snímek</vt:lpstr>
      <vt:lpstr>Prezentace aplikace PowerPoint</vt:lpstr>
      <vt:lpstr>K2</vt:lpstr>
      <vt:lpstr>Kančendženga </vt:lpstr>
      <vt:lpstr>Annapurna – večerní snímek</vt:lpstr>
      <vt:lpstr>Otázky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33</cp:revision>
  <dcterms:created xsi:type="dcterms:W3CDTF">2011-01-03T17:28:47Z</dcterms:created>
  <dcterms:modified xsi:type="dcterms:W3CDTF">2011-05-04T07:52:35Z</dcterms:modified>
</cp:coreProperties>
</file>