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6" r:id="rId2"/>
    <p:sldId id="256" r:id="rId3"/>
    <p:sldId id="277" r:id="rId4"/>
    <p:sldId id="278" r:id="rId5"/>
    <p:sldId id="279" r:id="rId6"/>
    <p:sldId id="280" r:id="rId7"/>
    <p:sldId id="281" r:id="rId8"/>
    <p:sldId id="28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err="1" smtClean="0">
                <a:solidFill>
                  <a:srgbClr val="002060"/>
                </a:solidFill>
                <a:effectLst/>
              </a:rPr>
              <a:t>Symbolicko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 - komplexní metoda řešení </a:t>
            </a:r>
            <a:r>
              <a:rPr lang="cs-CZ" sz="3600" dirty="0">
                <a:solidFill>
                  <a:srgbClr val="002060"/>
                </a:solidFill>
                <a:effectLst/>
              </a:rPr>
              <a:t>obvodů střídavého </a:t>
            </a:r>
            <a:r>
              <a:rPr lang="cs-CZ" sz="3600" dirty="0" smtClean="0">
                <a:solidFill>
                  <a:srgbClr val="002060"/>
                </a:solidFill>
                <a:effectLst/>
              </a:rPr>
              <a:t>proudu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6981825" cy="421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91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7096125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77819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67100"/>
            <a:ext cx="777240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62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544830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4924425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60" y="3419475"/>
            <a:ext cx="62674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" y="919163"/>
            <a:ext cx="7258050" cy="501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</a:t>
            </a:r>
            <a:r>
              <a:rPr lang="cs-CZ" sz="1900" b="1" dirty="0" err="1" smtClean="0">
                <a:solidFill>
                  <a:srgbClr val="002060"/>
                </a:solidFill>
              </a:rPr>
              <a:t>Symbolicko</a:t>
            </a:r>
            <a:r>
              <a:rPr lang="cs-CZ" sz="1900" b="1" dirty="0" smtClean="0">
                <a:solidFill>
                  <a:srgbClr val="002060"/>
                </a:solidFill>
              </a:rPr>
              <a:t> </a:t>
            </a:r>
            <a:r>
              <a:rPr lang="cs-CZ" sz="1900" b="1" dirty="0">
                <a:solidFill>
                  <a:srgbClr val="002060"/>
                </a:solidFill>
              </a:rPr>
              <a:t>- komplexní metoda řešení obvodů střídavého </a:t>
            </a:r>
            <a:r>
              <a:rPr lang="cs-CZ" sz="1900" b="1" dirty="0" smtClean="0">
                <a:solidFill>
                  <a:srgbClr val="002060"/>
                </a:solidFill>
              </a:rPr>
              <a:t>proudu“,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2151</TotalTime>
  <Words>113</Words>
  <Application>Microsoft Office PowerPoint</Application>
  <PresentationFormat>Předvádění na obrazovce (4:3)</PresentationFormat>
  <Paragraphs>13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Symbolicko - komplexní metoda řešení obvodů střídavého proudu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168</cp:revision>
  <dcterms:created xsi:type="dcterms:W3CDTF">2012-04-15T15:58:10Z</dcterms:created>
  <dcterms:modified xsi:type="dcterms:W3CDTF">2012-09-28T18:59:10Z</dcterms:modified>
</cp:coreProperties>
</file>