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6" r:id="rId2"/>
    <p:sldId id="25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err="1" smtClean="0">
                <a:solidFill>
                  <a:srgbClr val="002060"/>
                </a:solidFill>
                <a:effectLst/>
              </a:rPr>
              <a:t>Symbolicko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 - komplexní metoda řešení </a:t>
            </a:r>
            <a:r>
              <a:rPr lang="cs-CZ" sz="3600" dirty="0">
                <a:solidFill>
                  <a:srgbClr val="002060"/>
                </a:solidFill>
                <a:effectLst/>
              </a:rPr>
              <a:t>obvodů střídavého 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7999040" cy="4716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991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1"/>
            <a:ext cx="3221235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8681"/>
            <a:ext cx="2908815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424815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862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6076950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7776864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9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5610225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65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5657850" cy="539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9100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</a:t>
            </a:r>
            <a:r>
              <a:rPr lang="cs-CZ" sz="1900" b="1" dirty="0" smtClean="0">
                <a:solidFill>
                  <a:srgbClr val="002060"/>
                </a:solidFill>
              </a:rPr>
              <a:t>druhou </a:t>
            </a:r>
            <a:r>
              <a:rPr lang="cs-CZ" sz="1900" b="1" dirty="0" smtClean="0">
                <a:solidFill>
                  <a:srgbClr val="002060"/>
                </a:solidFill>
              </a:rPr>
              <a:t>část závěrečného testu ke kapitole „</a:t>
            </a:r>
            <a:r>
              <a:rPr lang="cs-CZ" sz="1900" b="1" dirty="0" err="1" smtClean="0">
                <a:solidFill>
                  <a:srgbClr val="002060"/>
                </a:solidFill>
              </a:rPr>
              <a:t>Symbolicko</a:t>
            </a:r>
            <a:r>
              <a:rPr lang="cs-CZ" sz="1900" b="1" dirty="0" smtClean="0">
                <a:solidFill>
                  <a:srgbClr val="002060"/>
                </a:solidFill>
              </a:rPr>
              <a:t> </a:t>
            </a:r>
            <a:r>
              <a:rPr lang="cs-CZ" sz="1900" b="1" dirty="0">
                <a:solidFill>
                  <a:srgbClr val="002060"/>
                </a:solidFill>
              </a:rPr>
              <a:t>- komplexní metoda řešení obvodů střídavého </a:t>
            </a:r>
            <a:r>
              <a:rPr lang="cs-CZ" sz="1900" b="1" dirty="0" smtClean="0">
                <a:solidFill>
                  <a:srgbClr val="002060"/>
                </a:solidFill>
              </a:rPr>
              <a:t>proudu“,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2194</TotalTime>
  <Words>113</Words>
  <Application>Microsoft Office PowerPoint</Application>
  <PresentationFormat>Předvádění na obrazovce (4:3)</PresentationFormat>
  <Paragraphs>13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Prezentace aplikace PowerPoint</vt:lpstr>
      <vt:lpstr>Symbolicko - komplexní metoda řešení obvodů střídavého proudu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173</cp:revision>
  <dcterms:created xsi:type="dcterms:W3CDTF">2012-04-15T15:58:10Z</dcterms:created>
  <dcterms:modified xsi:type="dcterms:W3CDTF">2012-09-28T19:41:53Z</dcterms:modified>
</cp:coreProperties>
</file>