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  <p:sldMasterId id="2147483675" r:id="rId2"/>
  </p:sldMasterIdLst>
  <p:notesMasterIdLst>
    <p:notesMasterId r:id="rId10"/>
  </p:notesMasterIdLst>
  <p:sldIdLst>
    <p:sldId id="279" r:id="rId3"/>
    <p:sldId id="256" r:id="rId4"/>
    <p:sldId id="273" r:id="rId5"/>
    <p:sldId id="275" r:id="rId6"/>
    <p:sldId id="274" r:id="rId7"/>
    <p:sldId id="268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1935" autoAdjust="0"/>
  </p:normalViewPr>
  <p:slideViewPr>
    <p:cSldViewPr>
      <p:cViewPr varScale="1">
        <p:scale>
          <a:sx n="48" d="100"/>
          <a:sy n="48" d="100"/>
        </p:scale>
        <p:origin x="-10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A70FEC75-187B-4733-8548-DF468CE77E27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9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9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2CA6D25-4CA6-4D69-91C4-C3AD70BF0C1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9419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18AA09B-F51B-4132-AD0C-FCBEF70BD006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E4DA6A-4E29-4C8D-A5DD-ACDBA283E8B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155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8DA05ED-8DD3-4E2D-B4B0-23AD7A2F16D5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8E1E41-69B3-4742-81BB-212F4383C82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208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AF37558-DA24-4D3B-B468-E5EC203E2A63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DAB758-6396-4E2E-83B6-98D5B4591BC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04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4638A3B-A8A2-4ACF-94BE-001695D644D2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0CD617-CC3F-43AA-A57A-9666BE630A6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34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E1CB61B-B3E7-4C9C-A8B5-E7D1C7411847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2A6510-F47A-487C-AD5E-FCF6E579612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577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A219B1A-2D0F-4EED-92C7-FA0B8A176E75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15EF18-1D25-4F71-9E7F-1597616AA32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623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2941321-5769-4F43-8D07-F337A1DD71E9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F38A28-FDCA-4002-BB84-0134D20406F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247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DBD32E-3B19-4CFF-A015-E737A46BF707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083981-19A1-4038-9322-D78C7B5EB42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776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1ADFA03-0388-44DB-8C94-BC6D90AFF7DD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E2461F-F8CC-41BD-824D-E4CFE946E52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935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07BCA76-3FFE-4CFE-B5F1-34766D912FAF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79FFE2-432F-4E0A-B241-907A0AD254B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26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1320F97-43BB-4E55-91A6-4A778ADA5DDD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247B50-23A1-4AA1-8005-18D5498DB97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8765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760 w 6027"/>
                <a:gd name="T1" fmla="*/ 1248 h 2296"/>
                <a:gd name="T2" fmla="*/ 0 w 6027"/>
                <a:gd name="T3" fmla="*/ 1248 h 2296"/>
                <a:gd name="T4" fmla="*/ 0 w 6027"/>
                <a:gd name="T5" fmla="*/ 0 h 2296"/>
                <a:gd name="T6" fmla="*/ 5760 w 6027"/>
                <a:gd name="T7" fmla="*/ 0 h 2296"/>
                <a:gd name="T8" fmla="*/ 5760 w 6027"/>
                <a:gd name="T9" fmla="*/ 1248 h 2296"/>
                <a:gd name="T10" fmla="*/ 5760 w 6027"/>
                <a:gd name="T11" fmla="*/ 124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2895600 w 5748"/>
              <a:gd name="T1" fmla="*/ 609600 h 246"/>
              <a:gd name="T2" fmla="*/ 0 w 5748"/>
              <a:gd name="T3" fmla="*/ 609600 h 246"/>
              <a:gd name="T4" fmla="*/ 0 w 5748"/>
              <a:gd name="T5" fmla="*/ 0 h 246"/>
              <a:gd name="T6" fmla="*/ 2895600 w 5748"/>
              <a:gd name="T7" fmla="*/ 0 h 246"/>
              <a:gd name="T8" fmla="*/ 2895600 w 5748"/>
              <a:gd name="T9" fmla="*/ 609600 h 246"/>
              <a:gd name="T10" fmla="*/ 2895600 w 5748"/>
              <a:gd name="T11" fmla="*/ 609600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0 h 353"/>
                  <a:gd name="T4" fmla="*/ 24 w 186"/>
                  <a:gd name="T5" fmla="*/ 34 h 353"/>
                  <a:gd name="T6" fmla="*/ 18 w 186"/>
                  <a:gd name="T7" fmla="*/ 74 h 353"/>
                  <a:gd name="T8" fmla="*/ 42 w 186"/>
                  <a:gd name="T9" fmla="*/ 128 h 353"/>
                  <a:gd name="T10" fmla="*/ 48 w 186"/>
                  <a:gd name="T11" fmla="*/ 181 h 353"/>
                  <a:gd name="T12" fmla="*/ 0 w 186"/>
                  <a:gd name="T13" fmla="*/ 395 h 353"/>
                  <a:gd name="T14" fmla="*/ 54 w 186"/>
                  <a:gd name="T15" fmla="*/ 261 h 353"/>
                  <a:gd name="T16" fmla="*/ 84 w 186"/>
                  <a:gd name="T17" fmla="*/ 242 h 353"/>
                  <a:gd name="T18" fmla="*/ 126 w 186"/>
                  <a:gd name="T19" fmla="*/ 141 h 353"/>
                  <a:gd name="T20" fmla="*/ 144 w 186"/>
                  <a:gd name="T21" fmla="*/ 134 h 353"/>
                  <a:gd name="T22" fmla="*/ 144 w 186"/>
                  <a:gd name="T23" fmla="*/ 101 h 353"/>
                  <a:gd name="T24" fmla="*/ 186 w 186"/>
                  <a:gd name="T25" fmla="*/ 74 h 353"/>
                  <a:gd name="T26" fmla="*/ 162 w 186"/>
                  <a:gd name="T27" fmla="*/ 67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7 h 66"/>
                  <a:gd name="T8" fmla="*/ 6 w 155"/>
                  <a:gd name="T9" fmla="*/ 20 h 66"/>
                  <a:gd name="T10" fmla="*/ 0 w 155"/>
                  <a:gd name="T11" fmla="*/ 27 h 66"/>
                  <a:gd name="T12" fmla="*/ 78 w 155"/>
                  <a:gd name="T13" fmla="*/ 67 h 66"/>
                  <a:gd name="T14" fmla="*/ 96 w 155"/>
                  <a:gd name="T15" fmla="*/ 47 h 66"/>
                  <a:gd name="T16" fmla="*/ 155 w 155"/>
                  <a:gd name="T17" fmla="*/ 74 h 66"/>
                  <a:gd name="T18" fmla="*/ 126 w 155"/>
                  <a:gd name="T19" fmla="*/ 27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1 h 72"/>
                  <a:gd name="T2" fmla="*/ 0 w 42"/>
                  <a:gd name="T3" fmla="*/ 20 h 72"/>
                  <a:gd name="T4" fmla="*/ 12 w 42"/>
                  <a:gd name="T5" fmla="*/ 7 h 72"/>
                  <a:gd name="T6" fmla="*/ 0 w 42"/>
                  <a:gd name="T7" fmla="*/ 7 h 72"/>
                  <a:gd name="T8" fmla="*/ 12 w 42"/>
                  <a:gd name="T9" fmla="*/ 7 h 72"/>
                  <a:gd name="T10" fmla="*/ 24 w 42"/>
                  <a:gd name="T11" fmla="*/ 7 h 72"/>
                  <a:gd name="T12" fmla="*/ 36 w 42"/>
                  <a:gd name="T13" fmla="*/ 7 h 72"/>
                  <a:gd name="T14" fmla="*/ 42 w 42"/>
                  <a:gd name="T15" fmla="*/ 0 h 72"/>
                  <a:gd name="T16" fmla="*/ 30 w 42"/>
                  <a:gd name="T17" fmla="*/ 20 h 72"/>
                  <a:gd name="T18" fmla="*/ 42 w 42"/>
                  <a:gd name="T19" fmla="*/ 54 h 72"/>
                  <a:gd name="T20" fmla="*/ 12 w 42"/>
                  <a:gd name="T21" fmla="*/ 81 h 72"/>
                  <a:gd name="T22" fmla="*/ 6 w 42"/>
                  <a:gd name="T23" fmla="*/ 41 h 72"/>
                  <a:gd name="T24" fmla="*/ 6 w 42"/>
                  <a:gd name="T25" fmla="*/ 41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1 h 287"/>
                <a:gd name="T4" fmla="*/ 66 w 365"/>
                <a:gd name="T5" fmla="*/ 110 h 287"/>
                <a:gd name="T6" fmla="*/ 143 w 365"/>
                <a:gd name="T7" fmla="*/ 183 h 287"/>
                <a:gd name="T8" fmla="*/ 191 w 365"/>
                <a:gd name="T9" fmla="*/ 170 h 287"/>
                <a:gd name="T10" fmla="*/ 341 w 365"/>
                <a:gd name="T11" fmla="*/ 291 h 287"/>
                <a:gd name="T12" fmla="*/ 305 w 365"/>
                <a:gd name="T13" fmla="*/ 176 h 287"/>
                <a:gd name="T14" fmla="*/ 365 w 365"/>
                <a:gd name="T15" fmla="*/ 134 h 287"/>
                <a:gd name="T16" fmla="*/ 359 w 365"/>
                <a:gd name="T17" fmla="*/ 128 h 287"/>
                <a:gd name="T18" fmla="*/ 335 w 365"/>
                <a:gd name="T19" fmla="*/ 116 h 287"/>
                <a:gd name="T20" fmla="*/ 299 w 365"/>
                <a:gd name="T21" fmla="*/ 91 h 287"/>
                <a:gd name="T22" fmla="*/ 257 w 365"/>
                <a:gd name="T23" fmla="*/ 73 h 287"/>
                <a:gd name="T24" fmla="*/ 215 w 365"/>
                <a:gd name="T25" fmla="*/ 55 h 287"/>
                <a:gd name="T26" fmla="*/ 173 w 365"/>
                <a:gd name="T27" fmla="*/ 37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1 h 60"/>
                <a:gd name="T16" fmla="*/ 65 w 71"/>
                <a:gd name="T17" fmla="*/ 43 h 60"/>
                <a:gd name="T18" fmla="*/ 71 w 71"/>
                <a:gd name="T19" fmla="*/ 55 h 60"/>
                <a:gd name="T20" fmla="*/ 71 w 71"/>
                <a:gd name="T21" fmla="*/ 61 h 60"/>
                <a:gd name="T22" fmla="*/ 59 w 71"/>
                <a:gd name="T23" fmla="*/ 55 h 60"/>
                <a:gd name="T24" fmla="*/ 47 w 71"/>
                <a:gd name="T25" fmla="*/ 43 h 60"/>
                <a:gd name="T26" fmla="*/ 23 w 71"/>
                <a:gd name="T27" fmla="*/ 31 h 60"/>
                <a:gd name="T28" fmla="*/ 23 w 71"/>
                <a:gd name="T29" fmla="*/ 37 h 60"/>
                <a:gd name="T30" fmla="*/ 18 w 71"/>
                <a:gd name="T31" fmla="*/ 43 h 60"/>
                <a:gd name="T32" fmla="*/ 12 w 71"/>
                <a:gd name="T33" fmla="*/ 49 h 60"/>
                <a:gd name="T34" fmla="*/ 6 w 71"/>
                <a:gd name="T35" fmla="*/ 49 h 60"/>
                <a:gd name="T36" fmla="*/ 6 w 71"/>
                <a:gd name="T37" fmla="*/ 49 h 60"/>
                <a:gd name="T38" fmla="*/ 6 w 71"/>
                <a:gd name="T39" fmla="*/ 37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5 h 162"/>
                <a:gd name="T10" fmla="*/ 96 w 161"/>
                <a:gd name="T11" fmla="*/ 61 h 162"/>
                <a:gd name="T12" fmla="*/ 102 w 161"/>
                <a:gd name="T13" fmla="*/ 73 h 162"/>
                <a:gd name="T14" fmla="*/ 108 w 161"/>
                <a:gd name="T15" fmla="*/ 85 h 162"/>
                <a:gd name="T16" fmla="*/ 120 w 161"/>
                <a:gd name="T17" fmla="*/ 97 h 162"/>
                <a:gd name="T18" fmla="*/ 143 w 161"/>
                <a:gd name="T19" fmla="*/ 115 h 162"/>
                <a:gd name="T20" fmla="*/ 155 w 161"/>
                <a:gd name="T21" fmla="*/ 140 h 162"/>
                <a:gd name="T22" fmla="*/ 161 w 161"/>
                <a:gd name="T23" fmla="*/ 158 h 162"/>
                <a:gd name="T24" fmla="*/ 161 w 161"/>
                <a:gd name="T25" fmla="*/ 164 h 162"/>
                <a:gd name="T26" fmla="*/ 96 w 161"/>
                <a:gd name="T27" fmla="*/ 103 h 162"/>
                <a:gd name="T28" fmla="*/ 30 w 161"/>
                <a:gd name="T29" fmla="*/ 55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1 h 60"/>
                <a:gd name="T4" fmla="*/ 41 w 59"/>
                <a:gd name="T5" fmla="*/ 37 h 60"/>
                <a:gd name="T6" fmla="*/ 47 w 59"/>
                <a:gd name="T7" fmla="*/ 43 h 60"/>
                <a:gd name="T8" fmla="*/ 53 w 59"/>
                <a:gd name="T9" fmla="*/ 55 h 60"/>
                <a:gd name="T10" fmla="*/ 53 w 59"/>
                <a:gd name="T11" fmla="*/ 61 h 60"/>
                <a:gd name="T12" fmla="*/ 47 w 59"/>
                <a:gd name="T13" fmla="*/ 55 h 60"/>
                <a:gd name="T14" fmla="*/ 35 w 59"/>
                <a:gd name="T15" fmla="*/ 49 h 60"/>
                <a:gd name="T16" fmla="*/ 23 w 59"/>
                <a:gd name="T17" fmla="*/ 37 h 60"/>
                <a:gd name="T18" fmla="*/ 17 w 59"/>
                <a:gd name="T19" fmla="*/ 31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7 h 204"/>
                <a:gd name="T2" fmla="*/ 245 w 245"/>
                <a:gd name="T3" fmla="*/ 43 h 204"/>
                <a:gd name="T4" fmla="*/ 209 w 245"/>
                <a:gd name="T5" fmla="*/ 85 h 204"/>
                <a:gd name="T6" fmla="*/ 143 w 245"/>
                <a:gd name="T7" fmla="*/ 134 h 204"/>
                <a:gd name="T8" fmla="*/ 167 w 245"/>
                <a:gd name="T9" fmla="*/ 158 h 204"/>
                <a:gd name="T10" fmla="*/ 179 w 245"/>
                <a:gd name="T11" fmla="*/ 207 h 204"/>
                <a:gd name="T12" fmla="*/ 77 w 245"/>
                <a:gd name="T13" fmla="*/ 134 h 204"/>
                <a:gd name="T14" fmla="*/ 47 w 245"/>
                <a:gd name="T15" fmla="*/ 85 h 204"/>
                <a:gd name="T16" fmla="*/ 89 w 245"/>
                <a:gd name="T17" fmla="*/ 67 h 204"/>
                <a:gd name="T18" fmla="*/ 59 w 245"/>
                <a:gd name="T19" fmla="*/ 37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7 h 204"/>
                <a:gd name="T50" fmla="*/ 233 w 245"/>
                <a:gd name="T51" fmla="*/ 37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42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43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37A127C-C0EA-41A1-A3DB-21EF8CF407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59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7270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CE37A32E-78B7-43DE-876D-2FE1AF8B04B8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7270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727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6055F71-A9A6-482E-8B6A-73ED99593E5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8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5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7" name="Rectangle 24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89863033-3977-458B-9F1E-7234FE848B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9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6" r:id="rId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VY_32_INOVACE_48A_Jihozápadní Asie</a:t>
            </a:r>
          </a:p>
        </p:txBody>
      </p:sp>
      <p:pic>
        <p:nvPicPr>
          <p:cNvPr id="7168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FF00"/>
                </a:solidFill>
                <a:latin typeface="Arial" charset="0"/>
              </a:rPr>
              <a:t>Jihozápadní Asie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6752"/>
            <a:ext cx="6725369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6021288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</a:t>
            </a:r>
            <a:r>
              <a:rPr lang="cs-CZ" dirty="0" smtClean="0"/>
              <a:t>2011-02-05</a:t>
            </a:r>
            <a:r>
              <a:rPr lang="cs-CZ" dirty="0"/>
              <a:t>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http://cs.wikipedia.org/wiki/Soubor:Southwest_Asia.PNG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z="4000" smtClean="0">
                <a:solidFill>
                  <a:srgbClr val="FFFF00"/>
                </a:solidFill>
                <a:effectLst/>
                <a:latin typeface="Arial" charset="0"/>
              </a:rPr>
              <a:t>Geografické umístění jihozápadní Asie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700213"/>
            <a:ext cx="8229600" cy="1584325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rial" charset="0"/>
              </a:rPr>
              <a:t>Jihozápadní Asie se nachází mezi Středozemním, Černým, Rudým, Kaspickým mořem a Indickým oceánem</a:t>
            </a:r>
          </a:p>
          <a:p>
            <a:endParaRPr lang="cs-CZ" dirty="0">
              <a:solidFill>
                <a:srgbClr val="FFFF00"/>
              </a:solidFill>
              <a:latin typeface="Arial" charset="0"/>
            </a:endParaRPr>
          </a:p>
          <a:p>
            <a:endParaRPr lang="cs-CZ" dirty="0" smtClean="0">
              <a:solidFill>
                <a:srgbClr val="FFFF00"/>
              </a:solidFill>
              <a:latin typeface="Arial" charset="0"/>
            </a:endParaRPr>
          </a:p>
          <a:p>
            <a:endParaRPr lang="cs-CZ" dirty="0">
              <a:solidFill>
                <a:srgbClr val="FFFF00"/>
              </a:solidFill>
              <a:latin typeface="Arial" charset="0"/>
            </a:endParaRPr>
          </a:p>
          <a:p>
            <a:pPr marL="0" indent="0">
              <a:buNone/>
            </a:pPr>
            <a:endParaRPr lang="cs-CZ" sz="1600" dirty="0" smtClean="0">
              <a:latin typeface="Arial" charset="0"/>
            </a:endParaRPr>
          </a:p>
          <a:p>
            <a:pPr marL="0" indent="0">
              <a:buNone/>
            </a:pPr>
            <a:endParaRPr lang="cs-CZ" sz="1600" dirty="0">
              <a:latin typeface="Arial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dirty="0"/>
          </a:p>
          <a:p>
            <a:endParaRPr lang="cs-CZ" dirty="0" smtClean="0">
              <a:solidFill>
                <a:srgbClr val="FFFF00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  <a:latin typeface="Arial" charset="0"/>
              </a:rPr>
              <a:t>Obyvatelstvo jihozápadní Asie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</a:rPr>
              <a:t>Arabové</a:t>
            </a:r>
          </a:p>
          <a:p>
            <a:r>
              <a:rPr lang="cs-CZ" dirty="0" smtClean="0">
                <a:latin typeface="Arial" charset="0"/>
              </a:rPr>
              <a:t>Turci</a:t>
            </a:r>
          </a:p>
          <a:p>
            <a:r>
              <a:rPr lang="cs-CZ" dirty="0" smtClean="0">
                <a:latin typeface="Arial" charset="0"/>
              </a:rPr>
              <a:t>Peršané</a:t>
            </a:r>
          </a:p>
          <a:p>
            <a:r>
              <a:rPr lang="cs-CZ" dirty="0" smtClean="0">
                <a:latin typeface="Arial" charset="0"/>
              </a:rPr>
              <a:t>Židé</a:t>
            </a:r>
          </a:p>
          <a:p>
            <a:endParaRPr lang="cs-CZ" dirty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endParaRPr lang="cs-CZ" dirty="0">
              <a:latin typeface="Arial" charset="0"/>
            </a:endParaRPr>
          </a:p>
          <a:p>
            <a:pPr marL="0" indent="0">
              <a:buNone/>
            </a:pPr>
            <a:r>
              <a:rPr lang="cs-CZ" sz="1600" dirty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dirty="0"/>
          </a:p>
          <a:p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  <a:noFill/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  <a:effectLst/>
                <a:latin typeface="Arial" charset="0"/>
              </a:rPr>
              <a:t>Největší řeky jihozápadní Asie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>
              <a:buFontTx/>
              <a:buNone/>
            </a:pPr>
            <a:r>
              <a:rPr lang="cs-CZ" smtClean="0">
                <a:solidFill>
                  <a:srgbClr val="FFFF00"/>
                </a:solidFill>
                <a:latin typeface="Arial" charset="0"/>
              </a:rPr>
              <a:t>Eufrat a Tigris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z="4000" smtClean="0">
                <a:solidFill>
                  <a:srgbClr val="FFFF00"/>
                </a:solidFill>
                <a:effectLst/>
                <a:latin typeface="Arial" charset="0"/>
              </a:rPr>
              <a:t>Nejvýznamnější státy jihozápadní Asie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smtClean="0">
                <a:solidFill>
                  <a:srgbClr val="FFFF00"/>
                </a:solidFill>
                <a:latin typeface="Arial" charset="0"/>
              </a:rPr>
              <a:t>Saudská Arábie</a:t>
            </a:r>
          </a:p>
          <a:p>
            <a:r>
              <a:rPr lang="cs-CZ" smtClean="0">
                <a:solidFill>
                  <a:srgbClr val="FFFF00"/>
                </a:solidFill>
                <a:latin typeface="Arial" charset="0"/>
              </a:rPr>
              <a:t>Turecko</a:t>
            </a:r>
          </a:p>
          <a:p>
            <a:r>
              <a:rPr lang="cs-CZ" smtClean="0">
                <a:solidFill>
                  <a:srgbClr val="FFFF00"/>
                </a:solidFill>
                <a:latin typeface="Arial" charset="0"/>
              </a:rPr>
              <a:t>Irán</a:t>
            </a:r>
          </a:p>
          <a:p>
            <a:r>
              <a:rPr lang="cs-CZ" smtClean="0">
                <a:solidFill>
                  <a:srgbClr val="FFFF00"/>
                </a:solidFill>
                <a:latin typeface="Arial" charset="0"/>
              </a:rPr>
              <a:t>Irák</a:t>
            </a:r>
          </a:p>
          <a:p>
            <a:r>
              <a:rPr lang="cs-CZ" smtClean="0">
                <a:solidFill>
                  <a:srgbClr val="FFFF00"/>
                </a:solidFill>
                <a:latin typeface="Arial" charset="0"/>
              </a:rPr>
              <a:t>Izrael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  <a:latin typeface="Arial" charset="0"/>
              </a:rPr>
              <a:t>Další státy jihozápadní Asie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cs-CZ" dirty="0" smtClean="0">
                <a:latin typeface="Arial" charset="0"/>
              </a:rPr>
              <a:t>Libanon, Jordánsko, Sýrie, Afghánistán, Jemen</a:t>
            </a:r>
          </a:p>
          <a:p>
            <a:r>
              <a:rPr lang="cs-CZ" dirty="0" smtClean="0">
                <a:latin typeface="Arial" charset="0"/>
              </a:rPr>
              <a:t>Státy kolem Perského zálivu:</a:t>
            </a:r>
          </a:p>
          <a:p>
            <a:pPr lvl="1"/>
            <a:r>
              <a:rPr lang="cs-CZ" dirty="0" smtClean="0">
                <a:latin typeface="Arial" charset="0"/>
              </a:rPr>
              <a:t>Sjednocené arabské emiráty, Omán, Bahrajn, Katar, Kuvajt</a:t>
            </a:r>
          </a:p>
          <a:p>
            <a:r>
              <a:rPr lang="cs-CZ" dirty="0" smtClean="0">
                <a:latin typeface="Arial" charset="0"/>
              </a:rPr>
              <a:t>Kavkazské státy:</a:t>
            </a:r>
          </a:p>
          <a:p>
            <a:pPr lvl="1"/>
            <a:r>
              <a:rPr lang="cs-CZ" dirty="0" smtClean="0">
                <a:latin typeface="Arial" charset="0"/>
              </a:rPr>
              <a:t>Gruzie, Arménie, </a:t>
            </a:r>
            <a:r>
              <a:rPr lang="cs-CZ" dirty="0" err="1" smtClean="0">
                <a:latin typeface="Arial" charset="0"/>
              </a:rPr>
              <a:t>Azerbájdžán</a:t>
            </a:r>
            <a:endParaRPr lang="cs-CZ" dirty="0" smtClean="0">
              <a:latin typeface="Arial" charset="0"/>
            </a:endParaRPr>
          </a:p>
          <a:p>
            <a:pPr lvl="1"/>
            <a:endParaRPr lang="cs-CZ" dirty="0">
              <a:latin typeface="Arial" charset="0"/>
            </a:endParaRPr>
          </a:p>
          <a:p>
            <a:pPr marL="0" indent="0">
              <a:buNone/>
            </a:pPr>
            <a:r>
              <a:rPr lang="cs-CZ" sz="1600" dirty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endParaRPr lang="cs-CZ" dirty="0"/>
          </a:p>
          <a:p>
            <a:pPr lvl="1"/>
            <a:endParaRPr lang="cs-CZ" dirty="0" smtClean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2_Vrcholky hor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385</TotalTime>
  <Words>268</Words>
  <Application>Microsoft Office PowerPoint</Application>
  <PresentationFormat>Předvádění na obrazovce (4:3)</PresentationFormat>
  <Paragraphs>44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Výchozí návrh</vt:lpstr>
      <vt:lpstr>2_Vrcholky hor</vt:lpstr>
      <vt:lpstr>VY_32_INOVACE_48A_Jihozápadní Asie</vt:lpstr>
      <vt:lpstr>Jihozápadní Asie</vt:lpstr>
      <vt:lpstr>Geografické umístění jihozápadní Asie</vt:lpstr>
      <vt:lpstr>Obyvatelstvo jihozápadní Asie</vt:lpstr>
      <vt:lpstr>Největší řeky jihozápadní Asie</vt:lpstr>
      <vt:lpstr>Nejvýznamnější státy jihozápadní Asie</vt:lpstr>
      <vt:lpstr>Další státy jihozápadní Asie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krejza</cp:lastModifiedBy>
  <cp:revision>15</cp:revision>
  <dcterms:created xsi:type="dcterms:W3CDTF">2011-01-03T17:28:47Z</dcterms:created>
  <dcterms:modified xsi:type="dcterms:W3CDTF">2011-05-04T07:53:01Z</dcterms:modified>
</cp:coreProperties>
</file>