
<file path=[Content_Types].xml><?xml version="1.0" encoding="utf-8"?>
<Types xmlns="http://schemas.openxmlformats.org/package/2006/content-types">
  <Default Extension="bin" ContentType="application/vnd.ms-office.activeX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ctiveX/activeX1.xml" ContentType="application/vnd.ms-office.activeX+xml"/>
  <Override PartName="/ppt/activeX/activeX2.xml" ContentType="application/vnd.ms-office.activeX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6"/>
  </p:notesMasterIdLst>
  <p:sldIdLst>
    <p:sldId id="297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84" r:id="rId11"/>
    <p:sldId id="274" r:id="rId12"/>
    <p:sldId id="275" r:id="rId13"/>
    <p:sldId id="276" r:id="rId14"/>
    <p:sldId id="277" r:id="rId15"/>
    <p:sldId id="278" r:id="rId16"/>
    <p:sldId id="279" r:id="rId17"/>
    <p:sldId id="280" r:id="rId18"/>
    <p:sldId id="283" r:id="rId19"/>
    <p:sldId id="281" r:id="rId20"/>
    <p:sldId id="282" r:id="rId21"/>
    <p:sldId id="287" r:id="rId22"/>
    <p:sldId id="288" r:id="rId23"/>
    <p:sldId id="285" r:id="rId24"/>
    <p:sldId id="293" r:id="rId25"/>
    <p:sldId id="292" r:id="rId26"/>
    <p:sldId id="286" r:id="rId27"/>
    <p:sldId id="291" r:id="rId28"/>
    <p:sldId id="290" r:id="rId29"/>
    <p:sldId id="289" r:id="rId30"/>
    <p:sldId id="294" r:id="rId31"/>
    <p:sldId id="295" r:id="rId32"/>
    <p:sldId id="296" r:id="rId33"/>
    <p:sldId id="298" r:id="rId34"/>
    <p:sldId id="29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91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57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activeX1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activeX/activeX2.xml><?xml version="1.0" encoding="utf-8"?>
<ax:ocx xmlns:ax="http://schemas.microsoft.com/office/2006/activeX" xmlns:r="http://schemas.openxmlformats.org/officeDocument/2006/relationships" ax:classid="{8BD21D10-EC42-11CE-9E0D-00AA006002F3}" ax:persistence="persistStorage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CEA74A-D4A7-4B94-814D-32E75069EFC4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DD885-9256-482B-BBC3-65AF07C93A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933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2C76D12-C5C3-4741-A912-6A65EAB1AF20}" type="slidenum">
              <a:rPr lang="cs-CZ" smtClean="0"/>
              <a:pPr eaLnBrk="1" hangingPunct="1"/>
              <a:t>3</a:t>
            </a:fld>
            <a:endParaRPr lang="cs-CZ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141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6911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643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295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421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513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278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847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43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532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735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85800"/>
            <a:ext cx="8077200" cy="9144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05000"/>
            <a:ext cx="8077200" cy="4495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389B66-F5FE-4B61-B748-6CFD2A91D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252626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6530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8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2498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4958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827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0629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9529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7170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4847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7405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277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7E3BC-06A3-4EED-8B1D-3FEC6270B279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95931-D758-43AA-9A45-FC0785502E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678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759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9.xml"/><Relationship Id="rId13" Type="http://schemas.openxmlformats.org/officeDocument/2006/relationships/slide" Target="slide14.xml"/><Relationship Id="rId18" Type="http://schemas.openxmlformats.org/officeDocument/2006/relationships/slide" Target="slide16.xml"/><Relationship Id="rId26" Type="http://schemas.openxmlformats.org/officeDocument/2006/relationships/slide" Target="slide5.xml"/><Relationship Id="rId3" Type="http://schemas.openxmlformats.org/officeDocument/2006/relationships/control" Target="../activeX/activeX2.xml"/><Relationship Id="rId21" Type="http://schemas.openxmlformats.org/officeDocument/2006/relationships/slide" Target="slide30.xml"/><Relationship Id="rId34" Type="http://schemas.openxmlformats.org/officeDocument/2006/relationships/image" Target="../media/image4.wmf"/><Relationship Id="rId7" Type="http://schemas.openxmlformats.org/officeDocument/2006/relationships/slide" Target="slide26.xml"/><Relationship Id="rId12" Type="http://schemas.openxmlformats.org/officeDocument/2006/relationships/slide" Target="slide21.xml"/><Relationship Id="rId17" Type="http://schemas.openxmlformats.org/officeDocument/2006/relationships/slide" Target="slide22.xml"/><Relationship Id="rId25" Type="http://schemas.openxmlformats.org/officeDocument/2006/relationships/slide" Target="slide8.xml"/><Relationship Id="rId33" Type="http://schemas.openxmlformats.org/officeDocument/2006/relationships/slide" Target="slide4.xml"/><Relationship Id="rId2" Type="http://schemas.openxmlformats.org/officeDocument/2006/relationships/control" Target="../activeX/activeX1.xml"/><Relationship Id="rId16" Type="http://schemas.openxmlformats.org/officeDocument/2006/relationships/slide" Target="slide29.xml"/><Relationship Id="rId20" Type="http://schemas.openxmlformats.org/officeDocument/2006/relationships/slide" Target="slide7.xml"/><Relationship Id="rId29" Type="http://schemas.openxmlformats.org/officeDocument/2006/relationships/slide" Target="slide18.xml"/><Relationship Id="rId1" Type="http://schemas.openxmlformats.org/officeDocument/2006/relationships/vmlDrawing" Target="../drawings/vmlDrawing1.vml"/><Relationship Id="rId6" Type="http://schemas.openxmlformats.org/officeDocument/2006/relationships/slide" Target="slide25.xml"/><Relationship Id="rId11" Type="http://schemas.openxmlformats.org/officeDocument/2006/relationships/slide" Target="slide20.xml"/><Relationship Id="rId24" Type="http://schemas.openxmlformats.org/officeDocument/2006/relationships/slide" Target="slide12.xml"/><Relationship Id="rId32" Type="http://schemas.openxmlformats.org/officeDocument/2006/relationships/slide" Target="slide6.xml"/><Relationship Id="rId5" Type="http://schemas.openxmlformats.org/officeDocument/2006/relationships/notesSlide" Target="../notesSlides/notesSlide2.xml"/><Relationship Id="rId15" Type="http://schemas.openxmlformats.org/officeDocument/2006/relationships/slide" Target="slide10.xml"/><Relationship Id="rId23" Type="http://schemas.openxmlformats.org/officeDocument/2006/relationships/slide" Target="slide17.xml"/><Relationship Id="rId28" Type="http://schemas.openxmlformats.org/officeDocument/2006/relationships/slide" Target="slide24.xml"/><Relationship Id="rId10" Type="http://schemas.openxmlformats.org/officeDocument/2006/relationships/slide" Target="slide27.xml"/><Relationship Id="rId19" Type="http://schemas.openxmlformats.org/officeDocument/2006/relationships/slide" Target="slide11.xml"/><Relationship Id="rId31" Type="http://schemas.openxmlformats.org/officeDocument/2006/relationships/slide" Target="slide9.xml"/><Relationship Id="rId4" Type="http://schemas.openxmlformats.org/officeDocument/2006/relationships/slideLayout" Target="../slideLayouts/slideLayout12.xml"/><Relationship Id="rId9" Type="http://schemas.openxmlformats.org/officeDocument/2006/relationships/slide" Target="slide28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31.xml"/><Relationship Id="rId30" Type="http://schemas.openxmlformats.org/officeDocument/2006/relationships/slide" Target="slide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992888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VY_32_INOVACE_20_02_ AZ kvíz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27584" y="3919353"/>
            <a:ext cx="7344816" cy="187220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Anotace: </a:t>
            </a:r>
            <a:r>
              <a:rPr lang="cs-CZ" sz="2400" dirty="0" smtClean="0"/>
              <a:t>Interaktivní didaktická hra pro 7. ročník. Ke zpestření opakování pojmů z pohybu tělesa a síly. </a:t>
            </a:r>
            <a:endParaRPr lang="cs-CZ" sz="2400" dirty="0"/>
          </a:p>
          <a:p>
            <a:pPr algn="l"/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20416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latin typeface="Algerian" pitchFamily="82" charset="0"/>
              </a:rPr>
              <a:t>AZ kvíz</a:t>
            </a:r>
            <a:endParaRPr lang="cs-CZ" sz="8000" dirty="0"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77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AutoShape 23"/>
          <p:cNvSpPr>
            <a:spLocks noChangeArrowheads="1"/>
          </p:cNvSpPr>
          <p:nvPr/>
        </p:nvSpPr>
        <p:spPr bwMode="auto">
          <a:xfrm rot="5400000">
            <a:off x="13493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50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37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151" name="AutoShape 25"/>
          <p:cNvSpPr>
            <a:spLocks noChangeArrowheads="1"/>
          </p:cNvSpPr>
          <p:nvPr/>
        </p:nvSpPr>
        <p:spPr bwMode="auto">
          <a:xfrm rot="5400000">
            <a:off x="1798637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2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4000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3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96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4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87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5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88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6" name="AutoShape 30"/>
          <p:cNvSpPr>
            <a:spLocks noChangeArrowheads="1"/>
          </p:cNvSpPr>
          <p:nvPr/>
        </p:nvSpPr>
        <p:spPr bwMode="auto">
          <a:xfrm rot="5400000">
            <a:off x="226218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7" name="AutoShape 31"/>
          <p:cNvSpPr>
            <a:spLocks noChangeArrowheads="1"/>
          </p:cNvSpPr>
          <p:nvPr/>
        </p:nvSpPr>
        <p:spPr bwMode="auto">
          <a:xfrm rot="5400000">
            <a:off x="31623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8" name="AutoShape 32"/>
          <p:cNvSpPr>
            <a:spLocks noChangeArrowheads="1"/>
          </p:cNvSpPr>
          <p:nvPr/>
        </p:nvSpPr>
        <p:spPr bwMode="auto">
          <a:xfrm rot="5400000">
            <a:off x="2711450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59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704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0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32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1" name="AutoShape 48"/>
          <p:cNvSpPr>
            <a:spLocks noChangeArrowheads="1"/>
          </p:cNvSpPr>
          <p:nvPr/>
        </p:nvSpPr>
        <p:spPr bwMode="auto">
          <a:xfrm rot="5400000">
            <a:off x="406241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2" name="AutoShape 49"/>
          <p:cNvSpPr>
            <a:spLocks noChangeArrowheads="1"/>
          </p:cNvSpPr>
          <p:nvPr/>
        </p:nvSpPr>
        <p:spPr bwMode="auto">
          <a:xfrm rot="5400000">
            <a:off x="36115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3" name="AutoShape 50"/>
          <p:cNvSpPr>
            <a:spLocks noChangeArrowheads="1"/>
          </p:cNvSpPr>
          <p:nvPr/>
        </p:nvSpPr>
        <p:spPr bwMode="auto">
          <a:xfrm rot="5400000">
            <a:off x="3162300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4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16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5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8137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6" name="AutoShape 53"/>
          <p:cNvSpPr>
            <a:spLocks noChangeArrowheads="1"/>
          </p:cNvSpPr>
          <p:nvPr/>
        </p:nvSpPr>
        <p:spPr bwMode="auto">
          <a:xfrm rot="5400000">
            <a:off x="49625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7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8" name="AutoShape 55"/>
          <p:cNvSpPr>
            <a:spLocks noChangeArrowheads="1"/>
          </p:cNvSpPr>
          <p:nvPr/>
        </p:nvSpPr>
        <p:spPr bwMode="auto">
          <a:xfrm rot="5400000">
            <a:off x="40624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69" name="AutoShape 56"/>
          <p:cNvSpPr>
            <a:spLocks noChangeArrowheads="1"/>
          </p:cNvSpPr>
          <p:nvPr/>
        </p:nvSpPr>
        <p:spPr bwMode="auto">
          <a:xfrm rot="5400000">
            <a:off x="36115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0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18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1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82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2" name="AutoShape 59"/>
          <p:cNvSpPr>
            <a:spLocks noChangeArrowheads="1"/>
          </p:cNvSpPr>
          <p:nvPr/>
        </p:nvSpPr>
        <p:spPr bwMode="auto">
          <a:xfrm rot="5400000">
            <a:off x="58626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3" name="AutoShape 60"/>
          <p:cNvSpPr>
            <a:spLocks noChangeArrowheads="1"/>
          </p:cNvSpPr>
          <p:nvPr/>
        </p:nvSpPr>
        <p:spPr bwMode="auto">
          <a:xfrm rot="5400000">
            <a:off x="54133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4" name="AutoShape 61"/>
          <p:cNvSpPr>
            <a:spLocks noChangeArrowheads="1"/>
          </p:cNvSpPr>
          <p:nvPr/>
        </p:nvSpPr>
        <p:spPr bwMode="auto">
          <a:xfrm rot="5400000">
            <a:off x="49768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5" name="AutoShape 62"/>
          <p:cNvSpPr>
            <a:spLocks noChangeArrowheads="1"/>
          </p:cNvSpPr>
          <p:nvPr/>
        </p:nvSpPr>
        <p:spPr bwMode="auto">
          <a:xfrm rot="5400000">
            <a:off x="4513262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76" name="AutoShape 63"/>
          <p:cNvSpPr>
            <a:spLocks noChangeArrowheads="1"/>
          </p:cNvSpPr>
          <p:nvPr/>
        </p:nvSpPr>
        <p:spPr bwMode="auto">
          <a:xfrm rot="5400000">
            <a:off x="4067175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1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2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3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4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5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6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7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8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9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0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1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2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3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4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5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6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7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8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39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0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1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2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3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4" name="AutoShape 59"/>
          <p:cNvSpPr>
            <a:spLocks noChangeArrowheads="1"/>
          </p:cNvSpPr>
          <p:nvPr/>
        </p:nvSpPr>
        <p:spPr bwMode="auto">
          <a:xfrm rot="5400000">
            <a:off x="586105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5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6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7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48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3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94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endParaRPr lang="cs-CZ" sz="3200">
              <a:latin typeface="Calibri" pitchFamily="34" charset="0"/>
            </a:endParaRPr>
          </a:p>
        </p:txBody>
      </p:sp>
      <p:sp>
        <p:nvSpPr>
          <p:cNvPr id="95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6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7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8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9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0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1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2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3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4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5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6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7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8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09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0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1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2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3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4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5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6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7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8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19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120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5" name="AutoShape 23"/>
          <p:cNvSpPr>
            <a:spLocks noChangeArrowheads="1"/>
          </p:cNvSpPr>
          <p:nvPr/>
        </p:nvSpPr>
        <p:spPr bwMode="auto">
          <a:xfrm rot="5400000">
            <a:off x="13477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6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621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7" name="AutoShape 25"/>
          <p:cNvSpPr>
            <a:spLocks noChangeArrowheads="1"/>
          </p:cNvSpPr>
          <p:nvPr/>
        </p:nvSpPr>
        <p:spPr bwMode="auto">
          <a:xfrm rot="5400000">
            <a:off x="1797050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8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60825" y="53895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69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4642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0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6971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1" name="AutoShape 29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5972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2" name="AutoShape 30"/>
          <p:cNvSpPr>
            <a:spLocks noChangeArrowheads="1"/>
          </p:cNvSpPr>
          <p:nvPr/>
        </p:nvSpPr>
        <p:spPr bwMode="auto">
          <a:xfrm rot="5400000">
            <a:off x="2247900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3" name="AutoShape 31"/>
          <p:cNvSpPr>
            <a:spLocks noChangeArrowheads="1"/>
          </p:cNvSpPr>
          <p:nvPr/>
        </p:nvSpPr>
        <p:spPr bwMode="auto">
          <a:xfrm rot="5400000">
            <a:off x="3146425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4" name="AutoShape 32"/>
          <p:cNvSpPr>
            <a:spLocks noChangeArrowheads="1"/>
          </p:cNvSpPr>
          <p:nvPr/>
        </p:nvSpPr>
        <p:spPr bwMode="auto">
          <a:xfrm rot="5400000">
            <a:off x="2709862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5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68875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6" name="AutoShape 4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511675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7" name="AutoShape 48"/>
          <p:cNvSpPr>
            <a:spLocks noChangeArrowheads="1"/>
          </p:cNvSpPr>
          <p:nvPr/>
        </p:nvSpPr>
        <p:spPr bwMode="auto">
          <a:xfrm rot="5400000">
            <a:off x="40465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8" name="AutoShape 49"/>
          <p:cNvSpPr>
            <a:spLocks noChangeArrowheads="1"/>
          </p:cNvSpPr>
          <p:nvPr/>
        </p:nvSpPr>
        <p:spPr bwMode="auto">
          <a:xfrm rot="5400000">
            <a:off x="35972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79" name="AutoShape 50"/>
          <p:cNvSpPr>
            <a:spLocks noChangeArrowheads="1"/>
          </p:cNvSpPr>
          <p:nvPr/>
        </p:nvSpPr>
        <p:spPr bwMode="auto">
          <a:xfrm rot="5400000">
            <a:off x="3160712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0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80100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1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16550" y="46243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2" name="AutoShape 53"/>
          <p:cNvSpPr>
            <a:spLocks noChangeArrowheads="1"/>
          </p:cNvSpPr>
          <p:nvPr/>
        </p:nvSpPr>
        <p:spPr bwMode="auto">
          <a:xfrm rot="5400000">
            <a:off x="4960937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3" name="AutoShape 54"/>
          <p:cNvSpPr>
            <a:spLocks noChangeArrowheads="1"/>
          </p:cNvSpPr>
          <p:nvPr/>
        </p:nvSpPr>
        <p:spPr bwMode="auto">
          <a:xfrm rot="5400000">
            <a:off x="4511675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4" name="AutoShape 55"/>
          <p:cNvSpPr>
            <a:spLocks noChangeArrowheads="1"/>
          </p:cNvSpPr>
          <p:nvPr/>
        </p:nvSpPr>
        <p:spPr bwMode="auto">
          <a:xfrm rot="5400000">
            <a:off x="40608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5" name="AutoShape 56"/>
          <p:cNvSpPr>
            <a:spLocks noChangeArrowheads="1"/>
          </p:cNvSpPr>
          <p:nvPr/>
        </p:nvSpPr>
        <p:spPr bwMode="auto">
          <a:xfrm rot="5400000">
            <a:off x="36099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6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8021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7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6662" y="46259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8" name="AutoShape 59"/>
          <p:cNvSpPr>
            <a:spLocks noChangeArrowheads="1"/>
          </p:cNvSpPr>
          <p:nvPr/>
        </p:nvSpPr>
        <p:spPr bwMode="auto">
          <a:xfrm rot="5400000">
            <a:off x="5846762" y="383381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89" name="AutoShape 60"/>
          <p:cNvSpPr>
            <a:spLocks noChangeArrowheads="1"/>
          </p:cNvSpPr>
          <p:nvPr/>
        </p:nvSpPr>
        <p:spPr bwMode="auto">
          <a:xfrm rot="5400000">
            <a:off x="5411787" y="304165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0" name="AutoShape 61"/>
          <p:cNvSpPr>
            <a:spLocks noChangeArrowheads="1"/>
          </p:cNvSpPr>
          <p:nvPr/>
        </p:nvSpPr>
        <p:spPr bwMode="auto">
          <a:xfrm rot="5400000">
            <a:off x="4975225" y="224948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1" name="AutoShape 62"/>
          <p:cNvSpPr>
            <a:spLocks noChangeArrowheads="1"/>
          </p:cNvSpPr>
          <p:nvPr/>
        </p:nvSpPr>
        <p:spPr bwMode="auto">
          <a:xfrm rot="5400000">
            <a:off x="4511675" y="145732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92" name="AutoShape 63"/>
          <p:cNvSpPr>
            <a:spLocks noChangeArrowheads="1"/>
          </p:cNvSpPr>
          <p:nvPr/>
        </p:nvSpPr>
        <p:spPr bwMode="auto">
          <a:xfrm rot="5400000">
            <a:off x="4065587" y="66516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endParaRPr lang="cs-CZ" sz="3200" dirty="0">
              <a:latin typeface="Calibri" pitchFamily="34" charset="0"/>
            </a:endParaRPr>
          </a:p>
        </p:txBody>
      </p:sp>
      <p:sp>
        <p:nvSpPr>
          <p:cNvPr id="37" name="AutoShape 23"/>
          <p:cNvSpPr>
            <a:spLocks noChangeArrowheads="1"/>
          </p:cNvSpPr>
          <p:nvPr/>
        </p:nvSpPr>
        <p:spPr bwMode="auto">
          <a:xfrm rot="5400000">
            <a:off x="13604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22</a:t>
            </a:r>
          </a:p>
        </p:txBody>
      </p:sp>
      <p:sp>
        <p:nvSpPr>
          <p:cNvPr id="38" name="AutoShape 24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274887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23</a:t>
            </a:r>
          </a:p>
        </p:txBody>
      </p:sp>
      <p:sp>
        <p:nvSpPr>
          <p:cNvPr id="39" name="AutoShape 25"/>
          <p:cNvSpPr>
            <a:spLocks noChangeArrowheads="1"/>
          </p:cNvSpPr>
          <p:nvPr/>
        </p:nvSpPr>
        <p:spPr bwMode="auto">
          <a:xfrm rot="5400000">
            <a:off x="17970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40" name="AutoShape 2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074312" y="5389897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41" name="AutoShape 2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3159911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42" name="AutoShape 2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27098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17</a:t>
            </a:r>
          </a:p>
        </p:txBody>
      </p:sp>
      <p:sp>
        <p:nvSpPr>
          <p:cNvPr id="43" name="AutoShape 29"/>
          <p:cNvSpPr>
            <a:spLocks noChangeArrowheads="1"/>
          </p:cNvSpPr>
          <p:nvPr/>
        </p:nvSpPr>
        <p:spPr bwMode="auto">
          <a:xfrm rot="5400000">
            <a:off x="3609961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44" name="AutoShape 30"/>
          <p:cNvSpPr>
            <a:spLocks noChangeArrowheads="1"/>
          </p:cNvSpPr>
          <p:nvPr/>
        </p:nvSpPr>
        <p:spPr bwMode="auto">
          <a:xfrm rot="5400000">
            <a:off x="22471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45" name="AutoShape 31"/>
          <p:cNvSpPr>
            <a:spLocks noChangeArrowheads="1"/>
          </p:cNvSpPr>
          <p:nvPr/>
        </p:nvSpPr>
        <p:spPr bwMode="auto">
          <a:xfrm rot="5400000">
            <a:off x="31472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46" name="AutoShape 32"/>
          <p:cNvSpPr>
            <a:spLocks noChangeArrowheads="1"/>
          </p:cNvSpPr>
          <p:nvPr/>
        </p:nvSpPr>
        <p:spPr bwMode="auto">
          <a:xfrm rot="5400000">
            <a:off x="2722613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47" name="AutoShape 46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4981317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48" name="AutoShape 47"/>
          <p:cNvSpPr>
            <a:spLocks noChangeArrowheads="1"/>
          </p:cNvSpPr>
          <p:nvPr/>
        </p:nvSpPr>
        <p:spPr bwMode="auto">
          <a:xfrm rot="5400000">
            <a:off x="45243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49" name="AutoShape 48"/>
          <p:cNvSpPr>
            <a:spLocks noChangeArrowheads="1"/>
          </p:cNvSpPr>
          <p:nvPr/>
        </p:nvSpPr>
        <p:spPr bwMode="auto">
          <a:xfrm rot="5400000">
            <a:off x="4047311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50" name="AutoShape 49"/>
          <p:cNvSpPr>
            <a:spLocks noChangeArrowheads="1"/>
          </p:cNvSpPr>
          <p:nvPr/>
        </p:nvSpPr>
        <p:spPr bwMode="auto">
          <a:xfrm rot="5400000">
            <a:off x="3597261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51" name="AutoShape 50"/>
          <p:cNvSpPr>
            <a:spLocks noChangeArrowheads="1"/>
          </p:cNvSpPr>
          <p:nvPr/>
        </p:nvSpPr>
        <p:spPr bwMode="auto">
          <a:xfrm rot="5400000">
            <a:off x="31726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4</a:t>
            </a:r>
          </a:p>
        </p:txBody>
      </p:sp>
      <p:sp>
        <p:nvSpPr>
          <p:cNvPr id="52" name="AutoShape 51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892516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53" name="AutoShape 52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5429766" y="4624812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54" name="AutoShape 53"/>
          <p:cNvSpPr>
            <a:spLocks noChangeArrowheads="1"/>
          </p:cNvSpPr>
          <p:nvPr/>
        </p:nvSpPr>
        <p:spPr bwMode="auto">
          <a:xfrm rot="5400000">
            <a:off x="4972863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14</a:t>
            </a:r>
          </a:p>
        </p:txBody>
      </p:sp>
      <p:sp>
        <p:nvSpPr>
          <p:cNvPr id="55" name="AutoShape 54"/>
          <p:cNvSpPr>
            <a:spLocks noChangeArrowheads="1"/>
          </p:cNvSpPr>
          <p:nvPr/>
        </p:nvSpPr>
        <p:spPr bwMode="auto">
          <a:xfrm rot="5400000">
            <a:off x="45116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56" name="AutoShape 55"/>
          <p:cNvSpPr>
            <a:spLocks noChangeArrowheads="1"/>
          </p:cNvSpPr>
          <p:nvPr/>
        </p:nvSpPr>
        <p:spPr bwMode="auto">
          <a:xfrm rot="5400000">
            <a:off x="4072763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57" name="AutoShape 56"/>
          <p:cNvSpPr>
            <a:spLocks noChangeArrowheads="1"/>
          </p:cNvSpPr>
          <p:nvPr/>
        </p:nvSpPr>
        <p:spPr bwMode="auto">
          <a:xfrm rot="5400000">
            <a:off x="3622713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58" name="AutoShape 57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761912" y="54127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59" name="AutoShape 58">
            <a:hlinkClick r:id="" action="ppaction://noaction"/>
          </p:cNvPr>
          <p:cNvSpPr>
            <a:spLocks noChangeArrowheads="1"/>
          </p:cNvSpPr>
          <p:nvPr/>
        </p:nvSpPr>
        <p:spPr bwMode="auto">
          <a:xfrm rot="5400000">
            <a:off x="6311862" y="462534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60" name="AutoShape 59"/>
          <p:cNvSpPr>
            <a:spLocks noChangeArrowheads="1"/>
          </p:cNvSpPr>
          <p:nvPr/>
        </p:nvSpPr>
        <p:spPr bwMode="auto">
          <a:xfrm rot="5400000">
            <a:off x="5861812" y="383317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61" name="AutoShape 60"/>
          <p:cNvSpPr>
            <a:spLocks noChangeArrowheads="1"/>
          </p:cNvSpPr>
          <p:nvPr/>
        </p:nvSpPr>
        <p:spPr bwMode="auto">
          <a:xfrm rot="5400000">
            <a:off x="5411762" y="304101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62" name="AutoShape 61"/>
          <p:cNvSpPr>
            <a:spLocks noChangeArrowheads="1"/>
          </p:cNvSpPr>
          <p:nvPr/>
        </p:nvSpPr>
        <p:spPr bwMode="auto">
          <a:xfrm rot="5400000">
            <a:off x="4974464" y="22488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63" name="AutoShape 62"/>
          <p:cNvSpPr>
            <a:spLocks noChangeArrowheads="1"/>
          </p:cNvSpPr>
          <p:nvPr/>
        </p:nvSpPr>
        <p:spPr bwMode="auto">
          <a:xfrm rot="5400000">
            <a:off x="4511662" y="145669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64" name="AutoShape 63"/>
          <p:cNvSpPr>
            <a:spLocks noChangeArrowheads="1"/>
          </p:cNvSpPr>
          <p:nvPr/>
        </p:nvSpPr>
        <p:spPr bwMode="auto">
          <a:xfrm rot="5400000">
            <a:off x="4065213" y="66452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3">
              <a:lumMod val="6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9" name="AutoShape 23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13509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>
                <a:latin typeface="Calibri" pitchFamily="34" charset="0"/>
              </a:rPr>
              <a:t>22</a:t>
            </a:r>
          </a:p>
        </p:txBody>
      </p:sp>
      <p:sp>
        <p:nvSpPr>
          <p:cNvPr id="10" name="AutoShape 24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2265362" y="541337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 sz="3200">
                <a:latin typeface="Calibri" pitchFamily="34" charset="0"/>
              </a:rPr>
              <a:t>23</a:t>
            </a:r>
          </a:p>
        </p:txBody>
      </p:sp>
      <p:sp>
        <p:nvSpPr>
          <p:cNvPr id="11" name="AutoShape 25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18002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16</a:t>
            </a:r>
          </a:p>
        </p:txBody>
      </p:sp>
      <p:sp>
        <p:nvSpPr>
          <p:cNvPr id="12" name="AutoShape 26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5390054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25</a:t>
            </a:r>
          </a:p>
        </p:txBody>
      </p:sp>
      <p:sp>
        <p:nvSpPr>
          <p:cNvPr id="13" name="AutoShape 27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24</a:t>
            </a:r>
          </a:p>
        </p:txBody>
      </p:sp>
      <p:sp>
        <p:nvSpPr>
          <p:cNvPr id="14" name="AutoShape 28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2700363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17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15" name="AutoShape 29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18</a:t>
            </a:r>
          </a:p>
        </p:txBody>
      </p:sp>
      <p:sp>
        <p:nvSpPr>
          <p:cNvPr id="16" name="AutoShape 30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22503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11</a:t>
            </a:r>
          </a:p>
        </p:txBody>
      </p:sp>
      <p:sp>
        <p:nvSpPr>
          <p:cNvPr id="17" name="AutoShape 31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31504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12</a:t>
            </a:r>
          </a:p>
        </p:txBody>
      </p:sp>
      <p:sp>
        <p:nvSpPr>
          <p:cNvPr id="18" name="AutoShape 32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713115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7</a:t>
            </a:r>
          </a:p>
        </p:txBody>
      </p:sp>
      <p:sp>
        <p:nvSpPr>
          <p:cNvPr id="19" name="AutoShape 46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1819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26</a:t>
            </a:r>
          </a:p>
        </p:txBody>
      </p:sp>
      <p:sp>
        <p:nvSpPr>
          <p:cNvPr id="20" name="AutoShape 47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6465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19</a:t>
            </a:r>
          </a:p>
        </p:txBody>
      </p:sp>
      <p:sp>
        <p:nvSpPr>
          <p:cNvPr id="21" name="AutoShape 48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4050513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13</a:t>
            </a:r>
          </a:p>
        </p:txBody>
      </p:sp>
      <p:sp>
        <p:nvSpPr>
          <p:cNvPr id="22" name="AutoShape 49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3600463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8</a:t>
            </a:r>
          </a:p>
        </p:txBody>
      </p:sp>
      <p:sp>
        <p:nvSpPr>
          <p:cNvPr id="23" name="AutoShape 50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631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4" name="AutoShape 51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58830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27</a:t>
            </a:r>
          </a:p>
        </p:txBody>
      </p:sp>
      <p:sp>
        <p:nvSpPr>
          <p:cNvPr id="25" name="AutoShape 52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5420268" y="4624969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20</a:t>
            </a:r>
          </a:p>
        </p:txBody>
      </p:sp>
      <p:sp>
        <p:nvSpPr>
          <p:cNvPr id="26" name="AutoShape 53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4963365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 smtClean="0">
                <a:latin typeface="Calibri" pitchFamily="34" charset="0"/>
              </a:rPr>
              <a:t>14</a:t>
            </a:r>
            <a:endParaRPr lang="cs-CZ" sz="3200" dirty="0">
              <a:latin typeface="Calibri" pitchFamily="34" charset="0"/>
            </a:endParaRPr>
          </a:p>
        </p:txBody>
      </p:sp>
      <p:sp>
        <p:nvSpPr>
          <p:cNvPr id="27" name="AutoShape 54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9</a:t>
            </a:r>
          </a:p>
        </p:txBody>
      </p:sp>
      <p:sp>
        <p:nvSpPr>
          <p:cNvPr id="28" name="AutoShape 55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3265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5</a:t>
            </a:r>
          </a:p>
        </p:txBody>
      </p:sp>
      <p:sp>
        <p:nvSpPr>
          <p:cNvPr id="29" name="AutoShape 56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6147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</a:t>
            </a:r>
          </a:p>
        </p:txBody>
      </p:sp>
      <p:sp>
        <p:nvSpPr>
          <p:cNvPr id="30" name="AutoShape 57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6783118" y="54128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28</a:t>
            </a:r>
          </a:p>
        </p:txBody>
      </p:sp>
      <p:sp>
        <p:nvSpPr>
          <p:cNvPr id="31" name="AutoShape 58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6320368" y="462549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21</a:t>
            </a:r>
          </a:p>
        </p:txBody>
      </p:sp>
      <p:sp>
        <p:nvSpPr>
          <p:cNvPr id="32" name="AutoShape 59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5865014" y="383333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15</a:t>
            </a:r>
          </a:p>
        </p:txBody>
      </p:sp>
      <p:sp>
        <p:nvSpPr>
          <p:cNvPr id="33" name="AutoShape 60">
            <a:hlinkClick r:id="rId30" action="ppaction://hlinksldjump"/>
          </p:cNvPr>
          <p:cNvSpPr>
            <a:spLocks noChangeArrowheads="1"/>
          </p:cNvSpPr>
          <p:nvPr/>
        </p:nvSpPr>
        <p:spPr bwMode="auto">
          <a:xfrm rot="5400000">
            <a:off x="5414964" y="3041173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10</a:t>
            </a:r>
          </a:p>
        </p:txBody>
      </p:sp>
      <p:sp>
        <p:nvSpPr>
          <p:cNvPr id="34" name="AutoShape 61">
            <a:hlinkClick r:id="rId31" action="ppaction://hlinksldjump"/>
          </p:cNvPr>
          <p:cNvSpPr>
            <a:spLocks noChangeArrowheads="1"/>
          </p:cNvSpPr>
          <p:nvPr/>
        </p:nvSpPr>
        <p:spPr bwMode="auto">
          <a:xfrm rot="5400000">
            <a:off x="4977666" y="2249011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6</a:t>
            </a:r>
          </a:p>
        </p:txBody>
      </p:sp>
      <p:sp>
        <p:nvSpPr>
          <p:cNvPr id="35" name="AutoShape 62">
            <a:hlinkClick r:id="rId32" action="ppaction://hlinksldjump"/>
          </p:cNvPr>
          <p:cNvSpPr>
            <a:spLocks noChangeArrowheads="1"/>
          </p:cNvSpPr>
          <p:nvPr/>
        </p:nvSpPr>
        <p:spPr bwMode="auto">
          <a:xfrm rot="5400000">
            <a:off x="4514864" y="1456848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3</a:t>
            </a:r>
          </a:p>
        </p:txBody>
      </p:sp>
      <p:sp>
        <p:nvSpPr>
          <p:cNvPr id="36" name="AutoShape 63">
            <a:hlinkClick r:id="rId33" action="ppaction://hlinksldjump"/>
          </p:cNvPr>
          <p:cNvSpPr>
            <a:spLocks noChangeArrowheads="1"/>
          </p:cNvSpPr>
          <p:nvPr/>
        </p:nvSpPr>
        <p:spPr bwMode="auto">
          <a:xfrm rot="5400000">
            <a:off x="4064814" y="664686"/>
            <a:ext cx="1057275" cy="914400"/>
          </a:xfrm>
          <a:prstGeom prst="hexagon">
            <a:avLst>
              <a:gd name="adj" fmla="val 28906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 wrap="none" anchor="ctr"/>
          <a:lstStyle/>
          <a:p>
            <a:pPr algn="ctr">
              <a:defRPr/>
            </a:pPr>
            <a:r>
              <a:rPr lang="cs-CZ" sz="3200" dirty="0">
                <a:latin typeface="Calibri" pitchFamily="34" charset="0"/>
              </a:rPr>
              <a:t>1</a:t>
            </a:r>
          </a:p>
        </p:txBody>
      </p:sp>
      <p:sp>
        <p:nvSpPr>
          <p:cNvPr id="1196" name="Šestiúhelník 193"/>
          <p:cNvSpPr>
            <a:spLocks noChangeArrowheads="1"/>
          </p:cNvSpPr>
          <p:nvPr/>
        </p:nvSpPr>
        <p:spPr bwMode="auto">
          <a:xfrm rot="-5400000">
            <a:off x="480219" y="1429544"/>
            <a:ext cx="1044575" cy="900113"/>
          </a:xfrm>
          <a:prstGeom prst="hexagon">
            <a:avLst>
              <a:gd name="adj" fmla="val 25010"/>
              <a:gd name="vf" fmla="val 115470"/>
            </a:avLst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5" name="Šestiúhelník 194"/>
          <p:cNvSpPr/>
          <p:nvPr/>
        </p:nvSpPr>
        <p:spPr bwMode="auto">
          <a:xfrm rot="16200000">
            <a:off x="7695406" y="1429545"/>
            <a:ext cx="1044575" cy="900112"/>
          </a:xfrm>
          <a:prstGeom prst="hexagon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98" name="Obdélník 195"/>
          <p:cNvSpPr>
            <a:spLocks noChangeArrowheads="1"/>
          </p:cNvSpPr>
          <p:nvPr/>
        </p:nvSpPr>
        <p:spPr bwMode="auto">
          <a:xfrm>
            <a:off x="522288" y="696913"/>
            <a:ext cx="2924175" cy="495300"/>
          </a:xfrm>
          <a:prstGeom prst="rect">
            <a:avLst/>
          </a:prstGeom>
          <a:solidFill>
            <a:srgbClr val="FFFF00"/>
          </a:solidFill>
          <a:ln w="9525" algn="ctr">
            <a:solidFill>
              <a:srgbClr val="333333"/>
            </a:solidFill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98" name="Obdélník 197"/>
          <p:cNvSpPr/>
          <p:nvPr/>
        </p:nvSpPr>
        <p:spPr bwMode="auto">
          <a:xfrm>
            <a:off x="5786438" y="696913"/>
            <a:ext cx="2925762" cy="495300"/>
          </a:xfrm>
          <a:prstGeom prst="rect">
            <a:avLst/>
          </a:prstGeom>
          <a:solidFill>
            <a:schemeClr val="accent6"/>
          </a:solidFill>
          <a:ln w="9525" cap="flat" cmpd="sng" algn="ctr">
            <a:solidFill>
              <a:srgbClr val="333333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56" name="TextBox3" r:id="rId2" imgW="2743200" imgH="266760"/>
        </mc:Choice>
        <mc:Fallback>
          <p:control name="TextBox3" r:id="rId2" imgW="2743200" imgH="266760">
            <p:pic>
              <p:nvPicPr>
                <p:cNvPr id="0" name="TextBox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3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611188" y="836613"/>
                  <a:ext cx="2746375" cy="2698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57" name="TextBox1" r:id="rId3" imgW="2743200" imgH="266760"/>
        </mc:Choice>
        <mc:Fallback>
          <p:control name="TextBox1" r:id="rId3" imgW="2743200" imgH="266760">
            <p:pic>
              <p:nvPicPr>
                <p:cNvPr id="0" name="TextBox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3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876925" y="819150"/>
                  <a:ext cx="2746375" cy="2698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52660102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 nodeType="clickPar">
                      <p:stCondLst>
                        <p:cond delay="0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 nodeType="clickPar">
                      <p:stCondLst>
                        <p:cond delay="0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 nodeType="clickPar">
                      <p:stCondLst>
                        <p:cond delay="0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 nodeType="clickPar">
                      <p:stCondLst>
                        <p:cond delay="0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 nodeType="clickPar">
                      <p:stCondLst>
                        <p:cond delay="0"/>
                      </p:stCondLst>
                      <p:childTnLst>
                        <p:par>
                          <p:cTn id="1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 nodeType="clickPar">
                      <p:stCondLst>
                        <p:cond delay="0"/>
                      </p:stCondLst>
                      <p:childTnLst>
                        <p:par>
                          <p:cTn id="1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 nodeType="clickPar">
                      <p:stCondLst>
                        <p:cond delay="0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 nodeType="clickPar">
                      <p:stCondLst>
                        <p:cond delay="0"/>
                      </p:stCondLst>
                      <p:childTnLst>
                        <p:par>
                          <p:cTn id="1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 nodeType="clickPar">
                      <p:stCondLst>
                        <p:cond delay="0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 nodeType="clickPar">
                      <p:stCondLst>
                        <p:cond delay="0"/>
                      </p:stCondLst>
                      <p:childTnLst>
                        <p:par>
                          <p:cTn id="1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 nodeType="clickPar">
                      <p:stCondLst>
                        <p:cond delay="0"/>
                      </p:stCondLst>
                      <p:childTnLst>
                        <p:par>
                          <p:cTn id="1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 nodeType="clickPar">
                      <p:stCondLst>
                        <p:cond delay="0"/>
                      </p:stCondLst>
                      <p:childTnLst>
                        <p:par>
                          <p:cTn id="1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 nodeType="clickPar">
                      <p:stCondLst>
                        <p:cond delay="0"/>
                      </p:stCondLst>
                      <p:childTnLst>
                        <p:par>
                          <p:cTn id="1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 nodeType="clickPar">
                      <p:stCondLst>
                        <p:cond delay="0"/>
                      </p:stCondLst>
                      <p:childTnLst>
                        <p:par>
                          <p:cTn id="1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9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 nodeType="clickPar">
                      <p:stCondLst>
                        <p:cond delay="0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0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 nodeType="clickPar">
                      <p:stCondLst>
                        <p:cond delay="0"/>
                      </p:stCondLst>
                      <p:childTnLst>
                        <p:par>
                          <p:cTn id="2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 nodeType="clickPar">
                      <p:stCondLst>
                        <p:cond delay="0"/>
                      </p:stCondLst>
                      <p:childTnLst>
                        <p:par>
                          <p:cTn id="2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 nodeType="clickPar">
                      <p:stCondLst>
                        <p:cond delay="0"/>
                      </p:stCondLst>
                      <p:childTnLst>
                        <p:par>
                          <p:cTn id="2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5" fill="hold" nodeType="clickPar">
                      <p:stCondLst>
                        <p:cond delay="0"/>
                      </p:stCondLst>
                      <p:childTnLst>
                        <p:par>
                          <p:cTn id="2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 nodeType="clickPar">
                      <p:stCondLst>
                        <p:cond delay="0"/>
                      </p:stCondLst>
                      <p:childTnLst>
                        <p:par>
                          <p:cTn id="2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 nodeType="clickPar">
                      <p:stCondLst>
                        <p:cond delay="0"/>
                      </p:stCondLst>
                      <p:childTnLst>
                        <p:par>
                          <p:cTn id="2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 nodeType="clickPar">
                      <p:stCondLst>
                        <p:cond delay="0"/>
                      </p:stCondLst>
                      <p:childTnLst>
                        <p:par>
                          <p:cTn id="2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 nodeType="clickPar">
                      <p:stCondLst>
                        <p:cond delay="0"/>
                      </p:stCondLst>
                      <p:childTnLst>
                        <p:par>
                          <p:cTn id="2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 nodeType="clickPar">
                      <p:stCondLst>
                        <p:cond delay="0"/>
                      </p:stCondLst>
                      <p:childTnLst>
                        <p:par>
                          <p:cTn id="2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5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 nodeType="clickPar">
                      <p:stCondLst>
                        <p:cond delay="0"/>
                      </p:stCondLst>
                      <p:childTnLst>
                        <p:par>
                          <p:cTn id="2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6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7" fill="hold" nodeType="clickPar">
                      <p:stCondLst>
                        <p:cond delay="0"/>
                      </p:stCondLst>
                      <p:childTnLst>
                        <p:par>
                          <p:cTn id="2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 nodeType="clickPar">
                      <p:stCondLst>
                        <p:cond delay="0"/>
                      </p:stCondLst>
                      <p:childTnLst>
                        <p:par>
                          <p:cTn id="2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7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7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9" fill="hold" nodeType="clickPar">
                      <p:stCondLst>
                        <p:cond delay="0"/>
                      </p:stCondLst>
                      <p:childTnLst>
                        <p:par>
                          <p:cTn id="2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28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5" fill="hold" nodeType="clickPar">
                      <p:stCondLst>
                        <p:cond delay="0"/>
                      </p:stCondLst>
                      <p:childTnLst>
                        <p:par>
                          <p:cTn id="2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 nodeType="clickPar">
                      <p:stCondLst>
                        <p:cond delay="0"/>
                      </p:stCondLst>
                      <p:childTnLst>
                        <p:par>
                          <p:cTn id="2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 nodeType="clickPar">
                      <p:stCondLst>
                        <p:cond delay="0"/>
                      </p:stCondLst>
                      <p:childTnLst>
                        <p:par>
                          <p:cTn id="2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 nodeType="clickPar">
                      <p:stCondLst>
                        <p:cond delay="0"/>
                      </p:stCondLst>
                      <p:childTnLst>
                        <p:par>
                          <p:cTn id="3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 nodeType="clickPar">
                      <p:stCondLst>
                        <p:cond delay="0"/>
                      </p:stCondLst>
                      <p:childTnLst>
                        <p:par>
                          <p:cTn id="3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 nodeType="clickPar">
                      <p:stCondLst>
                        <p:cond delay="0"/>
                      </p:stCondLst>
                      <p:childTnLst>
                        <p:par>
                          <p:cTn id="3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7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32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1" fill="hold" nodeType="clickPar">
                      <p:stCondLst>
                        <p:cond delay="0"/>
                      </p:stCondLst>
                      <p:childTnLst>
                        <p:par>
                          <p:cTn id="3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 nodeType="clickPar">
                      <p:stCondLst>
                        <p:cond delay="0"/>
                      </p:stCondLst>
                      <p:childTnLst>
                        <p:par>
                          <p:cTn id="3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9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 nodeType="clickPar">
                      <p:stCondLst>
                        <p:cond delay="0"/>
                      </p:stCondLst>
                      <p:childTnLst>
                        <p:par>
                          <p:cTn id="3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3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 nodeType="clickPar">
                      <p:stCondLst>
                        <p:cond delay="0"/>
                      </p:stCondLst>
                      <p:childTnLst>
                        <p:par>
                          <p:cTn id="3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2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344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5" fill="hold" nodeType="clickPar">
                      <p:stCondLst>
                        <p:cond delay="0"/>
                      </p:stCondLst>
                      <p:childTnLst>
                        <p:par>
                          <p:cTn id="3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48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350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1" fill="hold" nodeType="clickPar">
                      <p:stCondLst>
                        <p:cond delay="0"/>
                      </p:stCondLst>
                      <p:childTnLst>
                        <p:par>
                          <p:cTn id="3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54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35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7" fill="hold" nodeType="clickPar">
                      <p:stCondLst>
                        <p:cond delay="0"/>
                      </p:stCondLst>
                      <p:childTnLst>
                        <p:par>
                          <p:cTn id="3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0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 nodeType="clickPar">
                      <p:stCondLst>
                        <p:cond delay="0"/>
                      </p:stCondLst>
                      <p:childTnLst>
                        <p:par>
                          <p:cTn id="3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36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9" fill="hold" nodeType="clickPar">
                      <p:stCondLst>
                        <p:cond delay="0"/>
                      </p:stCondLst>
                      <p:childTnLst>
                        <p:par>
                          <p:cTn id="3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374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5" fill="hold" nodeType="clickPar">
                      <p:stCondLst>
                        <p:cond delay="0"/>
                      </p:stCondLst>
                      <p:childTnLst>
                        <p:par>
                          <p:cTn id="3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7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 nodeType="clickPar">
                      <p:stCondLst>
                        <p:cond delay="0"/>
                      </p:stCondLst>
                      <p:childTnLst>
                        <p:par>
                          <p:cTn id="3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8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38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7" fill="hold" nodeType="clickPar">
                      <p:stCondLst>
                        <p:cond delay="0"/>
                      </p:stCondLst>
                      <p:childTnLst>
                        <p:par>
                          <p:cTn id="3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 nodeType="clickPar">
                      <p:stCondLst>
                        <p:cond delay="0"/>
                      </p:stCondLst>
                      <p:childTnLst>
                        <p:par>
                          <p:cTn id="3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9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9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9" fill="hold" nodeType="clickPar">
                      <p:stCondLst>
                        <p:cond delay="0"/>
                      </p:stCondLst>
                      <p:childTnLst>
                        <p:par>
                          <p:cTn id="4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04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5" fill="hold" nodeType="clickPar">
                      <p:stCondLst>
                        <p:cond delay="0"/>
                      </p:stCondLst>
                      <p:childTnLst>
                        <p:par>
                          <p:cTn id="4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0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41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1" fill="hold" nodeType="clickPar">
                      <p:stCondLst>
                        <p:cond delay="0"/>
                      </p:stCondLst>
                      <p:childTnLst>
                        <p:par>
                          <p:cTn id="4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416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7" fill="hold" nodeType="clickPar">
                      <p:stCondLst>
                        <p:cond delay="0"/>
                      </p:stCondLst>
                      <p:childTnLst>
                        <p:par>
                          <p:cTn id="4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 nodeType="clickPar">
                      <p:stCondLst>
                        <p:cond delay="0"/>
                      </p:stCondLst>
                      <p:childTnLst>
                        <p:par>
                          <p:cTn id="4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28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9" fill="hold" nodeType="clickPar">
                      <p:stCondLst>
                        <p:cond delay="0"/>
                      </p:stCondLst>
                      <p:childTnLst>
                        <p:par>
                          <p:cTn id="4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434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5" fill="hold" nodeType="clickPar">
                      <p:stCondLst>
                        <p:cond delay="0"/>
                      </p:stCondLst>
                      <p:childTnLst>
                        <p:par>
                          <p:cTn id="4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3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440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1" fill="hold" nodeType="clickPar">
                      <p:stCondLst>
                        <p:cond delay="0"/>
                      </p:stCondLst>
                      <p:childTnLst>
                        <p:par>
                          <p:cTn id="4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4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44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7" fill="hold" nodeType="clickPar">
                      <p:stCondLst>
                        <p:cond delay="0"/>
                      </p:stCondLst>
                      <p:childTnLst>
                        <p:par>
                          <p:cTn id="4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4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3" fill="hold" nodeType="clickPar">
                      <p:stCondLst>
                        <p:cond delay="0"/>
                      </p:stCondLst>
                      <p:childTnLst>
                        <p:par>
                          <p:cTn id="4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56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45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9" fill="hold" nodeType="clickPar">
                      <p:stCondLst>
                        <p:cond delay="0"/>
                      </p:stCondLst>
                      <p:childTnLst>
                        <p:par>
                          <p:cTn id="4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 nodeType="clickPar">
                      <p:stCondLst>
                        <p:cond delay="0"/>
                      </p:stCondLst>
                      <p:childTnLst>
                        <p:par>
                          <p:cTn id="4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6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70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1" fill="hold" nodeType="clickPar">
                      <p:stCondLst>
                        <p:cond delay="0"/>
                      </p:stCondLst>
                      <p:childTnLst>
                        <p:par>
                          <p:cTn id="4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7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7" fill="hold" nodeType="clickPar">
                      <p:stCondLst>
                        <p:cond delay="0"/>
                      </p:stCondLst>
                      <p:childTnLst>
                        <p:par>
                          <p:cTn id="4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48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3" fill="hold" nodeType="clickPar">
                      <p:stCondLst>
                        <p:cond delay="0"/>
                      </p:stCondLst>
                      <p:childTnLst>
                        <p:par>
                          <p:cTn id="4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48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9" fill="hold" nodeType="clickPar">
                      <p:stCondLst>
                        <p:cond delay="0"/>
                      </p:stCondLst>
                      <p:childTnLst>
                        <p:par>
                          <p:cTn id="4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49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5" fill="hold" nodeType="clickPar">
                      <p:stCondLst>
                        <p:cond delay="0"/>
                      </p:stCondLst>
                      <p:childTnLst>
                        <p:par>
                          <p:cTn id="4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9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50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1" fill="hold" nodeType="clickPar">
                      <p:stCondLst>
                        <p:cond delay="0"/>
                      </p:stCondLst>
                      <p:childTnLst>
                        <p:par>
                          <p:cTn id="5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04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 nodeType="clickPar">
                      <p:stCondLst>
                        <p:cond delay="0"/>
                      </p:stCondLst>
                      <p:childTnLst>
                        <p:par>
                          <p:cTn id="5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0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0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 nodeType="clickPar">
                      <p:stCondLst>
                        <p:cond delay="0"/>
                      </p:stCondLst>
                      <p:childTnLst>
                        <p:par>
                          <p:cTn id="5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518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9" fill="hold" nodeType="clickPar">
                      <p:stCondLst>
                        <p:cond delay="0"/>
                      </p:stCondLst>
                      <p:childTnLst>
                        <p:par>
                          <p:cTn id="5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2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524" restart="whenNotActive" fill="hold" evtFilter="cancelBubble" nodeType="interactiveSeq">
                <p:stCondLst>
                  <p:cond evt="onClick" delay="0">
                    <p:tgtEl>
                      <p:spTgt spid="1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5" fill="hold" nodeType="clickPar">
                      <p:stCondLst>
                        <p:cond delay="0"/>
                      </p:stCondLst>
                      <p:childTnLst>
                        <p:par>
                          <p:cTn id="5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28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8"/>
                  </p:tgtEl>
                </p:cond>
              </p:nextCondLst>
            </p:seq>
            <p:seq concurrent="1" nextAc="seek">
              <p:cTn id="530" restart="whenNotActive" fill="hold" evtFilter="cancelBubble" nodeType="interactiveSeq">
                <p:stCondLst>
                  <p:cond evt="onClick" delay="0">
                    <p:tgtEl>
                      <p:spTgt spid="1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1" fill="hold" nodeType="clickPar">
                      <p:stCondLst>
                        <p:cond delay="0"/>
                      </p:stCondLst>
                      <p:childTnLst>
                        <p:par>
                          <p:cTn id="5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34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7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 nodeType="clickPar">
                      <p:stCondLst>
                        <p:cond delay="0"/>
                      </p:stCondLst>
                      <p:childTnLst>
                        <p:par>
                          <p:cTn id="5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54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3" fill="hold" nodeType="clickPar">
                      <p:stCondLst>
                        <p:cond delay="0"/>
                      </p:stCondLst>
                      <p:childTnLst>
                        <p:par>
                          <p:cTn id="5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6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 nodeType="clickPar">
                      <p:stCondLst>
                        <p:cond delay="0"/>
                      </p:stCondLst>
                      <p:childTnLst>
                        <p:par>
                          <p:cTn id="5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2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554" restart="whenNotActive" fill="hold" evtFilter="cancelBubble" nodeType="interactiveSeq">
                <p:stCondLst>
                  <p:cond evt="onClick" delay="0">
                    <p:tgtEl>
                      <p:spTgt spid="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5" fill="hold" nodeType="clickPar">
                      <p:stCondLst>
                        <p:cond delay="0"/>
                      </p:stCondLst>
                      <p:childTnLst>
                        <p:par>
                          <p:cTn id="5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58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3"/>
                  </p:tgtEl>
                </p:cond>
              </p:nextCondLst>
            </p:seq>
            <p:seq concurrent="1" nextAc="seek">
              <p:cTn id="56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1" fill="hold" nodeType="clickPar">
                      <p:stCondLst>
                        <p:cond delay="0"/>
                      </p:stCondLst>
                      <p:childTnLst>
                        <p:par>
                          <p:cTn id="5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6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56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7" fill="hold" nodeType="clickPar">
                      <p:stCondLst>
                        <p:cond delay="0"/>
                      </p:stCondLst>
                      <p:childTnLst>
                        <p:par>
                          <p:cTn id="5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0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572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3" fill="hold" nodeType="clickPar">
                      <p:stCondLst>
                        <p:cond delay="0"/>
                      </p:stCondLst>
                      <p:childTnLst>
                        <p:par>
                          <p:cTn id="5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76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57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9" fill="hold" nodeType="clickPar">
                      <p:stCondLst>
                        <p:cond delay="0"/>
                      </p:stCondLst>
                      <p:childTnLst>
                        <p:par>
                          <p:cTn id="5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584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5" fill="hold" nodeType="clickPar">
                      <p:stCondLst>
                        <p:cond delay="0"/>
                      </p:stCondLst>
                      <p:childTnLst>
                        <p:par>
                          <p:cTn id="5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8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590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1" fill="hold" nodeType="clickPar">
                      <p:stCondLst>
                        <p:cond delay="0"/>
                      </p:stCondLst>
                      <p:childTnLst>
                        <p:par>
                          <p:cTn id="5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94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96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7" fill="hold" nodeType="clickPar">
                      <p:stCondLst>
                        <p:cond delay="0"/>
                      </p:stCondLst>
                      <p:childTnLst>
                        <p:par>
                          <p:cTn id="5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0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60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3" fill="hold" nodeType="clickPar">
                      <p:stCondLst>
                        <p:cond delay="0"/>
                      </p:stCondLst>
                      <p:childTnLst>
                        <p:par>
                          <p:cTn id="6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6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608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9" fill="hold" nodeType="clickPar">
                      <p:stCondLst>
                        <p:cond delay="0"/>
                      </p:stCondLst>
                      <p:childTnLst>
                        <p:par>
                          <p:cTn id="6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2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614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5" fill="hold" nodeType="clickPar">
                      <p:stCondLst>
                        <p:cond delay="0"/>
                      </p:stCondLst>
                      <p:childTnLst>
                        <p:par>
                          <p:cTn id="6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8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62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1" fill="hold" nodeType="clickPar">
                      <p:stCondLst>
                        <p:cond delay="0"/>
                      </p:stCondLst>
                      <p:childTnLst>
                        <p:par>
                          <p:cTn id="6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2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626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7" fill="hold" nodeType="clickPar">
                      <p:stCondLst>
                        <p:cond delay="0"/>
                      </p:stCondLst>
                      <p:childTnLst>
                        <p:par>
                          <p:cTn id="6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0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3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3" fill="hold" nodeType="clickPar">
                      <p:stCondLst>
                        <p:cond delay="0"/>
                      </p:stCondLst>
                      <p:childTnLst>
                        <p:par>
                          <p:cTn id="6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3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638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9" fill="hold" nodeType="clickPar">
                      <p:stCondLst>
                        <p:cond delay="0"/>
                      </p:stCondLst>
                      <p:childTnLst>
                        <p:par>
                          <p:cTn id="6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2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644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5" fill="hold" nodeType="clickPar">
                      <p:stCondLst>
                        <p:cond delay="0"/>
                      </p:stCondLst>
                      <p:childTnLst>
                        <p:par>
                          <p:cTn id="6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48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650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1" fill="hold" nodeType="clickPar">
                      <p:stCondLst>
                        <p:cond delay="0"/>
                      </p:stCondLst>
                      <p:childTnLst>
                        <p:par>
                          <p:cTn id="6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54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656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7" fill="hold" nodeType="clickPar">
                      <p:stCondLst>
                        <p:cond delay="0"/>
                      </p:stCondLst>
                      <p:childTnLst>
                        <p:par>
                          <p:cTn id="6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 nodeType="clickPar">
                      <p:stCondLst>
                        <p:cond delay="0"/>
                      </p:stCondLst>
                      <p:childTnLst>
                        <p:par>
                          <p:cTn id="6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6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668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9" fill="hold" nodeType="clickPar">
                      <p:stCondLst>
                        <p:cond delay="0"/>
                      </p:stCondLst>
                      <p:childTnLst>
                        <p:par>
                          <p:cTn id="6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2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674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5" fill="hold" nodeType="clickPar">
                      <p:stCondLst>
                        <p:cond delay="0"/>
                      </p:stCondLst>
                      <p:childTnLst>
                        <p:par>
                          <p:cTn id="6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78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680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1" fill="hold" nodeType="clickPar">
                      <p:stCondLst>
                        <p:cond delay="0"/>
                      </p:stCondLst>
                      <p:childTnLst>
                        <p:par>
                          <p:cTn id="6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84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686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7" fill="hold" nodeType="clickPar">
                      <p:stCondLst>
                        <p:cond delay="0"/>
                      </p:stCondLst>
                      <p:childTnLst>
                        <p:par>
                          <p:cTn id="6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0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692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3" fill="hold" nodeType="clickPar">
                      <p:stCondLst>
                        <p:cond delay="0"/>
                      </p:stCondLst>
                      <p:childTnLst>
                        <p:par>
                          <p:cTn id="6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96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698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9" fill="hold" nodeType="clickPar">
                      <p:stCondLst>
                        <p:cond delay="0"/>
                      </p:stCondLst>
                      <p:childTnLst>
                        <p:par>
                          <p:cTn id="7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2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704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5" fill="hold" nodeType="clickPar">
                      <p:stCondLst>
                        <p:cond delay="0"/>
                      </p:stCondLst>
                      <p:childTnLst>
                        <p:par>
                          <p:cTn id="7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8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71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1" fill="hold" nodeType="clickPar">
                      <p:stCondLst>
                        <p:cond delay="0"/>
                      </p:stCondLst>
                      <p:childTnLst>
                        <p:par>
                          <p:cTn id="7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4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716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7" fill="hold" nodeType="clickPar">
                      <p:stCondLst>
                        <p:cond delay="0"/>
                      </p:stCondLst>
                      <p:childTnLst>
                        <p:par>
                          <p:cTn id="7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0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722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3" fill="hold" nodeType="clickPar">
                      <p:stCondLst>
                        <p:cond delay="0"/>
                      </p:stCondLst>
                      <p:childTnLst>
                        <p:par>
                          <p:cTn id="7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728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9" fill="hold" nodeType="clickPar">
                      <p:stCondLst>
                        <p:cond delay="0"/>
                      </p:stCondLst>
                      <p:childTnLst>
                        <p:par>
                          <p:cTn id="7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2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734" restart="whenNotActive" fill="hold" evtFilter="cancelBubble" nodeType="interactiveSeq">
                <p:stCondLst>
                  <p:cond evt="onClick" delay="0">
                    <p:tgtEl>
                      <p:spTgt spid="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5" fill="hold" nodeType="clickPar">
                      <p:stCondLst>
                        <p:cond delay="0"/>
                      </p:stCondLst>
                      <p:childTnLst>
                        <p:par>
                          <p:cTn id="7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8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3"/>
                  </p:tgtEl>
                </p:cond>
              </p:nextCondLst>
            </p:seq>
            <p:seq concurrent="1" nextAc="seek">
              <p:cTn id="740" restart="whenNotActive" fill="hold" evtFilter="cancelBubble" nodeType="interactiveSeq">
                <p:stCondLst>
                  <p:cond evt="onClick" delay="0">
                    <p:tgtEl>
                      <p:spTgt spid="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1" fill="hold" nodeType="clickPar">
                      <p:stCondLst>
                        <p:cond delay="0"/>
                      </p:stCondLst>
                      <p:childTnLst>
                        <p:par>
                          <p:cTn id="7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44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4"/>
                  </p:tgtEl>
                </p:cond>
              </p:nextCondLst>
            </p:seq>
            <p:seq concurrent="1" nextAc="seek">
              <p:cTn id="746" restart="whenNotActive" fill="hold" evtFilter="cancelBubble" nodeType="interactiveSeq">
                <p:stCondLst>
                  <p:cond evt="onClick" delay="0">
                    <p:tgtEl>
                      <p:spTgt spid="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7" fill="hold" nodeType="clickPar">
                      <p:stCondLst>
                        <p:cond delay="0"/>
                      </p:stCondLst>
                      <p:childTnLst>
                        <p:par>
                          <p:cTn id="7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5"/>
                  </p:tgtEl>
                </p:cond>
              </p:nextCondLst>
            </p:seq>
            <p:seq concurrent="1" nextAc="seek">
              <p:cTn id="752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3" fill="hold" nodeType="clickPar">
                      <p:stCondLst>
                        <p:cond delay="0"/>
                      </p:stCondLst>
                      <p:childTnLst>
                        <p:par>
                          <p:cTn id="7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56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758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9" fill="hold" nodeType="clickPar">
                      <p:stCondLst>
                        <p:cond delay="0"/>
                      </p:stCondLst>
                      <p:childTnLst>
                        <p:par>
                          <p:cTn id="7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2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764" restart="whenNotActive" fill="hold" evtFilter="cancelBubble" nodeType="interactiveSeq">
                <p:stCondLst>
                  <p:cond evt="onClick" delay="0">
                    <p:tgtEl>
                      <p:spTgt spid="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5" fill="hold" nodeType="clickPar">
                      <p:stCondLst>
                        <p:cond delay="0"/>
                      </p:stCondLst>
                      <p:childTnLst>
                        <p:par>
                          <p:cTn id="7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68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8"/>
                  </p:tgtEl>
                </p:cond>
              </p:nextCondLst>
            </p:seq>
            <p:seq concurrent="1" nextAc="seek">
              <p:cTn id="770" restart="whenNotActive" fill="hold" evtFilter="cancelBubble" nodeType="interactiveSeq">
                <p:stCondLst>
                  <p:cond evt="onClick" delay="0">
                    <p:tgtEl>
                      <p:spTgt spid="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1" fill="hold" nodeType="clickPar">
                      <p:stCondLst>
                        <p:cond delay="0"/>
                      </p:stCondLst>
                      <p:childTnLst>
                        <p:par>
                          <p:cTn id="7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7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9"/>
                  </p:tgtEl>
                </p:cond>
              </p:nextCondLst>
            </p:seq>
            <p:seq concurrent="1" nextAc="seek">
              <p:cTn id="776" restart="whenNotActive" fill="hold" evtFilter="cancelBubble" nodeType="interactiveSeq">
                <p:stCondLst>
                  <p:cond evt="onClick" delay="0">
                    <p:tgtEl>
                      <p:spTgt spid="1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7" fill="hold" nodeType="clickPar">
                      <p:stCondLst>
                        <p:cond delay="0"/>
                      </p:stCondLst>
                      <p:childTnLst>
                        <p:par>
                          <p:cTn id="77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0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0"/>
                  </p:tgtEl>
                </p:cond>
              </p:nextCondLst>
            </p:seq>
            <p:seq concurrent="1" nextAc="seek">
              <p:cTn id="78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3" fill="hold" nodeType="clickPar">
                      <p:stCondLst>
                        <p:cond delay="0"/>
                      </p:stCondLst>
                      <p:childTnLst>
                        <p:par>
                          <p:cTn id="7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788" restart="whenNotActive" fill="hold" evtFilter="cancelBubble" nodeType="interactiveSeq">
                <p:stCondLst>
                  <p:cond evt="onClick" delay="0">
                    <p:tgtEl>
                      <p:spTgt spid="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9" fill="hold" nodeType="clickPar">
                      <p:stCondLst>
                        <p:cond delay="0"/>
                      </p:stCondLst>
                      <p:childTnLst>
                        <p:par>
                          <p:cTn id="7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2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2"/>
                  </p:tgtEl>
                </p:cond>
              </p:nextCondLst>
            </p:seq>
            <p:seq concurrent="1" nextAc="seek">
              <p:cTn id="794" restart="whenNotActive" fill="hold" evtFilter="cancelBubble" nodeType="interactiveSeq">
                <p:stCondLst>
                  <p:cond evt="onClick" delay="0">
                    <p:tgtEl>
                      <p:spTgt spid="1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5" fill="hold" nodeType="clickPar">
                      <p:stCondLst>
                        <p:cond delay="0"/>
                      </p:stCondLst>
                      <p:childTnLst>
                        <p:par>
                          <p:cTn id="7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9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98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4"/>
                  </p:tgtEl>
                </p:cond>
              </p:nextCondLst>
            </p:seq>
            <p:seq concurrent="1" nextAc="seek">
              <p:cTn id="800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1" fill="hold" nodeType="clickPar">
                      <p:stCondLst>
                        <p:cond delay="0"/>
                      </p:stCondLst>
                      <p:childTnLst>
                        <p:par>
                          <p:cTn id="8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04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806" restart="whenNotActive" fill="hold" evtFilter="cancelBubble" nodeType="interactiveSeq">
                <p:stCondLst>
                  <p:cond evt="onClick" delay="0">
                    <p:tgtEl>
                      <p:spTgt spid="1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7" fill="hold" nodeType="clickPar">
                      <p:stCondLst>
                        <p:cond delay="0"/>
                      </p:stCondLst>
                      <p:childTnLst>
                        <p:par>
                          <p:cTn id="80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0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5"/>
                  </p:tgtEl>
                </p:cond>
              </p:nextCondLst>
            </p:seq>
            <p:seq concurrent="1" nextAc="seek">
              <p:cTn id="812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3" fill="hold" nodeType="clickPar">
                      <p:stCondLst>
                        <p:cond delay="0"/>
                      </p:stCondLst>
                      <p:childTnLst>
                        <p:par>
                          <p:cTn id="8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16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818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9" fill="hold" nodeType="clickPar">
                      <p:stCondLst>
                        <p:cond delay="0"/>
                      </p:stCondLst>
                      <p:childTnLst>
                        <p:par>
                          <p:cTn id="8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2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824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5" fill="hold" nodeType="clickPar">
                      <p:stCondLst>
                        <p:cond delay="0"/>
                      </p:stCondLst>
                      <p:childTnLst>
                        <p:par>
                          <p:cTn id="8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28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830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1" fill="hold" nodeType="clickPar">
                      <p:stCondLst>
                        <p:cond delay="0"/>
                      </p:stCondLst>
                      <p:childTnLst>
                        <p:par>
                          <p:cTn id="8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34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83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7" fill="hold" nodeType="clickPar">
                      <p:stCondLst>
                        <p:cond delay="0"/>
                      </p:stCondLst>
                      <p:childTnLst>
                        <p:par>
                          <p:cTn id="8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0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842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3" fill="hold" nodeType="clickPar">
                      <p:stCondLst>
                        <p:cond delay="0"/>
                      </p:stCondLst>
                      <p:childTnLst>
                        <p:par>
                          <p:cTn id="8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4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6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848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9" fill="hold" nodeType="clickPar">
                      <p:stCondLst>
                        <p:cond delay="0"/>
                      </p:stCondLst>
                      <p:childTnLst>
                        <p:par>
                          <p:cTn id="8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2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854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5" fill="hold" nodeType="clickPar">
                      <p:stCondLst>
                        <p:cond delay="0"/>
                      </p:stCondLst>
                      <p:childTnLst>
                        <p:par>
                          <p:cTn id="8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58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860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1" fill="hold" nodeType="clickPar">
                      <p:stCondLst>
                        <p:cond delay="0"/>
                      </p:stCondLst>
                      <p:childTnLst>
                        <p:par>
                          <p:cTn id="8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64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866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7" fill="hold" nodeType="clickPar">
                      <p:stCondLst>
                        <p:cond delay="0"/>
                      </p:stCondLst>
                      <p:childTnLst>
                        <p:par>
                          <p:cTn id="8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0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87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3" fill="hold" nodeType="clickPar">
                      <p:stCondLst>
                        <p:cond delay="0"/>
                      </p:stCondLst>
                      <p:childTnLst>
                        <p:par>
                          <p:cTn id="8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76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878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9" fill="hold" nodeType="clickPar">
                      <p:stCondLst>
                        <p:cond delay="0"/>
                      </p:stCondLst>
                      <p:childTnLst>
                        <p:par>
                          <p:cTn id="8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2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884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5" fill="hold" nodeType="clickPar">
                      <p:stCondLst>
                        <p:cond delay="0"/>
                      </p:stCondLst>
                      <p:childTnLst>
                        <p:par>
                          <p:cTn id="8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8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88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890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1" fill="hold" nodeType="clickPar">
                      <p:stCondLst>
                        <p:cond delay="0"/>
                      </p:stCondLst>
                      <p:childTnLst>
                        <p:par>
                          <p:cTn id="8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94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896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7" fill="hold" nodeType="clickPar">
                      <p:stCondLst>
                        <p:cond delay="0"/>
                      </p:stCondLst>
                      <p:childTnLst>
                        <p:par>
                          <p:cTn id="8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0" dur="5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902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3" fill="hold" nodeType="clickPar">
                      <p:stCondLst>
                        <p:cond delay="0"/>
                      </p:stCondLst>
                      <p:childTnLst>
                        <p:par>
                          <p:cTn id="9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6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908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9" fill="hold" nodeType="clickPar">
                      <p:stCondLst>
                        <p:cond delay="0"/>
                      </p:stCondLst>
                      <p:childTnLst>
                        <p:par>
                          <p:cTn id="9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2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914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5" fill="hold" nodeType="clickPar">
                      <p:stCondLst>
                        <p:cond delay="0"/>
                      </p:stCondLst>
                      <p:childTnLst>
                        <p:par>
                          <p:cTn id="9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18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920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1" fill="hold" nodeType="clickPar">
                      <p:stCondLst>
                        <p:cond delay="0"/>
                      </p:stCondLst>
                      <p:childTnLst>
                        <p:par>
                          <p:cTn id="9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24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926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7" fill="hold" nodeType="clickPar">
                      <p:stCondLst>
                        <p:cond delay="0"/>
                      </p:stCondLst>
                      <p:childTnLst>
                        <p:par>
                          <p:cTn id="9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93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3" fill="hold" nodeType="clickPar">
                      <p:stCondLst>
                        <p:cond delay="0"/>
                      </p:stCondLst>
                      <p:childTnLst>
                        <p:par>
                          <p:cTn id="9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36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938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9" fill="hold" nodeType="clickPar">
                      <p:stCondLst>
                        <p:cond delay="0"/>
                      </p:stCondLst>
                      <p:childTnLst>
                        <p:par>
                          <p:cTn id="9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2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944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5" fill="hold" nodeType="clickPar">
                      <p:stCondLst>
                        <p:cond delay="0"/>
                      </p:stCondLst>
                      <p:childTnLst>
                        <p:par>
                          <p:cTn id="9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48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9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1" fill="hold" nodeType="clickPar">
                      <p:stCondLst>
                        <p:cond delay="0"/>
                      </p:stCondLst>
                      <p:childTnLst>
                        <p:par>
                          <p:cTn id="9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54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956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7" fill="hold" nodeType="clickPar">
                      <p:stCondLst>
                        <p:cond delay="0"/>
                      </p:stCondLst>
                      <p:childTnLst>
                        <p:par>
                          <p:cTn id="9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0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962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3" fill="hold" nodeType="clickPar">
                      <p:stCondLst>
                        <p:cond delay="0"/>
                      </p:stCondLst>
                      <p:childTnLst>
                        <p:par>
                          <p:cTn id="9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6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96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9" fill="hold" nodeType="clickPar">
                      <p:stCondLst>
                        <p:cond delay="0"/>
                      </p:stCondLst>
                      <p:childTnLst>
                        <p:par>
                          <p:cTn id="9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974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5" fill="hold" nodeType="clickPar">
                      <p:stCondLst>
                        <p:cond delay="0"/>
                      </p:stCondLst>
                      <p:childTnLst>
                        <p:par>
                          <p:cTn id="9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78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98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1" fill="hold" nodeType="clickPar">
                      <p:stCondLst>
                        <p:cond delay="0"/>
                      </p:stCondLst>
                      <p:childTnLst>
                        <p:par>
                          <p:cTn id="9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986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7" fill="hold" nodeType="clickPar">
                      <p:stCondLst>
                        <p:cond delay="0"/>
                      </p:stCondLst>
                      <p:childTnLst>
                        <p:par>
                          <p:cTn id="9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0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92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3" fill="hold" nodeType="clickPar">
                      <p:stCondLst>
                        <p:cond delay="0"/>
                      </p:stCondLst>
                      <p:childTnLst>
                        <p:par>
                          <p:cTn id="9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96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998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9" fill="hold" nodeType="clickPar">
                      <p:stCondLst>
                        <p:cond delay="0"/>
                      </p:stCondLst>
                      <p:childTnLst>
                        <p:par>
                          <p:cTn id="10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2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00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5" fill="hold" nodeType="clickPar">
                      <p:stCondLst>
                        <p:cond delay="0"/>
                      </p:stCondLst>
                      <p:childTnLst>
                        <p:par>
                          <p:cTn id="10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0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</p:childTnLst>
        </p:cTn>
      </p:par>
    </p:tnLst>
    <p:bldLst>
      <p:bldP spid="149" grpId="0" animBg="1"/>
      <p:bldP spid="150" grpId="0" animBg="1"/>
      <p:bldP spid="151" grpId="0" animBg="1"/>
      <p:bldP spid="152" grpId="0" animBg="1"/>
      <p:bldP spid="153" grpId="0" animBg="1"/>
      <p:bldP spid="154" grpId="0" animBg="1"/>
      <p:bldP spid="155" grpId="0" animBg="1"/>
      <p:bldP spid="156" grpId="0" animBg="1"/>
      <p:bldP spid="157" grpId="0" animBg="1"/>
      <p:bldP spid="158" grpId="0" animBg="1"/>
      <p:bldP spid="159" grpId="0" animBg="1"/>
      <p:bldP spid="160" grpId="0" animBg="1"/>
      <p:bldP spid="161" grpId="0" animBg="1"/>
      <p:bldP spid="162" grpId="0" animBg="1"/>
      <p:bldP spid="163" grpId="0" animBg="1"/>
      <p:bldP spid="164" grpId="0" animBg="1"/>
      <p:bldP spid="165" grpId="0" animBg="1"/>
      <p:bldP spid="166" grpId="0" animBg="1"/>
      <p:bldP spid="167" grpId="0" animBg="1"/>
      <p:bldP spid="168" grpId="0" animBg="1"/>
      <p:bldP spid="169" grpId="0" animBg="1"/>
      <p:bldP spid="170" grpId="0" animBg="1"/>
      <p:bldP spid="171" grpId="0" animBg="1"/>
      <p:bldP spid="172" grpId="0" animBg="1"/>
      <p:bldP spid="173" grpId="0" animBg="1"/>
      <p:bldP spid="174" grpId="0" animBg="1"/>
      <p:bldP spid="175" grpId="0" animBg="1"/>
      <p:bldP spid="176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  <p:bldP spid="144" grpId="0" animBg="1"/>
      <p:bldP spid="145" grpId="0" animBg="1"/>
      <p:bldP spid="146" grpId="0" animBg="1"/>
      <p:bldP spid="147" grpId="0" animBg="1"/>
      <p:bldP spid="148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37" grpId="0" animBg="1"/>
      <p:bldP spid="3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8216" y="404664"/>
            <a:ext cx="8229600" cy="172819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1. Jaká je základní jednotka rychlosti?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18864" y="5373216"/>
            <a:ext cx="8229600" cy="936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m/s (metr za sekundu)</a:t>
            </a:r>
            <a:endParaRPr lang="en-US" sz="2800" dirty="0">
              <a:solidFill>
                <a:srgbClr val="FF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524328" y="1917211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65313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Zahnutá šipka doleva 9">
            <a:hlinkClick r:id="rId2" action="ppaction://hlinksldjump"/>
          </p:cNvPr>
          <p:cNvSpPr/>
          <p:nvPr/>
        </p:nvSpPr>
        <p:spPr>
          <a:xfrm>
            <a:off x="7812360" y="4825409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190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8590" y="188640"/>
            <a:ext cx="8229600" cy="208823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2. Podle čeho můžeme rozdělit druhy pohybů?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5085184"/>
            <a:ext cx="6264696" cy="1252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Trajektorie, dráhy, rychlosti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36510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7236296" y="1586707"/>
            <a:ext cx="1152128" cy="1080120"/>
          </a:xfrm>
          <a:prstGeom prst="smileyFac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hnutá šipka doleva 7">
            <a:hlinkClick r:id="rId2" action="ppaction://hlinksldjump"/>
          </p:cNvPr>
          <p:cNvSpPr/>
          <p:nvPr/>
        </p:nvSpPr>
        <p:spPr>
          <a:xfrm>
            <a:off x="7524328" y="4365104"/>
            <a:ext cx="864096" cy="6480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28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3. Co je to trajektorie?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941168"/>
            <a:ext cx="5770984" cy="1184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Křivka, kterou opíše těleso při pohybu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3711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484784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380" y="4923461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225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4. Jak rozdělujeme pohyb podle trajektorie?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725144"/>
            <a:ext cx="6419056" cy="14010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Křivočarý a přímočarý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414908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41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5. Jaká je značka a jednotka dráhy?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s, metr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46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714202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6. Jakým přístrojem se měří okamžitá rychlost?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tachometr, radar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420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38407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7. Čím měříme sílu?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siloměrem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534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8. Čím znázorňujeme sílu?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orientovanou úsečkou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994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9. Jak se vypočítá rychlost?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= s:t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370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10. Jaká je značka síly?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F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13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11. Jaké máme jednotky síly?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N, </a:t>
            </a:r>
            <a:r>
              <a:rPr lang="cs-CZ" dirty="0" err="1" smtClean="0">
                <a:solidFill>
                  <a:srgbClr val="FF0000"/>
                </a:solidFill>
              </a:rPr>
              <a:t>kN</a:t>
            </a:r>
            <a:r>
              <a:rPr lang="cs-CZ" dirty="0" smtClean="0">
                <a:solidFill>
                  <a:srgbClr val="FF0000"/>
                </a:solidFill>
              </a:rPr>
              <a:t>, MN, </a:t>
            </a:r>
            <a:r>
              <a:rPr lang="cs-CZ" dirty="0" err="1" smtClean="0">
                <a:solidFill>
                  <a:srgbClr val="FF0000"/>
                </a:solidFill>
              </a:rPr>
              <a:t>mN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036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12. Jaký je vzorec pro výpočet tíhy?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G = </a:t>
            </a:r>
            <a:r>
              <a:rPr lang="cs-CZ" dirty="0" err="1" smtClean="0">
                <a:solidFill>
                  <a:srgbClr val="FF0000"/>
                </a:solidFill>
              </a:rPr>
              <a:t>m.g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222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64219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13. Jaké známe rozdělení pohybů podle rychlosti?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rovnoměrný a nerovnoměrný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5690"/>
            <a:ext cx="8424936" cy="1694656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14. Pohyb běžícího zajíce po poli je …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křivočarý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25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15. Jaká je hodnota gravitačního zrychlení?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775028" cy="1033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g = 10 N/kg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606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435280" cy="1498179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16. Kolik km/h je 1 m/s?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3,6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67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714203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17. Při otvírání dveří se jedná o pohyb ….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otáčivý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422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08491" y="260647"/>
            <a:ext cx="8229600" cy="1398067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18. Hmotnost banánů je 850 g. Jakou tíhou působí na stůl?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7139136" cy="9220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G = 8,5 N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151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19. Jaký mají směr síly, které můžeme skládat?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stejný, opačný a různý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6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20. </a:t>
            </a:r>
            <a:r>
              <a:rPr lang="cs-CZ" dirty="0"/>
              <a:t>K</a:t>
            </a:r>
            <a:r>
              <a:rPr lang="cs-CZ" dirty="0" smtClean="0"/>
              <a:t>am umisťujeme počátek gravitační síly působící na těleso?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 těžiště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8760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21. Jaké síly působí na letící horkovzdušný balón?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gravitační síla, síla větru, vztlaková síla horkého vzduchu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852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491346"/>
            <a:ext cx="8229600" cy="236159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22. Dvě družstva se přetahují o lano, síly jsou vyrovnané. Jak je velká výslednice?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 nulová, jedná se o rovnováhu sil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622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515714"/>
            <a:ext cx="8229600" cy="183316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23. Jak určíme výslednici při skládání více sil stejného směru?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0"/>
            <a:ext cx="6995120" cy="11051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výslednice je součtem všech sil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2210371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547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7624" y="692696"/>
            <a:ext cx="7168712" cy="3528392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24. Víme, že gepard je nejrychlejší zvíře na souši. Kdo ale běhá rychleji lev nebo antilopa?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antilopa 20 m/s a lev 60 km/h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5002518"/>
            <a:ext cx="4690864" cy="15948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antilopa 20 m/s = 72 km/h, lev 60 km/h, takže je rychlejší antilopa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4650" y="168632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51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9457" y="692696"/>
            <a:ext cx="8229600" cy="255781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25. Medvěd hnědý patří mezi největší zemní masožravce. Na zem působí tíhou 1000 – 8000 N. Jaká je hmotnost medvěda?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spolu s medvědem ledním je největší a jeho hmotnost je 100 – 800 kg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7" y="2762028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455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26. Kolik těžišť má každé těleso?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4960332"/>
            <a:ext cx="6419056" cy="11658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u každého tělesa najdeme pouze jedno těžiště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617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27. Co je to dráha?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délka trajektorie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524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764704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28. Kde leží těžiště u skleničky?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204121"/>
            <a:ext cx="6419056" cy="9220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mimo těleso, neboť je dutá a těžiště závisí na rozložení látky v tělese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69159"/>
            <a:ext cx="884237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228" y="1658715"/>
            <a:ext cx="1176337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43711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ODPOVĚĎ: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155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prezentace je určena k lehčí formě opakování</a:t>
            </a:r>
          </a:p>
          <a:p>
            <a:r>
              <a:rPr lang="cs-CZ" dirty="0" smtClean="0"/>
              <a:t>zařazena je např. jako odlehčující hodina před vánočními prázdninami</a:t>
            </a:r>
          </a:p>
          <a:p>
            <a:r>
              <a:rPr lang="cs-CZ" dirty="0" smtClean="0"/>
              <a:t>žáci jsou rozděleni do dvou skupin, které se domlouvají a odpovídá žák, který zná nejlépe odpověď</a:t>
            </a:r>
          </a:p>
          <a:p>
            <a:r>
              <a:rPr lang="cs-CZ" dirty="0" smtClean="0"/>
              <a:t>hraje se podle stejných pravidel jako v TV, pouze nejsou náhradní otázky (vyučující musí znát znění otázek)</a:t>
            </a:r>
          </a:p>
          <a:p>
            <a:r>
              <a:rPr lang="cs-CZ" dirty="0" smtClean="0"/>
              <a:t>skupiny si zvolí barvu, ve výběru otázek se střídají, pokud nezodpoví ani jedna skupina správně mají možnost náhradní otázky (náhradní </a:t>
            </a:r>
            <a:r>
              <a:rPr lang="cs-CZ" dirty="0"/>
              <a:t>otázky si vymýšlím v daný </a:t>
            </a:r>
            <a:r>
              <a:rPr lang="cs-CZ" dirty="0" smtClean="0"/>
              <a:t>okamžik), správná odpověď znamená obarvení políčka příslušnou barvou</a:t>
            </a:r>
          </a:p>
          <a:p>
            <a:r>
              <a:rPr lang="cs-CZ" dirty="0" smtClean="0"/>
              <a:t>cílem je buď propojit všechny tři strany nebo větší počet získaných políček</a:t>
            </a:r>
          </a:p>
          <a:p>
            <a:r>
              <a:rPr lang="cs-CZ" dirty="0" smtClean="0"/>
              <a:t>kliknutím na číslo v základním trojúhelníku se ukáže otázka, odpověď je schovaná pod smajlíkem, klikem na šipku se vrátíme na hrací pole</a:t>
            </a:r>
          </a:p>
        </p:txBody>
      </p:sp>
    </p:spTree>
    <p:extLst>
      <p:ext uri="{BB962C8B-B14F-4D97-AF65-F5344CB8AC3E}">
        <p14:creationId xmlns:p14="http://schemas.microsoft.com/office/powerpoint/2010/main" val="313778127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>
            <a:alpha val="5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tvary z obrazců v MS Office</a:t>
            </a:r>
          </a:p>
          <a:p>
            <a:endParaRPr lang="cs-CZ" sz="2400" dirty="0"/>
          </a:p>
          <a:p>
            <a:r>
              <a:rPr lang="cs-CZ" sz="2400" dirty="0"/>
              <a:t>Není-li uvedeno jinak je materiál dílem autorky podle učebních osnov odpovídajících ŠVP vyučovaných podle učebnic: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s-CZ" sz="2400" kern="0" dirty="0">
                <a:solidFill>
                  <a:srgbClr val="000000"/>
                </a:solidFill>
              </a:rPr>
              <a:t>BOHUNĚK, Jiří a Růžena KOLÁŘOVÁ. </a:t>
            </a:r>
            <a:r>
              <a:rPr lang="cs-CZ" sz="2400" i="1" kern="0" dirty="0">
                <a:solidFill>
                  <a:srgbClr val="000000"/>
                </a:solidFill>
              </a:rPr>
              <a:t>Fyzika pro 7. ročník základní školy</a:t>
            </a:r>
            <a:r>
              <a:rPr lang="cs-CZ" sz="2400" kern="0" dirty="0">
                <a:solidFill>
                  <a:srgbClr val="000000"/>
                </a:solidFill>
              </a:rPr>
              <a:t> [učebnice]. dotisk 1. vydání. Praha: Prometheus, spol. s r. o., 2002. učebnice pro základní školy. ISBN 80-7196-119-1. </a:t>
            </a:r>
          </a:p>
          <a:p>
            <a:endParaRPr lang="cs-CZ" sz="2400" dirty="0" smtClean="0"/>
          </a:p>
          <a:p>
            <a:r>
              <a:rPr lang="cs-CZ" sz="2400" dirty="0" smtClean="0"/>
              <a:t>Citováno dne 16. 12. </a:t>
            </a:r>
            <a:r>
              <a:rPr lang="cs-CZ" sz="2400" smtClean="0"/>
              <a:t>2011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352789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395</TotalTime>
  <Words>779</Words>
  <Application>Microsoft Office PowerPoint</Application>
  <PresentationFormat>Předvádění na obrazovce (4:3)</PresentationFormat>
  <Paragraphs>160</Paragraphs>
  <Slides>33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33</vt:i4>
      </vt:variant>
    </vt:vector>
  </HeadingPairs>
  <TitlesOfParts>
    <vt:vector size="35" baseType="lpstr">
      <vt:lpstr>Motiv systému Office</vt:lpstr>
      <vt:lpstr>Motiv sady Office</vt:lpstr>
      <vt:lpstr>Název školy: ZŠ Klášterec nad Ohří, Krátká 676 Autor: Mgr. Zdeňka Horská Název materiálu: VY_32_INOVACE_20_02_ AZ kvíz Číslo projektu: CZ.1.07/1.4.00/21.1115  </vt:lpstr>
      <vt:lpstr>AZ kvíz</vt:lpstr>
      <vt:lpstr>Prezentace aplikace PowerPoint</vt:lpstr>
      <vt:lpstr>1. Jaká je základní jednotka rychlosti?</vt:lpstr>
      <vt:lpstr>2. Podle čeho můžeme rozdělit druhy pohybů?</vt:lpstr>
      <vt:lpstr>3. Co je to trajektorie?</vt:lpstr>
      <vt:lpstr>4. Jak rozdělujeme pohyb podle trajektorie?</vt:lpstr>
      <vt:lpstr>5. Jaká je značka a jednotka dráhy?</vt:lpstr>
      <vt:lpstr>6. Jakým přístrojem se měří okamžitá rychlost?</vt:lpstr>
      <vt:lpstr>7. Čím měříme sílu?</vt:lpstr>
      <vt:lpstr>8. Čím znázorňujeme sílu?</vt:lpstr>
      <vt:lpstr>9. Jak se vypočítá rychlost?</vt:lpstr>
      <vt:lpstr>10. Jaká je značka síly?</vt:lpstr>
      <vt:lpstr>11. Jaké máme jednotky síly?</vt:lpstr>
      <vt:lpstr>12. Jaký je vzorec pro výpočet tíhy?</vt:lpstr>
      <vt:lpstr>13. Jaké známe rozdělení pohybů podle rychlosti?</vt:lpstr>
      <vt:lpstr>14. Pohyb běžícího zajíce po poli je …</vt:lpstr>
      <vt:lpstr>15. Jaká je hodnota gravitačního zrychlení?</vt:lpstr>
      <vt:lpstr>16. Kolik km/h je 1 m/s?</vt:lpstr>
      <vt:lpstr>17. Při otvírání dveří se jedná o pohyb ….</vt:lpstr>
      <vt:lpstr>18. Hmotnost banánů je 850 g. Jakou tíhou působí na stůl?</vt:lpstr>
      <vt:lpstr>19. Jaký mají směr síly, které můžeme skládat?</vt:lpstr>
      <vt:lpstr>20. Kam umisťujeme počátek gravitační síly působící na těleso?</vt:lpstr>
      <vt:lpstr>21. Jaké síly působí na letící horkovzdušný balón?</vt:lpstr>
      <vt:lpstr>22. Dvě družstva se přetahují o lano, síly jsou vyrovnané. Jak je velká výslednice?</vt:lpstr>
      <vt:lpstr>23. Jak určíme výslednici při skládání více sil stejného směru?</vt:lpstr>
      <vt:lpstr>24. Víme, že gepard je nejrychlejší zvíře na souši. Kdo ale běhá rychleji lev nebo antilopa? antilopa 20 m/s a lev 60 km/h</vt:lpstr>
      <vt:lpstr>25. Medvěd hnědý patří mezi největší zemní masožravce. Na zem působí tíhou 1000 – 8000 N. Jaká je hmotnost medvěda?</vt:lpstr>
      <vt:lpstr>26. Kolik těžišť má každé těleso?</vt:lpstr>
      <vt:lpstr>27. Co je to dráha?</vt:lpstr>
      <vt:lpstr>28. Kde leží těžiště u skleničky?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</dc:title>
  <dc:creator>Kabinet</dc:creator>
  <cp:lastModifiedBy>Kabinet</cp:lastModifiedBy>
  <cp:revision>41</cp:revision>
  <dcterms:created xsi:type="dcterms:W3CDTF">2011-11-18T20:37:10Z</dcterms:created>
  <dcterms:modified xsi:type="dcterms:W3CDTF">2012-02-21T18:50:51Z</dcterms:modified>
</cp:coreProperties>
</file>