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2" r:id="rId3"/>
    <p:sldId id="263" r:id="rId4"/>
    <p:sldId id="256" r:id="rId5"/>
    <p:sldId id="257" r:id="rId6"/>
    <p:sldId id="258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 smtClean="0"/>
            <a:t>Název školy:  Základní škola a Mateřská škola Studená, okres Jindřichův Hradec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 smtClean="0"/>
            <a:t>Autor: Mgr. Vladimíra Dvořáková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VY_32_INOVACE_2B33Čj5_Pohádka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Pohádka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DE1946E5-DCC5-4DC0-BF4C-54A50A92A8A6}" type="presOf" srcId="{EBC41103-E2E5-4D48-9B4B-425520D3D098}" destId="{A27B6496-BF1B-4384-9217-9659064D5D6A}" srcOrd="1" destOrd="0" presId="urn:microsoft.com/office/officeart/2005/8/layout/target3"/>
    <dgm:cxn modelId="{34172714-D7E9-4CB1-89EC-BA1338951F86}" type="presOf" srcId="{019433A1-1324-4DE1-9E6F-32B851095F74}" destId="{A3817367-F2BC-482F-8832-FA00B51DCCF3}" srcOrd="0" destOrd="0" presId="urn:microsoft.com/office/officeart/2005/8/layout/target3"/>
    <dgm:cxn modelId="{49544E47-D708-4BC0-B107-52CF8C4E2730}" type="presOf" srcId="{445C7998-7549-48B0-BD68-D4F0167F02E5}" destId="{4D19AB04-24FA-40C2-B203-52AE3D15E171}" srcOrd="1" destOrd="0" presId="urn:microsoft.com/office/officeart/2005/8/layout/target3"/>
    <dgm:cxn modelId="{79B2214B-FC17-4874-A40D-C4C1A3422F18}" type="presOf" srcId="{FBBFC3EA-9D9D-4F3A-BEA6-9C2C0E46BF20}" destId="{832BF48F-0145-4429-9E02-8FCA946CCE9E}" srcOrd="1" destOrd="0" presId="urn:microsoft.com/office/officeart/2005/8/layout/target3"/>
    <dgm:cxn modelId="{5B595BB3-12BA-452F-973B-7F1FC19BF9E4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846DC3B-5778-4011-B5AA-1BDE927DECDC}" type="presOf" srcId="{C73C7642-F245-4585-8F88-243F9FAEF6CA}" destId="{59F530CB-4999-43B3-A00D-6AB53886BD77}" srcOrd="1" destOrd="0" presId="urn:microsoft.com/office/officeart/2005/8/layout/target3"/>
    <dgm:cxn modelId="{7153DD0B-76CC-4808-97D8-A8614C4CAEB5}" type="presOf" srcId="{FBBFC3EA-9D9D-4F3A-BEA6-9C2C0E46BF20}" destId="{643EA938-EDE0-4533-ACCC-D2BD6F3A527C}" srcOrd="0" destOrd="0" presId="urn:microsoft.com/office/officeart/2005/8/layout/target3"/>
    <dgm:cxn modelId="{DCAD8421-941A-4411-A876-B32427F7C917}" type="presOf" srcId="{EBC41103-E2E5-4D48-9B4B-425520D3D098}" destId="{3BA01B75-849B-4716-8BCD-084A86FF328F}" srcOrd="0" destOrd="0" presId="urn:microsoft.com/office/officeart/2005/8/layout/target3"/>
    <dgm:cxn modelId="{D9E32099-D7BD-4C3A-B7C7-DDBD292FF35B}" type="presOf" srcId="{445C7998-7549-48B0-BD68-D4F0167F02E5}" destId="{BC35EE03-4121-4EF9-923D-7CB6D30D358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703D7A3-27E2-4BF5-AB07-643795783364}" type="presOf" srcId="{019433A1-1324-4DE1-9E6F-32B851095F74}" destId="{E7297F21-D4FD-4A41-AE58-814D01A6B5E7}" srcOrd="1" destOrd="0" presId="urn:microsoft.com/office/officeart/2005/8/layout/target3"/>
    <dgm:cxn modelId="{4FEE6993-506B-48D7-B227-CF18C7B8CF7C}" type="presOf" srcId="{C73C7642-F245-4585-8F88-243F9FAEF6CA}" destId="{9A9B6F4F-B6FF-4F2D-B640-A8473E589523}" srcOrd="0" destOrd="0" presId="urn:microsoft.com/office/officeart/2005/8/layout/target3"/>
    <dgm:cxn modelId="{5E8B40C9-DA57-4DC8-A875-DA828CFF0EDF}" type="presParOf" srcId="{71045F8C-00FA-488E-A7BD-E2E6753D979D}" destId="{3577EC6B-C980-4F34-8C69-4365E7B8FC8C}" srcOrd="0" destOrd="0" presId="urn:microsoft.com/office/officeart/2005/8/layout/target3"/>
    <dgm:cxn modelId="{CF6A5E09-FC87-40A3-90CC-3F25FEB3E073}" type="presParOf" srcId="{71045F8C-00FA-488E-A7BD-E2E6753D979D}" destId="{6940EB87-DC1D-4BC3-9408-9AC2E1FFC039}" srcOrd="1" destOrd="0" presId="urn:microsoft.com/office/officeart/2005/8/layout/target3"/>
    <dgm:cxn modelId="{A09DD3C7-5617-4293-A8DC-BCFF03253923}" type="presParOf" srcId="{71045F8C-00FA-488E-A7BD-E2E6753D979D}" destId="{BC35EE03-4121-4EF9-923D-7CB6D30D358D}" srcOrd="2" destOrd="0" presId="urn:microsoft.com/office/officeart/2005/8/layout/target3"/>
    <dgm:cxn modelId="{E90F0826-527D-40DF-99AF-747D21C6C3C6}" type="presParOf" srcId="{71045F8C-00FA-488E-A7BD-E2E6753D979D}" destId="{C95EEA27-3CBF-4645-A92D-9D8AF5C1CBFC}" srcOrd="3" destOrd="0" presId="urn:microsoft.com/office/officeart/2005/8/layout/target3"/>
    <dgm:cxn modelId="{A853660F-D2ED-4C22-A271-3F3B2F9CC0F4}" type="presParOf" srcId="{71045F8C-00FA-488E-A7BD-E2E6753D979D}" destId="{851BB866-B6AE-4566-893F-4C635BA974FC}" srcOrd="4" destOrd="0" presId="urn:microsoft.com/office/officeart/2005/8/layout/target3"/>
    <dgm:cxn modelId="{B03D14D2-066C-4E1F-80FD-EDEBAF6CC6FF}" type="presParOf" srcId="{71045F8C-00FA-488E-A7BD-E2E6753D979D}" destId="{643EA938-EDE0-4533-ACCC-D2BD6F3A527C}" srcOrd="5" destOrd="0" presId="urn:microsoft.com/office/officeart/2005/8/layout/target3"/>
    <dgm:cxn modelId="{372F2625-1910-4453-9C49-FE1724F4F265}" type="presParOf" srcId="{71045F8C-00FA-488E-A7BD-E2E6753D979D}" destId="{92F31B18-D66D-4CC7-89B9-378928DE877D}" srcOrd="6" destOrd="0" presId="urn:microsoft.com/office/officeart/2005/8/layout/target3"/>
    <dgm:cxn modelId="{D552313F-2EE6-44C2-835F-B83DC6E33D3A}" type="presParOf" srcId="{71045F8C-00FA-488E-A7BD-E2E6753D979D}" destId="{902074E1-B931-4618-97F1-FADBE82E9C3C}" srcOrd="7" destOrd="0" presId="urn:microsoft.com/office/officeart/2005/8/layout/target3"/>
    <dgm:cxn modelId="{3BEA04AC-16DC-449B-BFEA-440642BEAF81}" type="presParOf" srcId="{71045F8C-00FA-488E-A7BD-E2E6753D979D}" destId="{A3817367-F2BC-482F-8832-FA00B51DCCF3}" srcOrd="8" destOrd="0" presId="urn:microsoft.com/office/officeart/2005/8/layout/target3"/>
    <dgm:cxn modelId="{59D615A3-42E6-490C-812B-D72A4F28EF2D}" type="presParOf" srcId="{71045F8C-00FA-488E-A7BD-E2E6753D979D}" destId="{2DD79E57-A63E-47D4-A1AB-6DF333476AD4}" srcOrd="9" destOrd="0" presId="urn:microsoft.com/office/officeart/2005/8/layout/target3"/>
    <dgm:cxn modelId="{052464F5-C725-45CE-9EDD-73A3FE6CC809}" type="presParOf" srcId="{71045F8C-00FA-488E-A7BD-E2E6753D979D}" destId="{648967D3-ED80-4214-8D87-4E7012561E4A}" srcOrd="10" destOrd="0" presId="urn:microsoft.com/office/officeart/2005/8/layout/target3"/>
    <dgm:cxn modelId="{43A09F23-77FD-40B7-A0B2-DC550B309DE5}" type="presParOf" srcId="{71045F8C-00FA-488E-A7BD-E2E6753D979D}" destId="{9A9B6F4F-B6FF-4F2D-B640-A8473E589523}" srcOrd="11" destOrd="0" presId="urn:microsoft.com/office/officeart/2005/8/layout/target3"/>
    <dgm:cxn modelId="{5CD87CCF-5933-4776-9D9D-983BFA24FC11}" type="presParOf" srcId="{71045F8C-00FA-488E-A7BD-E2E6753D979D}" destId="{13BD0FAF-9F2C-4708-9E63-A8E8E5252943}" srcOrd="12" destOrd="0" presId="urn:microsoft.com/office/officeart/2005/8/layout/target3"/>
    <dgm:cxn modelId="{E5DAAD58-0ADE-4178-9464-81D924847753}" type="presParOf" srcId="{71045F8C-00FA-488E-A7BD-E2E6753D979D}" destId="{6821E7C9-5E4B-45FA-8F82-01E6F26FAA25}" srcOrd="13" destOrd="0" presId="urn:microsoft.com/office/officeart/2005/8/layout/target3"/>
    <dgm:cxn modelId="{043775CA-AD4C-407B-BA86-8F1508075BA0}" type="presParOf" srcId="{71045F8C-00FA-488E-A7BD-E2E6753D979D}" destId="{3BA01B75-849B-4716-8BCD-084A86FF328F}" srcOrd="14" destOrd="0" presId="urn:microsoft.com/office/officeart/2005/8/layout/target3"/>
    <dgm:cxn modelId="{4EBFCEFF-A95B-4CC2-9304-5653596A9DD0}" type="presParOf" srcId="{71045F8C-00FA-488E-A7BD-E2E6753D979D}" destId="{4D19AB04-24FA-40C2-B203-52AE3D15E171}" srcOrd="15" destOrd="0" presId="urn:microsoft.com/office/officeart/2005/8/layout/target3"/>
    <dgm:cxn modelId="{36687D4B-660C-4F72-A290-115C58AEACBE}" type="presParOf" srcId="{71045F8C-00FA-488E-A7BD-E2E6753D979D}" destId="{832BF48F-0145-4429-9E02-8FCA946CCE9E}" srcOrd="16" destOrd="0" presId="urn:microsoft.com/office/officeart/2005/8/layout/target3"/>
    <dgm:cxn modelId="{24A487A1-BFA8-40AA-823F-6EC0F43C539C}" type="presParOf" srcId="{71045F8C-00FA-488E-A7BD-E2E6753D979D}" destId="{E7297F21-D4FD-4A41-AE58-814D01A6B5E7}" srcOrd="17" destOrd="0" presId="urn:microsoft.com/office/officeart/2005/8/layout/target3"/>
    <dgm:cxn modelId="{A71AD864-849D-4B6B-B30A-4C0819D8C24A}" type="presParOf" srcId="{71045F8C-00FA-488E-A7BD-E2E6753D979D}" destId="{59F530CB-4999-43B3-A00D-6AB53886BD77}" srcOrd="18" destOrd="0" presId="urn:microsoft.com/office/officeart/2005/8/layout/target3"/>
    <dgm:cxn modelId="{43072AEE-12DE-472E-A4CB-84860D50D926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 Základní škola a Mateřská škola Studená, okres Jindřichův Hradec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Vladimíra Dvořáková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VY_32_INOVACE_2B33Čj5_Pohádka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Pohádka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13299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998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91766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85346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23769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16325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6182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6238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35195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80126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4978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A6F0D-AD7A-43FA-8A07-22BE0E81281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7275A5-99C6-47D5-96DA-8D40AC52E6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447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06463165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609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Anotace:</a:t>
            </a:r>
          </a:p>
          <a:p>
            <a:r>
              <a:rPr lang="cs-CZ" dirty="0"/>
              <a:t>u</a:t>
            </a:r>
            <a:r>
              <a:rPr lang="cs-CZ" dirty="0" smtClean="0"/>
              <a:t>čivo je určeno </a:t>
            </a:r>
            <a:r>
              <a:rPr lang="cs-CZ" dirty="0"/>
              <a:t>ž</a:t>
            </a:r>
            <a:r>
              <a:rPr lang="cs-CZ" dirty="0" smtClean="0"/>
              <a:t>ákům 5. ročníku</a:t>
            </a:r>
          </a:p>
          <a:p>
            <a:r>
              <a:rPr lang="cs-CZ" dirty="0"/>
              <a:t>m</a:t>
            </a:r>
            <a:r>
              <a:rPr lang="cs-CZ" dirty="0" smtClean="0"/>
              <a:t>ateriál slouží k prezentaci na interaktivní tabuli</a:t>
            </a:r>
          </a:p>
          <a:p>
            <a:r>
              <a:rPr lang="cs-CZ" dirty="0" smtClean="0"/>
              <a:t>cílem prezentace je aktivní zapojení žáků při procvičování probraného učiva</a:t>
            </a:r>
          </a:p>
          <a:p>
            <a:r>
              <a:rPr lang="cs-CZ" dirty="0"/>
              <a:t>p</a:t>
            </a:r>
            <a:r>
              <a:rPr lang="cs-CZ" dirty="0" smtClean="0"/>
              <a:t>omůcky – fixa na tabuli, případně funkce pero v programu </a:t>
            </a:r>
            <a:r>
              <a:rPr lang="cs-CZ" dirty="0" err="1" smtClean="0"/>
              <a:t>Powerpoint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791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1371600"/>
            <a:ext cx="7851775" cy="1828800"/>
          </a:xfrm>
        </p:spPr>
        <p:txBody>
          <a:bodyPr>
            <a:normAutofit/>
          </a:bodyPr>
          <a:lstStyle/>
          <a:p>
            <a:r>
              <a:rPr lang="cs-CZ" sz="9600" dirty="0" smtClean="0"/>
              <a:t>POHÁDKY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168412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bychom měli vědět: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ohádka je smyšlený příběh, ve kterém vystupují nadpřirozené bytosti: draci, čerti, vodníci, víly a další</a:t>
            </a:r>
          </a:p>
          <a:p>
            <a:r>
              <a:rPr lang="cs-CZ" dirty="0"/>
              <a:t>m</a:t>
            </a:r>
            <a:r>
              <a:rPr lang="cs-CZ" dirty="0" smtClean="0"/>
              <a:t>otivem bývá boj dobra se zlem</a:t>
            </a:r>
          </a:p>
          <a:p>
            <a:r>
              <a:rPr lang="cs-CZ" dirty="0"/>
              <a:t>d</a:t>
            </a:r>
            <a:r>
              <a:rPr lang="cs-CZ" dirty="0" smtClean="0"/>
              <a:t>obro většinou vítězí</a:t>
            </a:r>
          </a:p>
          <a:p>
            <a:r>
              <a:rPr lang="cs-CZ" dirty="0"/>
              <a:t>k</a:t>
            </a:r>
            <a:r>
              <a:rPr lang="cs-CZ" dirty="0" smtClean="0"/>
              <a:t>ouzelné předměty: prsten, hůlka, ubrousek, plášť boty</a:t>
            </a:r>
            <a:r>
              <a:rPr lang="cs-CZ" dirty="0"/>
              <a:t> </a:t>
            </a:r>
            <a:r>
              <a:rPr lang="cs-CZ" dirty="0" smtClean="0"/>
              <a:t>a další</a:t>
            </a:r>
          </a:p>
          <a:p>
            <a:r>
              <a:rPr lang="cs-CZ" dirty="0"/>
              <a:t>s</a:t>
            </a:r>
            <a:r>
              <a:rPr lang="cs-CZ" dirty="0" smtClean="0"/>
              <a:t>běratelé pohádek: Božena Němcová, K. J. Erben</a:t>
            </a:r>
          </a:p>
          <a:p>
            <a:r>
              <a:rPr lang="cs-CZ" dirty="0"/>
              <a:t>a</a:t>
            </a:r>
            <a:r>
              <a:rPr lang="cs-CZ" dirty="0" smtClean="0"/>
              <a:t>utoři: Jan Drda, Karel Čapek, Miloš Macourek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199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Označ správnou odpověď: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0117469"/>
              </p:ext>
            </p:extLst>
          </p:nvPr>
        </p:nvGraphicFramePr>
        <p:xfrm>
          <a:off x="611560" y="2204862"/>
          <a:ext cx="8229600" cy="4086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817290">
                <a:tc>
                  <a:txBody>
                    <a:bodyPr/>
                    <a:lstStyle/>
                    <a:p>
                      <a:r>
                        <a:rPr lang="cs-CZ" dirty="0" smtClean="0"/>
                        <a:t>Pohádka je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vymyšlený příběh.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skutečný příběh.</a:t>
                      </a:r>
                      <a:endParaRPr lang="cs-CZ" dirty="0"/>
                    </a:p>
                  </a:txBody>
                  <a:tcPr/>
                </a:tc>
              </a:tr>
              <a:tr h="817290">
                <a:tc>
                  <a:txBody>
                    <a:bodyPr/>
                    <a:lstStyle/>
                    <a:p>
                      <a:r>
                        <a:rPr lang="cs-CZ" dirty="0" smtClean="0"/>
                        <a:t>Motivem pohádek bývá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poučení čtenáře.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boj dobra se zlem.</a:t>
                      </a:r>
                      <a:endParaRPr lang="cs-CZ" dirty="0"/>
                    </a:p>
                  </a:txBody>
                  <a:tcPr/>
                </a:tc>
              </a:tr>
              <a:tr h="817290">
                <a:tc>
                  <a:txBody>
                    <a:bodyPr/>
                    <a:lstStyle/>
                    <a:p>
                      <a:r>
                        <a:rPr lang="cs-CZ" dirty="0" smtClean="0"/>
                        <a:t>V pohádce</a:t>
                      </a:r>
                      <a:r>
                        <a:rPr lang="cs-CZ" baseline="0" dirty="0" smtClean="0"/>
                        <a:t> smyšlené postavy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vystupují.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nevystupují.</a:t>
                      </a:r>
                      <a:endParaRPr lang="cs-CZ" dirty="0"/>
                    </a:p>
                  </a:txBody>
                  <a:tcPr/>
                </a:tc>
              </a:tr>
              <a:tr h="817290">
                <a:tc>
                  <a:txBody>
                    <a:bodyPr/>
                    <a:lstStyle/>
                    <a:p>
                      <a:r>
                        <a:rPr lang="cs-CZ" dirty="0" smtClean="0"/>
                        <a:t>Ke sběratelům lidových pohádek řadíme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Miloše Macourka.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K. J. Erbena.</a:t>
                      </a:r>
                      <a:endParaRPr lang="cs-CZ" dirty="0"/>
                    </a:p>
                  </a:txBody>
                  <a:tcPr/>
                </a:tc>
              </a:tr>
              <a:tr h="817290">
                <a:tc>
                  <a:txBody>
                    <a:bodyPr/>
                    <a:lstStyle/>
                    <a:p>
                      <a:r>
                        <a:rPr lang="cs-CZ" dirty="0" smtClean="0"/>
                        <a:t>Kouzelné</a:t>
                      </a:r>
                      <a:r>
                        <a:rPr lang="cs-CZ" baseline="0" dirty="0" smtClean="0"/>
                        <a:t> předměty se v pohádkách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nevyskytují.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vyskytují.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299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Utvoř správné pohádkové dvojice: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1797800"/>
              </p:ext>
            </p:extLst>
          </p:nvPr>
        </p:nvGraphicFramePr>
        <p:xfrm>
          <a:off x="457200" y="1935161"/>
          <a:ext cx="8229600" cy="4734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676314">
                <a:tc>
                  <a:txBody>
                    <a:bodyPr/>
                    <a:lstStyle/>
                    <a:p>
                      <a:r>
                        <a:rPr lang="cs-CZ" dirty="0" smtClean="0"/>
                        <a:t>Jeníček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Smolíček</a:t>
                      </a:r>
                      <a:r>
                        <a:rPr lang="cs-CZ" baseline="0" dirty="0" smtClean="0"/>
                        <a:t> pacholíček</a:t>
                      </a:r>
                      <a:endParaRPr lang="cs-CZ" dirty="0"/>
                    </a:p>
                  </a:txBody>
                  <a:tcPr/>
                </a:tc>
              </a:tr>
              <a:tr h="676314">
                <a:tc>
                  <a:txBody>
                    <a:bodyPr/>
                    <a:lstStyle/>
                    <a:p>
                      <a:r>
                        <a:rPr lang="cs-CZ" dirty="0" smtClean="0"/>
                        <a:t>Lotrando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Budulínek</a:t>
                      </a:r>
                      <a:endParaRPr lang="cs-CZ" dirty="0"/>
                    </a:p>
                  </a:txBody>
                  <a:tcPr/>
                </a:tc>
              </a:tr>
              <a:tr h="676314">
                <a:tc>
                  <a:txBody>
                    <a:bodyPr/>
                    <a:lstStyle/>
                    <a:p>
                      <a:r>
                        <a:rPr lang="cs-CZ" dirty="0" smtClean="0"/>
                        <a:t>Jelen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Princezna Zubejda</a:t>
                      </a:r>
                      <a:endParaRPr lang="cs-CZ" dirty="0"/>
                    </a:p>
                  </a:txBody>
                  <a:tcPr/>
                </a:tc>
              </a:tr>
              <a:tr h="676314">
                <a:tc>
                  <a:txBody>
                    <a:bodyPr/>
                    <a:lstStyle/>
                    <a:p>
                      <a:r>
                        <a:rPr lang="cs-CZ" dirty="0" smtClean="0"/>
                        <a:t>Liška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Ivánek</a:t>
                      </a:r>
                      <a:endParaRPr lang="cs-CZ" dirty="0"/>
                    </a:p>
                  </a:txBody>
                  <a:tcPr/>
                </a:tc>
              </a:tr>
              <a:tr h="676314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Nastěnka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Mařenka</a:t>
                      </a:r>
                      <a:endParaRPr lang="cs-CZ" dirty="0"/>
                    </a:p>
                  </a:txBody>
                  <a:tcPr/>
                </a:tc>
              </a:tr>
              <a:tr h="676314">
                <a:tc>
                  <a:txBody>
                    <a:bodyPr/>
                    <a:lstStyle/>
                    <a:p>
                      <a:r>
                        <a:rPr lang="cs-CZ" dirty="0" smtClean="0"/>
                        <a:t>Zlatovláska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Červená</a:t>
                      </a:r>
                      <a:r>
                        <a:rPr lang="cs-CZ" baseline="0" dirty="0" smtClean="0"/>
                        <a:t> karkulka</a:t>
                      </a:r>
                      <a:endParaRPr lang="cs-CZ" dirty="0"/>
                    </a:p>
                  </a:txBody>
                  <a:tcPr/>
                </a:tc>
              </a:tr>
              <a:tr h="676314">
                <a:tc>
                  <a:txBody>
                    <a:bodyPr/>
                    <a:lstStyle/>
                    <a:p>
                      <a:r>
                        <a:rPr lang="cs-CZ" dirty="0" smtClean="0"/>
                        <a:t>Vlk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Jiřík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3373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dirty="0" smtClean="0"/>
              <a:t>Představ si, že máš kouzelný prsten, který ti splní tři přání. Která to budou?</a:t>
            </a:r>
            <a:endParaRPr lang="cs-CZ" sz="40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9432631"/>
              </p:ext>
            </p:extLst>
          </p:nvPr>
        </p:nvGraphicFramePr>
        <p:xfrm>
          <a:off x="457200" y="1935162"/>
          <a:ext cx="8229600" cy="46621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0"/>
              </a:tblGrid>
              <a:tr h="1554063">
                <a:tc>
                  <a:txBody>
                    <a:bodyPr/>
                    <a:lstStyle/>
                    <a:p>
                      <a:r>
                        <a:rPr lang="cs-CZ" dirty="0" smtClean="0"/>
                        <a:t>1. přání:</a:t>
                      </a:r>
                      <a:endParaRPr lang="cs-CZ" dirty="0"/>
                    </a:p>
                  </a:txBody>
                  <a:tcPr/>
                </a:tc>
              </a:tr>
              <a:tr h="1554063">
                <a:tc>
                  <a:txBody>
                    <a:bodyPr/>
                    <a:lstStyle/>
                    <a:p>
                      <a:r>
                        <a:rPr lang="cs-CZ" dirty="0" smtClean="0"/>
                        <a:t>2. přání:</a:t>
                      </a:r>
                      <a:endParaRPr lang="cs-CZ" dirty="0"/>
                    </a:p>
                  </a:txBody>
                  <a:tcPr/>
                </a:tc>
              </a:tr>
              <a:tr h="1554063">
                <a:tc>
                  <a:txBody>
                    <a:bodyPr/>
                    <a:lstStyle/>
                    <a:p>
                      <a:r>
                        <a:rPr lang="cs-CZ" dirty="0" smtClean="0"/>
                        <a:t>3. přání: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400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</TotalTime>
  <Words>242</Words>
  <Application>Microsoft Office PowerPoint</Application>
  <PresentationFormat>Předvádění na obrazovce 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Tok</vt:lpstr>
      <vt:lpstr>Motiv systému Office</vt:lpstr>
      <vt:lpstr>Prezentace aplikace PowerPoint</vt:lpstr>
      <vt:lpstr>Prezentace aplikace PowerPoint</vt:lpstr>
      <vt:lpstr>POHÁDKY</vt:lpstr>
      <vt:lpstr>Co bychom měli vědět:</vt:lpstr>
      <vt:lpstr>Označ správnou odpověď:</vt:lpstr>
      <vt:lpstr>Utvoř správné pohádkové dvojice:</vt:lpstr>
      <vt:lpstr>Představ si, že máš kouzelný prsten, který ti splní tři přání. Která to budou?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POHÁDKY</dc:title>
  <dc:creator>Dvořáková Vladimíra</dc:creator>
  <cp:lastModifiedBy>Dvořáková Vladimíra</cp:lastModifiedBy>
  <cp:revision>10</cp:revision>
  <dcterms:created xsi:type="dcterms:W3CDTF">2012-01-31T12:27:35Z</dcterms:created>
  <dcterms:modified xsi:type="dcterms:W3CDTF">2012-02-29T08:52:51Z</dcterms:modified>
</cp:coreProperties>
</file>