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"/>
  </p:notesMasterIdLst>
  <p:sldIdLst>
    <p:sldId id="259" r:id="rId2"/>
    <p:sldId id="257" r:id="rId3"/>
    <p:sldId id="258" r:id="rId4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2" d="100"/>
          <a:sy n="42" d="100"/>
        </p:scale>
        <p:origin x="-1164" y="-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cs-CZ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0C103F70-4429-41BC-AF03-5512D94F89E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2522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C0B891BC-4F3E-427B-9D5C-DCCC1973ED2D}" type="slidenum">
              <a:rPr 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</a:t>
            </a:fld>
            <a:endParaRPr 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56820D0-4C09-4F43-9CA0-43496887B11B}" type="slidenum">
              <a:rPr lang="cs-CZ"/>
              <a:pPr/>
              <a:t>2</a:t>
            </a:fld>
            <a:endParaRPr lang="cs-CZ"/>
          </a:p>
        </p:txBody>
      </p:sp>
      <p:sp>
        <p:nvSpPr>
          <p:cNvPr id="71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967F10-63E7-4FE9-944A-7349EC843913}" type="slidenum">
              <a:rPr lang="cs-CZ"/>
              <a:pPr/>
              <a:t>3</a:t>
            </a:fld>
            <a:endParaRPr lang="cs-CZ"/>
          </a:p>
        </p:txBody>
      </p:sp>
      <p:sp>
        <p:nvSpPr>
          <p:cNvPr id="81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cs-CZ" dirty="0" smtClean="0"/>
              <a:t>Zdroj: </a:t>
            </a:r>
            <a:r>
              <a:rPr lang="cs-CZ" smtClean="0"/>
              <a:t>sada Office</a:t>
            </a: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074EA71-A7F5-4A37-9648-6BF8FA80FFB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176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0DE229B-AD54-44ED-8984-58EFA92BBC5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3341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8B518E6-6560-4E23-8E3A-83FCC48E9E1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6574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6112" cy="4984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1750" y="1768475"/>
            <a:ext cx="4457700" cy="4984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B88E21B-3168-4E47-9061-DF92B5ECE05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9405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7E75DC3-3DA3-490B-B265-8B0B71A57CC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4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4201F1A-DC99-4396-B947-C2BB4FDC9D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422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724F46E-6A79-41DF-8BEE-368B898EC4C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20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FAAA9AC-9384-47DC-9182-0018C171799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0147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77302E-F87C-47E9-8EE0-97BF6A8BE24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631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5E56C3E-52C6-4A5C-B6AC-C6934C283CB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60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5362" cy="64516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16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4FB268-CAB6-4FDC-AD29-7AB0598DDED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91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6212" cy="12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6212" cy="4984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3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0875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3150" cy="515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30677CD1-892B-4818-A824-0E83BB393D9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slide" Target="slide2.xml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bin"/><Relationship Id="rId5" Type="http://schemas.openxmlformats.org/officeDocument/2006/relationships/image" Target="../media/image5.emf"/><Relationship Id="rId10" Type="http://schemas.openxmlformats.org/officeDocument/2006/relationships/image" Target="../media/image8.wmf"/><Relationship Id="rId4" Type="http://schemas.openxmlformats.org/officeDocument/2006/relationships/image" Target="../media/image4.wmf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7556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684213"/>
            <a:ext cx="11525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odnadpis 7"/>
          <p:cNvSpPr txBox="1">
            <a:spLocks/>
          </p:cNvSpPr>
          <p:nvPr/>
        </p:nvSpPr>
        <p:spPr>
          <a:xfrm>
            <a:off x="1512888" y="4283075"/>
            <a:ext cx="7056437" cy="1931988"/>
          </a:xfrm>
          <a:prstGeom prst="rect">
            <a:avLst/>
          </a:prstGeom>
        </p:spPr>
        <p:txBody>
          <a:bodyPr/>
          <a:lstStyle/>
          <a:p>
            <a:pPr marL="342900" indent="-342900">
              <a:spcAft>
                <a:spcPts val="1425"/>
              </a:spcAft>
              <a:defRPr/>
            </a:pPr>
            <a:r>
              <a:rPr lang="cs-CZ" sz="2400" b="1" kern="0" dirty="0">
                <a:solidFill>
                  <a:srgbClr val="000000"/>
                </a:solidFill>
                <a:latin typeface="+mn-lt"/>
                <a:cs typeface="+mn-cs"/>
              </a:rPr>
              <a:t>DUM II. </a:t>
            </a:r>
            <a:r>
              <a:rPr lang="cs-CZ" sz="2400" b="1" kern="0" dirty="0">
                <a:solidFill>
                  <a:srgbClr val="000000"/>
                </a:solidFill>
                <a:latin typeface="+mn-lt"/>
                <a:cs typeface="+mn-cs"/>
              </a:rPr>
              <a:t>/ méně více 1 - </a:t>
            </a:r>
            <a:r>
              <a:rPr lang="cs-CZ" sz="2400" b="1" kern="0" dirty="0" smtClean="0">
                <a:solidFill>
                  <a:srgbClr val="000000"/>
                </a:solidFill>
                <a:latin typeface="+mn-lt"/>
                <a:cs typeface="+mn-cs"/>
              </a:rPr>
              <a:t>4</a:t>
            </a:r>
            <a:endParaRPr lang="cs-CZ" sz="2400" b="1" kern="0" dirty="0">
              <a:solidFill>
                <a:srgbClr val="000000"/>
              </a:solidFill>
              <a:latin typeface="+mn-lt"/>
              <a:cs typeface="+mn-cs"/>
            </a:endParaRPr>
          </a:p>
          <a:p>
            <a:pPr marL="342900" indent="-342900">
              <a:spcAft>
                <a:spcPts val="1425"/>
              </a:spcAft>
              <a:defRPr/>
            </a:pPr>
            <a:r>
              <a:rPr lang="cs-CZ" sz="2000" kern="0" dirty="0">
                <a:solidFill>
                  <a:srgbClr val="000000"/>
                </a:solidFill>
                <a:latin typeface="+mn-lt"/>
                <a:cs typeface="+mn-cs"/>
              </a:rPr>
              <a:t>Mgr. Barbora Budínová 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2411413"/>
            <a:ext cx="8056562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838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Line 1">
            <a:hlinkClick r:id="rId3" action="ppaction://hlinksldjump"/>
          </p:cNvPr>
          <p:cNvSpPr>
            <a:spLocks noChangeShapeType="1"/>
          </p:cNvSpPr>
          <p:nvPr/>
        </p:nvSpPr>
        <p:spPr bwMode="auto">
          <a:xfrm>
            <a:off x="539750" y="2700338"/>
            <a:ext cx="8999538" cy="1587"/>
          </a:xfrm>
          <a:prstGeom prst="line">
            <a:avLst/>
          </a:prstGeom>
          <a:noFill/>
          <a:ln w="288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3240088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5148263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240088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029200"/>
            <a:ext cx="161925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2" name="Picture 6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959225"/>
            <a:ext cx="161925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3" name="Picture 7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63" y="3486150"/>
            <a:ext cx="188595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8">
            <a:hlinkClick r:id="" action="ppaction://noaction">
              <a:snd r:embed="rId6" name="kovnakov.mp3"/>
            </a:hlinkClick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475" y="-293688"/>
            <a:ext cx="1885950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5" name="Picture 9">
            <a:hlinkClick r:id="" action="ppaction://noaction">
              <a:snd r:embed="rId6" name="kovnakov.mp3"/>
            </a:hlinkClick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38" y="-293688"/>
            <a:ext cx="1885950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6" name="Picture 10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6831013"/>
            <a:ext cx="18002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Line 1"/>
          <p:cNvSpPr>
            <a:spLocks noChangeShapeType="1"/>
          </p:cNvSpPr>
          <p:nvPr/>
        </p:nvSpPr>
        <p:spPr bwMode="auto">
          <a:xfrm>
            <a:off x="539750" y="2700338"/>
            <a:ext cx="8999538" cy="1587"/>
          </a:xfrm>
          <a:prstGeom prst="line">
            <a:avLst/>
          </a:prstGeom>
          <a:noFill/>
          <a:ln w="288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3240088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0400" y="5148263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240088"/>
            <a:ext cx="1619250" cy="191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029200"/>
            <a:ext cx="161925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959225"/>
            <a:ext cx="1619250" cy="1919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439863" y="-293688"/>
            <a:ext cx="1885950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24804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>
              <a:buClrTx/>
              <a:buFontTx/>
              <a:buNone/>
            </a:pPr>
            <a:r>
              <a:rPr lang="cs-CZ" sz="23000"/>
              <a:t>&lt;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4054475" y="-293688"/>
            <a:ext cx="1885950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24804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>
              <a:buClrTx/>
              <a:buFontTx/>
              <a:buNone/>
            </a:pPr>
            <a:r>
              <a:rPr lang="cs-CZ" sz="23000"/>
              <a:t>=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840538" y="-293688"/>
            <a:ext cx="1885950" cy="3352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24804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>
              <a:buClrTx/>
              <a:buFontTx/>
              <a:buNone/>
            </a:pPr>
            <a:r>
              <a:rPr lang="cs-CZ" sz="23000"/>
              <a:t>&gt;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34453</TotalTime>
  <Words>23</Words>
  <Application>Microsoft Office PowerPoint</Application>
  <PresentationFormat>Vlastní</PresentationFormat>
  <Paragraphs>9</Paragraphs>
  <Slides>3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Times New Roman</vt:lpstr>
      <vt:lpstr>Arial</vt:lpstr>
      <vt:lpstr>Arial Unicode MS</vt:lpstr>
      <vt:lpstr>Motiv systému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Učitel</cp:lastModifiedBy>
  <cp:revision>2</cp:revision>
  <cp:lastPrinted>1601-01-01T00:00:00Z</cp:lastPrinted>
  <dcterms:created xsi:type="dcterms:W3CDTF">2011-02-13T08:57:49Z</dcterms:created>
  <dcterms:modified xsi:type="dcterms:W3CDTF">2012-09-29T07:38:00Z</dcterms:modified>
</cp:coreProperties>
</file>