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63" r:id="rId2"/>
  </p:sldMasterIdLst>
  <p:notesMasterIdLst>
    <p:notesMasterId r:id="rId10"/>
  </p:notesMasterIdLst>
  <p:sldIdLst>
    <p:sldId id="279" r:id="rId3"/>
    <p:sldId id="270" r:id="rId4"/>
    <p:sldId id="271" r:id="rId5"/>
    <p:sldId id="272" r:id="rId6"/>
    <p:sldId id="278" r:id="rId7"/>
    <p:sldId id="277" r:id="rId8"/>
    <p:sldId id="267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0000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51" autoAdjust="0"/>
    <p:restoredTop sz="91935" autoAdjust="0"/>
  </p:normalViewPr>
  <p:slideViewPr>
    <p:cSldViewPr>
      <p:cViewPr varScale="1">
        <p:scale>
          <a:sx n="48" d="100"/>
          <a:sy n="48" d="100"/>
        </p:scale>
        <p:origin x="-100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cs-CZ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47AD9A2A-1867-4DC9-947F-10873CD3DBA3}" type="datetimeFigureOut">
              <a:rPr lang="cs-CZ"/>
              <a:pPr/>
              <a:t>4.5.2011</a:t>
            </a:fld>
            <a:endParaRPr lang="cs-CZ"/>
          </a:p>
        </p:txBody>
      </p:sp>
      <p:sp>
        <p:nvSpPr>
          <p:cNvPr id="399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99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399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cs-CZ"/>
          </a:p>
        </p:txBody>
      </p:sp>
      <p:sp>
        <p:nvSpPr>
          <p:cNvPr id="399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43B98F2C-5A95-4F30-A78F-F677A65528E4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049160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>
                <a:latin typeface="Arial" charset="0"/>
              </a:rPr>
              <a:t>Jaromír </a:t>
            </a:r>
            <a:r>
              <a:rPr lang="cs-CZ" dirty="0" err="1">
                <a:latin typeface="Arial" charset="0"/>
              </a:rPr>
              <a:t>Demek</a:t>
            </a:r>
            <a:r>
              <a:rPr lang="cs-CZ" dirty="0">
                <a:latin typeface="Arial" charset="0"/>
              </a:rPr>
              <a:t>, Ivan Mališ: Zeměpis – Zeměpis světadílů, pro 6. a 7. ročník základní školy</a:t>
            </a:r>
          </a:p>
          <a:p>
            <a:endParaRPr lang="cs-CZ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>
                <a:latin typeface="Arial" charset="0"/>
              </a:rPr>
              <a:t>Jaromír Demek, Ivan Mališ: Zeměpis – Zeměpis světadílů, pro 6. a 7. ročník základní školy</a:t>
            </a:r>
          </a:p>
          <a:p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>
                <a:latin typeface="Arial" charset="0"/>
              </a:rPr>
              <a:t>Jaromír Demek, Ivan Mališ: Zeměpis – Zeměpis světadílů, pro 6. a 7. ročník základní školy</a:t>
            </a:r>
          </a:p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latin typeface="Arial" charset="0"/>
              </a:rPr>
              <a:t>[c</a:t>
            </a:r>
            <a:r>
              <a:rPr lang="cs-CZ" dirty="0">
                <a:latin typeface="Arial" charset="0"/>
              </a:rPr>
              <a:t>i</a:t>
            </a:r>
            <a:r>
              <a:rPr lang="en-US" dirty="0">
                <a:latin typeface="Arial" charset="0"/>
              </a:rPr>
              <a:t>t. 2011</a:t>
            </a:r>
            <a:r>
              <a:rPr lang="cs-CZ" dirty="0">
                <a:latin typeface="Arial" charset="0"/>
              </a:rPr>
              <a:t>-02-08 Dostupný pod licencí </a:t>
            </a:r>
            <a:r>
              <a:rPr lang="cs-CZ" dirty="0" err="1">
                <a:latin typeface="Arial" charset="0"/>
              </a:rPr>
              <a:t>Creative</a:t>
            </a:r>
            <a:r>
              <a:rPr lang="cs-CZ" dirty="0">
                <a:latin typeface="Arial" charset="0"/>
              </a:rPr>
              <a:t> </a:t>
            </a:r>
            <a:r>
              <a:rPr lang="cs-CZ" dirty="0" err="1">
                <a:latin typeface="Arial" charset="0"/>
              </a:rPr>
              <a:t>Commons</a:t>
            </a:r>
            <a:r>
              <a:rPr lang="cs-CZ" dirty="0">
                <a:latin typeface="Arial" charset="0"/>
              </a:rPr>
              <a:t> na </a:t>
            </a:r>
          </a:p>
          <a:p>
            <a:r>
              <a:rPr lang="cs-CZ" dirty="0">
                <a:latin typeface="Arial" charset="0"/>
              </a:rPr>
              <a:t>http://cs.wikipedia.org/wiki/Soubor:Persian_Gulf_relief_location_map.png</a:t>
            </a:r>
          </a:p>
          <a:p>
            <a:endParaRPr lang="cs-CZ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latin typeface="Arial" charset="0"/>
              </a:rPr>
              <a:t>[c</a:t>
            </a:r>
            <a:r>
              <a:rPr lang="cs-CZ" dirty="0">
                <a:latin typeface="Arial" charset="0"/>
              </a:rPr>
              <a:t>i</a:t>
            </a:r>
            <a:r>
              <a:rPr lang="en-US" dirty="0">
                <a:latin typeface="Arial" charset="0"/>
              </a:rPr>
              <a:t>t. 2011</a:t>
            </a:r>
            <a:r>
              <a:rPr lang="cs-CZ" dirty="0">
                <a:latin typeface="Arial" charset="0"/>
              </a:rPr>
              <a:t>-02-08 Dostupný pod licencí </a:t>
            </a:r>
            <a:r>
              <a:rPr lang="cs-CZ" dirty="0" err="1">
                <a:latin typeface="Arial" charset="0"/>
              </a:rPr>
              <a:t>Creative</a:t>
            </a:r>
            <a:r>
              <a:rPr lang="cs-CZ" dirty="0">
                <a:latin typeface="Arial" charset="0"/>
              </a:rPr>
              <a:t> </a:t>
            </a:r>
            <a:r>
              <a:rPr lang="cs-CZ" dirty="0" err="1">
                <a:latin typeface="Arial" charset="0"/>
              </a:rPr>
              <a:t>Commons</a:t>
            </a:r>
            <a:r>
              <a:rPr lang="cs-CZ" dirty="0">
                <a:latin typeface="Arial" charset="0"/>
              </a:rPr>
              <a:t> na </a:t>
            </a:r>
          </a:p>
          <a:p>
            <a:r>
              <a:rPr lang="cs-CZ" dirty="0">
                <a:latin typeface="Arial" charset="0"/>
              </a:rPr>
              <a:t>http://cs.wikipedia.org/wiki/Soubor:Kaaba_Mirror_like.jpg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-6350" y="20638"/>
            <a:ext cx="9144000" cy="6858000"/>
            <a:chOff x="0" y="0"/>
            <a:chExt cx="5760" cy="4320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3072"/>
              <a:ext cx="5760" cy="1248"/>
            </a:xfrm>
            <a:custGeom>
              <a:avLst/>
              <a:gdLst>
                <a:gd name="T0" fmla="*/ 5760 w 6027"/>
                <a:gd name="T1" fmla="*/ 1248 h 2296"/>
                <a:gd name="T2" fmla="*/ 0 w 6027"/>
                <a:gd name="T3" fmla="*/ 1248 h 2296"/>
                <a:gd name="T4" fmla="*/ 0 w 6027"/>
                <a:gd name="T5" fmla="*/ 0 h 2296"/>
                <a:gd name="T6" fmla="*/ 5760 w 6027"/>
                <a:gd name="T7" fmla="*/ 0 h 2296"/>
                <a:gd name="T8" fmla="*/ 5760 w 6027"/>
                <a:gd name="T9" fmla="*/ 1248 h 2296"/>
                <a:gd name="T10" fmla="*/ 5760 w 6027"/>
                <a:gd name="T11" fmla="*/ 1248 h 229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0" y="0"/>
              <a:ext cx="5760" cy="3072"/>
            </a:xfrm>
            <a:custGeom>
              <a:avLst/>
              <a:gdLst>
                <a:gd name="T0" fmla="*/ 6027 w 6027"/>
                <a:gd name="T1" fmla="*/ 2296 h 2296"/>
                <a:gd name="T2" fmla="*/ 0 w 6027"/>
                <a:gd name="T3" fmla="*/ 2296 h 2296"/>
                <a:gd name="T4" fmla="*/ 0 w 6027"/>
                <a:gd name="T5" fmla="*/ 0 h 2296"/>
                <a:gd name="T6" fmla="*/ 6027 w 6027"/>
                <a:gd name="T7" fmla="*/ 0 h 2296"/>
                <a:gd name="T8" fmla="*/ 6027 w 6027"/>
                <a:gd name="T9" fmla="*/ 2296 h 2296"/>
                <a:gd name="T10" fmla="*/ 6027 w 6027"/>
                <a:gd name="T11" fmla="*/ 2296 h 2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</p:grpSp>
      <p:sp>
        <p:nvSpPr>
          <p:cNvPr id="7" name="Freeform 5"/>
          <p:cNvSpPr>
            <a:spLocks/>
          </p:cNvSpPr>
          <p:nvPr/>
        </p:nvSpPr>
        <p:spPr bwMode="hidden">
          <a:xfrm>
            <a:off x="6242050" y="6269038"/>
            <a:ext cx="2895600" cy="609600"/>
          </a:xfrm>
          <a:custGeom>
            <a:avLst/>
            <a:gdLst>
              <a:gd name="T0" fmla="*/ 2895600 w 5748"/>
              <a:gd name="T1" fmla="*/ 609600 h 246"/>
              <a:gd name="T2" fmla="*/ 0 w 5748"/>
              <a:gd name="T3" fmla="*/ 609600 h 246"/>
              <a:gd name="T4" fmla="*/ 0 w 5748"/>
              <a:gd name="T5" fmla="*/ 0 h 246"/>
              <a:gd name="T6" fmla="*/ 2895600 w 5748"/>
              <a:gd name="T7" fmla="*/ 0 h 246"/>
              <a:gd name="T8" fmla="*/ 2895600 w 5748"/>
              <a:gd name="T9" fmla="*/ 609600 h 246"/>
              <a:gd name="T10" fmla="*/ 2895600 w 5748"/>
              <a:gd name="T11" fmla="*/ 609600 h 246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grpSp>
        <p:nvGrpSpPr>
          <p:cNvPr id="8" name="Group 6"/>
          <p:cNvGrpSpPr>
            <a:grpSpLocks/>
          </p:cNvGrpSpPr>
          <p:nvPr/>
        </p:nvGrpSpPr>
        <p:grpSpPr bwMode="auto">
          <a:xfrm>
            <a:off x="-1588" y="6034088"/>
            <a:ext cx="7845426" cy="850900"/>
            <a:chOff x="0" y="3792"/>
            <a:chExt cx="4942" cy="536"/>
          </a:xfrm>
        </p:grpSpPr>
        <p:sp>
          <p:nvSpPr>
            <p:cNvPr id="9" name="Freeform 7"/>
            <p:cNvSpPr>
              <a:spLocks/>
            </p:cNvSpPr>
            <p:nvPr userDrawn="1"/>
          </p:nvSpPr>
          <p:spPr bwMode="ltGray">
            <a:xfrm>
              <a:off x="1488" y="3792"/>
              <a:ext cx="3240" cy="536"/>
            </a:xfrm>
            <a:custGeom>
              <a:avLst/>
              <a:gdLst>
                <a:gd name="T0" fmla="*/ 3132 w 3240"/>
                <a:gd name="T1" fmla="*/ 469 h 536"/>
                <a:gd name="T2" fmla="*/ 2995 w 3240"/>
                <a:gd name="T3" fmla="*/ 395 h 536"/>
                <a:gd name="T4" fmla="*/ 2911 w 3240"/>
                <a:gd name="T5" fmla="*/ 375 h 536"/>
                <a:gd name="T6" fmla="*/ 2678 w 3240"/>
                <a:gd name="T7" fmla="*/ 228 h 536"/>
                <a:gd name="T8" fmla="*/ 2553 w 3240"/>
                <a:gd name="T9" fmla="*/ 74 h 536"/>
                <a:gd name="T10" fmla="*/ 2457 w 3240"/>
                <a:gd name="T11" fmla="*/ 7 h 536"/>
                <a:gd name="T12" fmla="*/ 2403 w 3240"/>
                <a:gd name="T13" fmla="*/ 47 h 536"/>
                <a:gd name="T14" fmla="*/ 2289 w 3240"/>
                <a:gd name="T15" fmla="*/ 74 h 536"/>
                <a:gd name="T16" fmla="*/ 2134 w 3240"/>
                <a:gd name="T17" fmla="*/ 74 h 536"/>
                <a:gd name="T18" fmla="*/ 2044 w 3240"/>
                <a:gd name="T19" fmla="*/ 128 h 536"/>
                <a:gd name="T20" fmla="*/ 1775 w 3240"/>
                <a:gd name="T21" fmla="*/ 222 h 536"/>
                <a:gd name="T22" fmla="*/ 1602 w 3240"/>
                <a:gd name="T23" fmla="*/ 181 h 536"/>
                <a:gd name="T24" fmla="*/ 1560 w 3240"/>
                <a:gd name="T25" fmla="*/ 101 h 536"/>
                <a:gd name="T26" fmla="*/ 1542 w 3240"/>
                <a:gd name="T27" fmla="*/ 87 h 536"/>
                <a:gd name="T28" fmla="*/ 1446 w 3240"/>
                <a:gd name="T29" fmla="*/ 60 h 536"/>
                <a:gd name="T30" fmla="*/ 1375 w 3240"/>
                <a:gd name="T31" fmla="*/ 74 h 536"/>
                <a:gd name="T32" fmla="*/ 1309 w 3240"/>
                <a:gd name="T33" fmla="*/ 87 h 536"/>
                <a:gd name="T34" fmla="*/ 1243 w 3240"/>
                <a:gd name="T35" fmla="*/ 13 h 536"/>
                <a:gd name="T36" fmla="*/ 1225 w 3240"/>
                <a:gd name="T37" fmla="*/ 0 h 536"/>
                <a:gd name="T38" fmla="*/ 1189 w 3240"/>
                <a:gd name="T39" fmla="*/ 0 h 536"/>
                <a:gd name="T40" fmla="*/ 1106 w 3240"/>
                <a:gd name="T41" fmla="*/ 34 h 536"/>
                <a:gd name="T42" fmla="*/ 1106 w 3240"/>
                <a:gd name="T43" fmla="*/ 34 h 536"/>
                <a:gd name="T44" fmla="*/ 1094 w 3240"/>
                <a:gd name="T45" fmla="*/ 40 h 536"/>
                <a:gd name="T46" fmla="*/ 1070 w 3240"/>
                <a:gd name="T47" fmla="*/ 54 h 536"/>
                <a:gd name="T48" fmla="*/ 1034 w 3240"/>
                <a:gd name="T49" fmla="*/ 74 h 536"/>
                <a:gd name="T50" fmla="*/ 1004 w 3240"/>
                <a:gd name="T51" fmla="*/ 74 h 536"/>
                <a:gd name="T52" fmla="*/ 986 w 3240"/>
                <a:gd name="T53" fmla="*/ 74 h 536"/>
                <a:gd name="T54" fmla="*/ 956 w 3240"/>
                <a:gd name="T55" fmla="*/ 81 h 536"/>
                <a:gd name="T56" fmla="*/ 920 w 3240"/>
                <a:gd name="T57" fmla="*/ 94 h 536"/>
                <a:gd name="T58" fmla="*/ 884 w 3240"/>
                <a:gd name="T59" fmla="*/ 107 h 536"/>
                <a:gd name="T60" fmla="*/ 843 w 3240"/>
                <a:gd name="T61" fmla="*/ 128 h 536"/>
                <a:gd name="T62" fmla="*/ 813 w 3240"/>
                <a:gd name="T63" fmla="*/ 141 h 536"/>
                <a:gd name="T64" fmla="*/ 789 w 3240"/>
                <a:gd name="T65" fmla="*/ 148 h 536"/>
                <a:gd name="T66" fmla="*/ 783 w 3240"/>
                <a:gd name="T67" fmla="*/ 154 h 536"/>
                <a:gd name="T68" fmla="*/ 556 w 3240"/>
                <a:gd name="T69" fmla="*/ 228 h 536"/>
                <a:gd name="T70" fmla="*/ 394 w 3240"/>
                <a:gd name="T71" fmla="*/ 294 h 536"/>
                <a:gd name="T72" fmla="*/ 107 w 3240"/>
                <a:gd name="T73" fmla="*/ 462 h 536"/>
                <a:gd name="T74" fmla="*/ 0 w 3240"/>
                <a:gd name="T75" fmla="*/ 536 h 536"/>
                <a:gd name="T76" fmla="*/ 3240 w 3240"/>
                <a:gd name="T77" fmla="*/ 536 h 536"/>
                <a:gd name="T78" fmla="*/ 3132 w 3240"/>
                <a:gd name="T79" fmla="*/ 469 h 536"/>
                <a:gd name="T80" fmla="*/ 3132 w 3240"/>
                <a:gd name="T81" fmla="*/ 469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240" h="536">
                  <a:moveTo>
                    <a:pt x="3132" y="469"/>
                  </a:moveTo>
                  <a:lnTo>
                    <a:pt x="2995" y="395"/>
                  </a:lnTo>
                  <a:lnTo>
                    <a:pt x="2911" y="375"/>
                  </a:lnTo>
                  <a:lnTo>
                    <a:pt x="2678" y="228"/>
                  </a:lnTo>
                  <a:lnTo>
                    <a:pt x="2553" y="74"/>
                  </a:lnTo>
                  <a:lnTo>
                    <a:pt x="2457" y="7"/>
                  </a:lnTo>
                  <a:lnTo>
                    <a:pt x="2403" y="47"/>
                  </a:lnTo>
                  <a:lnTo>
                    <a:pt x="2289" y="74"/>
                  </a:lnTo>
                  <a:lnTo>
                    <a:pt x="2134" y="74"/>
                  </a:lnTo>
                  <a:lnTo>
                    <a:pt x="2044" y="128"/>
                  </a:lnTo>
                  <a:lnTo>
                    <a:pt x="1775" y="222"/>
                  </a:lnTo>
                  <a:lnTo>
                    <a:pt x="1602" y="181"/>
                  </a:lnTo>
                  <a:lnTo>
                    <a:pt x="1560" y="101"/>
                  </a:lnTo>
                  <a:lnTo>
                    <a:pt x="1542" y="87"/>
                  </a:lnTo>
                  <a:lnTo>
                    <a:pt x="1446" y="60"/>
                  </a:lnTo>
                  <a:lnTo>
                    <a:pt x="1375" y="74"/>
                  </a:lnTo>
                  <a:lnTo>
                    <a:pt x="1309" y="87"/>
                  </a:lnTo>
                  <a:lnTo>
                    <a:pt x="1243" y="13"/>
                  </a:lnTo>
                  <a:lnTo>
                    <a:pt x="1225" y="0"/>
                  </a:lnTo>
                  <a:lnTo>
                    <a:pt x="1189" y="0"/>
                  </a:lnTo>
                  <a:lnTo>
                    <a:pt x="1106" y="34"/>
                  </a:lnTo>
                  <a:lnTo>
                    <a:pt x="1106" y="34"/>
                  </a:lnTo>
                  <a:lnTo>
                    <a:pt x="1094" y="40"/>
                  </a:lnTo>
                  <a:lnTo>
                    <a:pt x="1070" y="54"/>
                  </a:lnTo>
                  <a:lnTo>
                    <a:pt x="1034" y="74"/>
                  </a:lnTo>
                  <a:lnTo>
                    <a:pt x="1004" y="74"/>
                  </a:lnTo>
                  <a:lnTo>
                    <a:pt x="986" y="74"/>
                  </a:lnTo>
                  <a:lnTo>
                    <a:pt x="956" y="81"/>
                  </a:lnTo>
                  <a:lnTo>
                    <a:pt x="920" y="94"/>
                  </a:lnTo>
                  <a:lnTo>
                    <a:pt x="884" y="107"/>
                  </a:lnTo>
                  <a:lnTo>
                    <a:pt x="843" y="128"/>
                  </a:lnTo>
                  <a:lnTo>
                    <a:pt x="813" y="141"/>
                  </a:lnTo>
                  <a:lnTo>
                    <a:pt x="789" y="148"/>
                  </a:lnTo>
                  <a:lnTo>
                    <a:pt x="783" y="154"/>
                  </a:lnTo>
                  <a:lnTo>
                    <a:pt x="556" y="228"/>
                  </a:lnTo>
                  <a:lnTo>
                    <a:pt x="394" y="294"/>
                  </a:lnTo>
                  <a:lnTo>
                    <a:pt x="107" y="462"/>
                  </a:lnTo>
                  <a:lnTo>
                    <a:pt x="0" y="536"/>
                  </a:lnTo>
                  <a:lnTo>
                    <a:pt x="3240" y="536"/>
                  </a:lnTo>
                  <a:lnTo>
                    <a:pt x="3132" y="469"/>
                  </a:lnTo>
                  <a:lnTo>
                    <a:pt x="3132" y="469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grpSp>
          <p:nvGrpSpPr>
            <p:cNvPr id="10" name="Group 8"/>
            <p:cNvGrpSpPr>
              <a:grpSpLocks/>
            </p:cNvGrpSpPr>
            <p:nvPr userDrawn="1"/>
          </p:nvGrpSpPr>
          <p:grpSpPr bwMode="auto">
            <a:xfrm>
              <a:off x="2486" y="3792"/>
              <a:ext cx="2456" cy="536"/>
              <a:chOff x="2486" y="3792"/>
              <a:chExt cx="2456" cy="536"/>
            </a:xfrm>
          </p:grpSpPr>
          <p:sp>
            <p:nvSpPr>
              <p:cNvPr id="12" name="Freeform 9"/>
              <p:cNvSpPr>
                <a:spLocks/>
              </p:cNvSpPr>
              <p:nvPr userDrawn="1"/>
            </p:nvSpPr>
            <p:spPr bwMode="ltGray">
              <a:xfrm>
                <a:off x="3948" y="3799"/>
                <a:ext cx="994" cy="529"/>
              </a:xfrm>
              <a:custGeom>
                <a:avLst/>
                <a:gdLst>
                  <a:gd name="T0" fmla="*/ 636 w 994"/>
                  <a:gd name="T1" fmla="*/ 373 h 529"/>
                  <a:gd name="T2" fmla="*/ 495 w 994"/>
                  <a:gd name="T3" fmla="*/ 370 h 529"/>
                  <a:gd name="T4" fmla="*/ 280 w 994"/>
                  <a:gd name="T5" fmla="*/ 249 h 529"/>
                  <a:gd name="T6" fmla="*/ 127 w 994"/>
                  <a:gd name="T7" fmla="*/ 66 h 529"/>
                  <a:gd name="T8" fmla="*/ 0 w 994"/>
                  <a:gd name="T9" fmla="*/ 0 h 529"/>
                  <a:gd name="T10" fmla="*/ 22 w 994"/>
                  <a:gd name="T11" fmla="*/ 26 h 529"/>
                  <a:gd name="T12" fmla="*/ 0 w 994"/>
                  <a:gd name="T13" fmla="*/ 65 h 529"/>
                  <a:gd name="T14" fmla="*/ 30 w 994"/>
                  <a:gd name="T15" fmla="*/ 119 h 529"/>
                  <a:gd name="T16" fmla="*/ 75 w 994"/>
                  <a:gd name="T17" fmla="*/ 243 h 529"/>
                  <a:gd name="T18" fmla="*/ 45 w 994"/>
                  <a:gd name="T19" fmla="*/ 422 h 529"/>
                  <a:gd name="T20" fmla="*/ 200 w 994"/>
                  <a:gd name="T21" fmla="*/ 329 h 529"/>
                  <a:gd name="T22" fmla="*/ 592 w 994"/>
                  <a:gd name="T23" fmla="*/ 527 h 529"/>
                  <a:gd name="T24" fmla="*/ 994 w 994"/>
                  <a:gd name="T25" fmla="*/ 529 h 529"/>
                  <a:gd name="T26" fmla="*/ 828 w 994"/>
                  <a:gd name="T27" fmla="*/ 473 h 529"/>
                  <a:gd name="T28" fmla="*/ 636 w 994"/>
                  <a:gd name="T29" fmla="*/ 373 h 529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994" h="529">
                    <a:moveTo>
                      <a:pt x="636" y="373"/>
                    </a:moveTo>
                    <a:lnTo>
                      <a:pt x="495" y="370"/>
                    </a:lnTo>
                    <a:lnTo>
                      <a:pt x="280" y="249"/>
                    </a:lnTo>
                    <a:lnTo>
                      <a:pt x="127" y="66"/>
                    </a:lnTo>
                    <a:lnTo>
                      <a:pt x="0" y="0"/>
                    </a:lnTo>
                    <a:lnTo>
                      <a:pt x="22" y="26"/>
                    </a:lnTo>
                    <a:lnTo>
                      <a:pt x="0" y="65"/>
                    </a:lnTo>
                    <a:lnTo>
                      <a:pt x="30" y="119"/>
                    </a:lnTo>
                    <a:lnTo>
                      <a:pt x="75" y="243"/>
                    </a:lnTo>
                    <a:lnTo>
                      <a:pt x="45" y="422"/>
                    </a:lnTo>
                    <a:lnTo>
                      <a:pt x="200" y="329"/>
                    </a:lnTo>
                    <a:lnTo>
                      <a:pt x="592" y="527"/>
                    </a:lnTo>
                    <a:lnTo>
                      <a:pt x="994" y="529"/>
                    </a:lnTo>
                    <a:lnTo>
                      <a:pt x="828" y="473"/>
                    </a:lnTo>
                    <a:lnTo>
                      <a:pt x="636" y="373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3" name="Freeform 10"/>
              <p:cNvSpPr>
                <a:spLocks/>
              </p:cNvSpPr>
              <p:nvPr userDrawn="1"/>
            </p:nvSpPr>
            <p:spPr bwMode="ltGray">
              <a:xfrm>
                <a:off x="2677" y="3792"/>
                <a:ext cx="186" cy="395"/>
              </a:xfrm>
              <a:custGeom>
                <a:avLst/>
                <a:gdLst>
                  <a:gd name="T0" fmla="*/ 36 w 186"/>
                  <a:gd name="T1" fmla="*/ 0 h 353"/>
                  <a:gd name="T2" fmla="*/ 54 w 186"/>
                  <a:gd name="T3" fmla="*/ 20 h 353"/>
                  <a:gd name="T4" fmla="*/ 24 w 186"/>
                  <a:gd name="T5" fmla="*/ 34 h 353"/>
                  <a:gd name="T6" fmla="*/ 18 w 186"/>
                  <a:gd name="T7" fmla="*/ 74 h 353"/>
                  <a:gd name="T8" fmla="*/ 42 w 186"/>
                  <a:gd name="T9" fmla="*/ 128 h 353"/>
                  <a:gd name="T10" fmla="*/ 48 w 186"/>
                  <a:gd name="T11" fmla="*/ 181 h 353"/>
                  <a:gd name="T12" fmla="*/ 0 w 186"/>
                  <a:gd name="T13" fmla="*/ 395 h 353"/>
                  <a:gd name="T14" fmla="*/ 54 w 186"/>
                  <a:gd name="T15" fmla="*/ 261 h 353"/>
                  <a:gd name="T16" fmla="*/ 84 w 186"/>
                  <a:gd name="T17" fmla="*/ 242 h 353"/>
                  <a:gd name="T18" fmla="*/ 126 w 186"/>
                  <a:gd name="T19" fmla="*/ 141 h 353"/>
                  <a:gd name="T20" fmla="*/ 144 w 186"/>
                  <a:gd name="T21" fmla="*/ 134 h 353"/>
                  <a:gd name="T22" fmla="*/ 144 w 186"/>
                  <a:gd name="T23" fmla="*/ 101 h 353"/>
                  <a:gd name="T24" fmla="*/ 186 w 186"/>
                  <a:gd name="T25" fmla="*/ 74 h 353"/>
                  <a:gd name="T26" fmla="*/ 162 w 186"/>
                  <a:gd name="T27" fmla="*/ 67 h 353"/>
                  <a:gd name="T28" fmla="*/ 36 w 186"/>
                  <a:gd name="T29" fmla="*/ 0 h 353"/>
                  <a:gd name="T30" fmla="*/ 36 w 186"/>
                  <a:gd name="T31" fmla="*/ 0 h 353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186" h="353">
                    <a:moveTo>
                      <a:pt x="36" y="0"/>
                    </a:moveTo>
                    <a:lnTo>
                      <a:pt x="54" y="18"/>
                    </a:lnTo>
                    <a:lnTo>
                      <a:pt x="24" y="30"/>
                    </a:lnTo>
                    <a:lnTo>
                      <a:pt x="18" y="66"/>
                    </a:lnTo>
                    <a:lnTo>
                      <a:pt x="42" y="114"/>
                    </a:lnTo>
                    <a:lnTo>
                      <a:pt x="48" y="162"/>
                    </a:lnTo>
                    <a:lnTo>
                      <a:pt x="0" y="353"/>
                    </a:lnTo>
                    <a:lnTo>
                      <a:pt x="54" y="233"/>
                    </a:lnTo>
                    <a:lnTo>
                      <a:pt x="84" y="216"/>
                    </a:lnTo>
                    <a:lnTo>
                      <a:pt x="126" y="126"/>
                    </a:lnTo>
                    <a:lnTo>
                      <a:pt x="144" y="120"/>
                    </a:lnTo>
                    <a:lnTo>
                      <a:pt x="144" y="90"/>
                    </a:lnTo>
                    <a:lnTo>
                      <a:pt x="186" y="66"/>
                    </a:lnTo>
                    <a:lnTo>
                      <a:pt x="162" y="6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4" name="Freeform 11"/>
              <p:cNvSpPr>
                <a:spLocks/>
              </p:cNvSpPr>
              <p:nvPr userDrawn="1"/>
            </p:nvSpPr>
            <p:spPr bwMode="ltGray">
              <a:xfrm>
                <a:off x="3030" y="3893"/>
                <a:ext cx="378" cy="271"/>
              </a:xfrm>
              <a:custGeom>
                <a:avLst/>
                <a:gdLst>
                  <a:gd name="T0" fmla="*/ 18 w 378"/>
                  <a:gd name="T1" fmla="*/ 0 h 271"/>
                  <a:gd name="T2" fmla="*/ 12 w 378"/>
                  <a:gd name="T3" fmla="*/ 13 h 271"/>
                  <a:gd name="T4" fmla="*/ 0 w 378"/>
                  <a:gd name="T5" fmla="*/ 40 h 271"/>
                  <a:gd name="T6" fmla="*/ 60 w 378"/>
                  <a:gd name="T7" fmla="*/ 121 h 271"/>
                  <a:gd name="T8" fmla="*/ 310 w 378"/>
                  <a:gd name="T9" fmla="*/ 271 h 271"/>
                  <a:gd name="T10" fmla="*/ 290 w 378"/>
                  <a:gd name="T11" fmla="*/ 139 h 271"/>
                  <a:gd name="T12" fmla="*/ 378 w 378"/>
                  <a:gd name="T13" fmla="*/ 76 h 271"/>
                  <a:gd name="T14" fmla="*/ 251 w 378"/>
                  <a:gd name="T15" fmla="*/ 94 h 271"/>
                  <a:gd name="T16" fmla="*/ 90 w 378"/>
                  <a:gd name="T17" fmla="*/ 54 h 271"/>
                  <a:gd name="T18" fmla="*/ 18 w 378"/>
                  <a:gd name="T19" fmla="*/ 0 h 271"/>
                  <a:gd name="T20" fmla="*/ 18 w 378"/>
                  <a:gd name="T21" fmla="*/ 0 h 271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378" h="271">
                    <a:moveTo>
                      <a:pt x="18" y="0"/>
                    </a:moveTo>
                    <a:lnTo>
                      <a:pt x="12" y="13"/>
                    </a:lnTo>
                    <a:lnTo>
                      <a:pt x="0" y="40"/>
                    </a:lnTo>
                    <a:lnTo>
                      <a:pt x="60" y="121"/>
                    </a:lnTo>
                    <a:lnTo>
                      <a:pt x="310" y="271"/>
                    </a:lnTo>
                    <a:lnTo>
                      <a:pt x="290" y="139"/>
                    </a:lnTo>
                    <a:lnTo>
                      <a:pt x="378" y="76"/>
                    </a:lnTo>
                    <a:lnTo>
                      <a:pt x="251" y="94"/>
                    </a:lnTo>
                    <a:lnTo>
                      <a:pt x="90" y="54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5" name="Freeform 12"/>
              <p:cNvSpPr>
                <a:spLocks/>
              </p:cNvSpPr>
              <p:nvPr userDrawn="1"/>
            </p:nvSpPr>
            <p:spPr bwMode="ltGray">
              <a:xfrm>
                <a:off x="3628" y="3866"/>
                <a:ext cx="155" cy="74"/>
              </a:xfrm>
              <a:custGeom>
                <a:avLst/>
                <a:gdLst>
                  <a:gd name="T0" fmla="*/ 114 w 155"/>
                  <a:gd name="T1" fmla="*/ 0 h 66"/>
                  <a:gd name="T2" fmla="*/ 0 w 155"/>
                  <a:gd name="T3" fmla="*/ 0 h 66"/>
                  <a:gd name="T4" fmla="*/ 0 w 155"/>
                  <a:gd name="T5" fmla="*/ 0 h 66"/>
                  <a:gd name="T6" fmla="*/ 6 w 155"/>
                  <a:gd name="T7" fmla="*/ 7 h 66"/>
                  <a:gd name="T8" fmla="*/ 6 w 155"/>
                  <a:gd name="T9" fmla="*/ 20 h 66"/>
                  <a:gd name="T10" fmla="*/ 0 w 155"/>
                  <a:gd name="T11" fmla="*/ 27 h 66"/>
                  <a:gd name="T12" fmla="*/ 78 w 155"/>
                  <a:gd name="T13" fmla="*/ 67 h 66"/>
                  <a:gd name="T14" fmla="*/ 96 w 155"/>
                  <a:gd name="T15" fmla="*/ 47 h 66"/>
                  <a:gd name="T16" fmla="*/ 155 w 155"/>
                  <a:gd name="T17" fmla="*/ 74 h 66"/>
                  <a:gd name="T18" fmla="*/ 126 w 155"/>
                  <a:gd name="T19" fmla="*/ 27 h 66"/>
                  <a:gd name="T20" fmla="*/ 149 w 155"/>
                  <a:gd name="T21" fmla="*/ 0 h 66"/>
                  <a:gd name="T22" fmla="*/ 114 w 155"/>
                  <a:gd name="T23" fmla="*/ 0 h 66"/>
                  <a:gd name="T24" fmla="*/ 114 w 155"/>
                  <a:gd name="T25" fmla="*/ 0 h 6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55" h="66">
                    <a:moveTo>
                      <a:pt x="114" y="0"/>
                    </a:moveTo>
                    <a:lnTo>
                      <a:pt x="0" y="0"/>
                    </a:lnTo>
                    <a:lnTo>
                      <a:pt x="6" y="6"/>
                    </a:lnTo>
                    <a:lnTo>
                      <a:pt x="6" y="18"/>
                    </a:lnTo>
                    <a:lnTo>
                      <a:pt x="0" y="24"/>
                    </a:lnTo>
                    <a:lnTo>
                      <a:pt x="78" y="60"/>
                    </a:lnTo>
                    <a:lnTo>
                      <a:pt x="96" y="42"/>
                    </a:lnTo>
                    <a:lnTo>
                      <a:pt x="155" y="66"/>
                    </a:lnTo>
                    <a:lnTo>
                      <a:pt x="126" y="24"/>
                    </a:lnTo>
                    <a:lnTo>
                      <a:pt x="149" y="0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6" name="Freeform 13"/>
              <p:cNvSpPr>
                <a:spLocks/>
              </p:cNvSpPr>
              <p:nvPr userDrawn="1"/>
            </p:nvSpPr>
            <p:spPr bwMode="ltGray">
              <a:xfrm>
                <a:off x="2486" y="3859"/>
                <a:ext cx="42" cy="81"/>
              </a:xfrm>
              <a:custGeom>
                <a:avLst/>
                <a:gdLst>
                  <a:gd name="T0" fmla="*/ 6 w 42"/>
                  <a:gd name="T1" fmla="*/ 41 h 72"/>
                  <a:gd name="T2" fmla="*/ 0 w 42"/>
                  <a:gd name="T3" fmla="*/ 20 h 72"/>
                  <a:gd name="T4" fmla="*/ 12 w 42"/>
                  <a:gd name="T5" fmla="*/ 7 h 72"/>
                  <a:gd name="T6" fmla="*/ 0 w 42"/>
                  <a:gd name="T7" fmla="*/ 7 h 72"/>
                  <a:gd name="T8" fmla="*/ 12 w 42"/>
                  <a:gd name="T9" fmla="*/ 7 h 72"/>
                  <a:gd name="T10" fmla="*/ 24 w 42"/>
                  <a:gd name="T11" fmla="*/ 7 h 72"/>
                  <a:gd name="T12" fmla="*/ 36 w 42"/>
                  <a:gd name="T13" fmla="*/ 7 h 72"/>
                  <a:gd name="T14" fmla="*/ 42 w 42"/>
                  <a:gd name="T15" fmla="*/ 0 h 72"/>
                  <a:gd name="T16" fmla="*/ 30 w 42"/>
                  <a:gd name="T17" fmla="*/ 20 h 72"/>
                  <a:gd name="T18" fmla="*/ 42 w 42"/>
                  <a:gd name="T19" fmla="*/ 54 h 72"/>
                  <a:gd name="T20" fmla="*/ 12 w 42"/>
                  <a:gd name="T21" fmla="*/ 81 h 72"/>
                  <a:gd name="T22" fmla="*/ 6 w 42"/>
                  <a:gd name="T23" fmla="*/ 41 h 72"/>
                  <a:gd name="T24" fmla="*/ 6 w 42"/>
                  <a:gd name="T25" fmla="*/ 41 h 7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42" h="72">
                    <a:moveTo>
                      <a:pt x="6" y="36"/>
                    </a:moveTo>
                    <a:lnTo>
                      <a:pt x="0" y="18"/>
                    </a:lnTo>
                    <a:lnTo>
                      <a:pt x="12" y="6"/>
                    </a:lnTo>
                    <a:lnTo>
                      <a:pt x="0" y="6"/>
                    </a:lnTo>
                    <a:lnTo>
                      <a:pt x="12" y="6"/>
                    </a:lnTo>
                    <a:lnTo>
                      <a:pt x="24" y="6"/>
                    </a:lnTo>
                    <a:lnTo>
                      <a:pt x="36" y="6"/>
                    </a:lnTo>
                    <a:lnTo>
                      <a:pt x="42" y="0"/>
                    </a:lnTo>
                    <a:lnTo>
                      <a:pt x="30" y="18"/>
                    </a:lnTo>
                    <a:lnTo>
                      <a:pt x="42" y="48"/>
                    </a:lnTo>
                    <a:lnTo>
                      <a:pt x="12" y="72"/>
                    </a:lnTo>
                    <a:lnTo>
                      <a:pt x="6" y="36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sp>
          <p:nvSpPr>
            <p:cNvPr id="11" name="Freeform 14"/>
            <p:cNvSpPr>
              <a:spLocks/>
            </p:cNvSpPr>
            <p:nvPr userDrawn="1"/>
          </p:nvSpPr>
          <p:spPr bwMode="ltGray">
            <a:xfrm>
              <a:off x="0" y="3792"/>
              <a:ext cx="3976" cy="535"/>
            </a:xfrm>
            <a:custGeom>
              <a:avLst/>
              <a:gdLst>
                <a:gd name="T0" fmla="*/ 3976 w 3976"/>
                <a:gd name="T1" fmla="*/ 527 h 527"/>
                <a:gd name="T2" fmla="*/ 3970 w 3976"/>
                <a:gd name="T3" fmla="*/ 527 h 527"/>
                <a:gd name="T4" fmla="*/ 3844 w 3976"/>
                <a:gd name="T5" fmla="*/ 509 h 527"/>
                <a:gd name="T6" fmla="*/ 2487 w 3976"/>
                <a:gd name="T7" fmla="*/ 305 h 527"/>
                <a:gd name="T8" fmla="*/ 2039 w 3976"/>
                <a:gd name="T9" fmla="*/ 36 h 527"/>
                <a:gd name="T10" fmla="*/ 1907 w 3976"/>
                <a:gd name="T11" fmla="*/ 24 h 527"/>
                <a:gd name="T12" fmla="*/ 1883 w 3976"/>
                <a:gd name="T13" fmla="*/ 54 h 527"/>
                <a:gd name="T14" fmla="*/ 1859 w 3976"/>
                <a:gd name="T15" fmla="*/ 54 h 527"/>
                <a:gd name="T16" fmla="*/ 1830 w 3976"/>
                <a:gd name="T17" fmla="*/ 30 h 527"/>
                <a:gd name="T18" fmla="*/ 1704 w 3976"/>
                <a:gd name="T19" fmla="*/ 102 h 527"/>
                <a:gd name="T20" fmla="*/ 1608 w 3976"/>
                <a:gd name="T21" fmla="*/ 126 h 527"/>
                <a:gd name="T22" fmla="*/ 1561 w 3976"/>
                <a:gd name="T23" fmla="*/ 132 h 527"/>
                <a:gd name="T24" fmla="*/ 1495 w 3976"/>
                <a:gd name="T25" fmla="*/ 102 h 527"/>
                <a:gd name="T26" fmla="*/ 1357 w 3976"/>
                <a:gd name="T27" fmla="*/ 126 h 527"/>
                <a:gd name="T28" fmla="*/ 1285 w 3976"/>
                <a:gd name="T29" fmla="*/ 24 h 527"/>
                <a:gd name="T30" fmla="*/ 1280 w 3976"/>
                <a:gd name="T31" fmla="*/ 18 h 527"/>
                <a:gd name="T32" fmla="*/ 1262 w 3976"/>
                <a:gd name="T33" fmla="*/ 12 h 527"/>
                <a:gd name="T34" fmla="*/ 1238 w 3976"/>
                <a:gd name="T35" fmla="*/ 6 h 527"/>
                <a:gd name="T36" fmla="*/ 1220 w 3976"/>
                <a:gd name="T37" fmla="*/ 0 h 527"/>
                <a:gd name="T38" fmla="*/ 1196 w 3976"/>
                <a:gd name="T39" fmla="*/ 0 h 527"/>
                <a:gd name="T40" fmla="*/ 1166 w 3976"/>
                <a:gd name="T41" fmla="*/ 0 h 527"/>
                <a:gd name="T42" fmla="*/ 1142 w 3976"/>
                <a:gd name="T43" fmla="*/ 0 h 527"/>
                <a:gd name="T44" fmla="*/ 1136 w 3976"/>
                <a:gd name="T45" fmla="*/ 0 h 527"/>
                <a:gd name="T46" fmla="*/ 1130 w 3976"/>
                <a:gd name="T47" fmla="*/ 0 h 527"/>
                <a:gd name="T48" fmla="*/ 1124 w 3976"/>
                <a:gd name="T49" fmla="*/ 6 h 527"/>
                <a:gd name="T50" fmla="*/ 1118 w 3976"/>
                <a:gd name="T51" fmla="*/ 12 h 527"/>
                <a:gd name="T52" fmla="*/ 1100 w 3976"/>
                <a:gd name="T53" fmla="*/ 18 h 527"/>
                <a:gd name="T54" fmla="*/ 1088 w 3976"/>
                <a:gd name="T55" fmla="*/ 18 h 527"/>
                <a:gd name="T56" fmla="*/ 1070 w 3976"/>
                <a:gd name="T57" fmla="*/ 24 h 527"/>
                <a:gd name="T58" fmla="*/ 1052 w 3976"/>
                <a:gd name="T59" fmla="*/ 30 h 527"/>
                <a:gd name="T60" fmla="*/ 1034 w 3976"/>
                <a:gd name="T61" fmla="*/ 36 h 527"/>
                <a:gd name="T62" fmla="*/ 1028 w 3976"/>
                <a:gd name="T63" fmla="*/ 42 h 527"/>
                <a:gd name="T64" fmla="*/ 969 w 3976"/>
                <a:gd name="T65" fmla="*/ 60 h 527"/>
                <a:gd name="T66" fmla="*/ 921 w 3976"/>
                <a:gd name="T67" fmla="*/ 72 h 527"/>
                <a:gd name="T68" fmla="*/ 855 w 3976"/>
                <a:gd name="T69" fmla="*/ 48 h 527"/>
                <a:gd name="T70" fmla="*/ 825 w 3976"/>
                <a:gd name="T71" fmla="*/ 48 h 527"/>
                <a:gd name="T72" fmla="*/ 759 w 3976"/>
                <a:gd name="T73" fmla="*/ 72 h 527"/>
                <a:gd name="T74" fmla="*/ 735 w 3976"/>
                <a:gd name="T75" fmla="*/ 72 h 527"/>
                <a:gd name="T76" fmla="*/ 706 w 3976"/>
                <a:gd name="T77" fmla="*/ 60 h 527"/>
                <a:gd name="T78" fmla="*/ 640 w 3976"/>
                <a:gd name="T79" fmla="*/ 60 h 527"/>
                <a:gd name="T80" fmla="*/ 544 w 3976"/>
                <a:gd name="T81" fmla="*/ 72 h 527"/>
                <a:gd name="T82" fmla="*/ 389 w 3976"/>
                <a:gd name="T83" fmla="*/ 18 h 527"/>
                <a:gd name="T84" fmla="*/ 323 w 3976"/>
                <a:gd name="T85" fmla="*/ 60 h 527"/>
                <a:gd name="T86" fmla="*/ 317 w 3976"/>
                <a:gd name="T87" fmla="*/ 60 h 527"/>
                <a:gd name="T88" fmla="*/ 305 w 3976"/>
                <a:gd name="T89" fmla="*/ 72 h 527"/>
                <a:gd name="T90" fmla="*/ 287 w 3976"/>
                <a:gd name="T91" fmla="*/ 78 h 527"/>
                <a:gd name="T92" fmla="*/ 263 w 3976"/>
                <a:gd name="T93" fmla="*/ 90 h 527"/>
                <a:gd name="T94" fmla="*/ 203 w 3976"/>
                <a:gd name="T95" fmla="*/ 120 h 527"/>
                <a:gd name="T96" fmla="*/ 149 w 3976"/>
                <a:gd name="T97" fmla="*/ 150 h 527"/>
                <a:gd name="T98" fmla="*/ 78 w 3976"/>
                <a:gd name="T99" fmla="*/ 168 h 527"/>
                <a:gd name="T100" fmla="*/ 0 w 3976"/>
                <a:gd name="T101" fmla="*/ 180 h 527"/>
                <a:gd name="T102" fmla="*/ 0 w 3976"/>
                <a:gd name="T103" fmla="*/ 527 h 527"/>
                <a:gd name="T104" fmla="*/ 1010 w 3976"/>
                <a:gd name="T105" fmla="*/ 527 h 527"/>
                <a:gd name="T106" fmla="*/ 3725 w 3976"/>
                <a:gd name="T107" fmla="*/ 527 h 527"/>
                <a:gd name="T108" fmla="*/ 3976 w 3976"/>
                <a:gd name="T109" fmla="*/ 527 h 527"/>
                <a:gd name="T110" fmla="*/ 3976 w 3976"/>
                <a:gd name="T111" fmla="*/ 527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976" h="527">
                  <a:moveTo>
                    <a:pt x="3976" y="527"/>
                  </a:moveTo>
                  <a:lnTo>
                    <a:pt x="3970" y="527"/>
                  </a:lnTo>
                  <a:lnTo>
                    <a:pt x="3844" y="509"/>
                  </a:lnTo>
                  <a:lnTo>
                    <a:pt x="2487" y="305"/>
                  </a:lnTo>
                  <a:lnTo>
                    <a:pt x="2039" y="36"/>
                  </a:lnTo>
                  <a:lnTo>
                    <a:pt x="1907" y="24"/>
                  </a:lnTo>
                  <a:lnTo>
                    <a:pt x="1883" y="54"/>
                  </a:lnTo>
                  <a:lnTo>
                    <a:pt x="1859" y="54"/>
                  </a:lnTo>
                  <a:lnTo>
                    <a:pt x="1830" y="30"/>
                  </a:lnTo>
                  <a:lnTo>
                    <a:pt x="1704" y="102"/>
                  </a:lnTo>
                  <a:lnTo>
                    <a:pt x="1608" y="126"/>
                  </a:lnTo>
                  <a:lnTo>
                    <a:pt x="1561" y="132"/>
                  </a:lnTo>
                  <a:lnTo>
                    <a:pt x="1495" y="102"/>
                  </a:lnTo>
                  <a:lnTo>
                    <a:pt x="1357" y="126"/>
                  </a:lnTo>
                  <a:lnTo>
                    <a:pt x="1285" y="24"/>
                  </a:lnTo>
                  <a:lnTo>
                    <a:pt x="1280" y="18"/>
                  </a:lnTo>
                  <a:lnTo>
                    <a:pt x="1262" y="12"/>
                  </a:lnTo>
                  <a:lnTo>
                    <a:pt x="1238" y="6"/>
                  </a:lnTo>
                  <a:lnTo>
                    <a:pt x="1220" y="0"/>
                  </a:lnTo>
                  <a:lnTo>
                    <a:pt x="1196" y="0"/>
                  </a:lnTo>
                  <a:lnTo>
                    <a:pt x="1166" y="0"/>
                  </a:lnTo>
                  <a:lnTo>
                    <a:pt x="1142" y="0"/>
                  </a:lnTo>
                  <a:lnTo>
                    <a:pt x="1136" y="0"/>
                  </a:lnTo>
                  <a:lnTo>
                    <a:pt x="1130" y="0"/>
                  </a:lnTo>
                  <a:lnTo>
                    <a:pt x="1124" y="6"/>
                  </a:lnTo>
                  <a:lnTo>
                    <a:pt x="1118" y="12"/>
                  </a:lnTo>
                  <a:lnTo>
                    <a:pt x="1100" y="18"/>
                  </a:lnTo>
                  <a:lnTo>
                    <a:pt x="1088" y="18"/>
                  </a:lnTo>
                  <a:lnTo>
                    <a:pt x="1070" y="24"/>
                  </a:lnTo>
                  <a:lnTo>
                    <a:pt x="1052" y="30"/>
                  </a:lnTo>
                  <a:lnTo>
                    <a:pt x="1034" y="36"/>
                  </a:lnTo>
                  <a:lnTo>
                    <a:pt x="1028" y="42"/>
                  </a:lnTo>
                  <a:lnTo>
                    <a:pt x="969" y="60"/>
                  </a:lnTo>
                  <a:lnTo>
                    <a:pt x="921" y="72"/>
                  </a:lnTo>
                  <a:lnTo>
                    <a:pt x="855" y="48"/>
                  </a:lnTo>
                  <a:lnTo>
                    <a:pt x="825" y="48"/>
                  </a:lnTo>
                  <a:lnTo>
                    <a:pt x="759" y="72"/>
                  </a:lnTo>
                  <a:lnTo>
                    <a:pt x="735" y="72"/>
                  </a:lnTo>
                  <a:lnTo>
                    <a:pt x="706" y="60"/>
                  </a:lnTo>
                  <a:lnTo>
                    <a:pt x="640" y="60"/>
                  </a:lnTo>
                  <a:lnTo>
                    <a:pt x="544" y="72"/>
                  </a:lnTo>
                  <a:lnTo>
                    <a:pt x="389" y="18"/>
                  </a:lnTo>
                  <a:lnTo>
                    <a:pt x="323" y="60"/>
                  </a:lnTo>
                  <a:lnTo>
                    <a:pt x="317" y="60"/>
                  </a:lnTo>
                  <a:lnTo>
                    <a:pt x="305" y="72"/>
                  </a:lnTo>
                  <a:lnTo>
                    <a:pt x="287" y="78"/>
                  </a:lnTo>
                  <a:lnTo>
                    <a:pt x="263" y="90"/>
                  </a:lnTo>
                  <a:lnTo>
                    <a:pt x="203" y="120"/>
                  </a:lnTo>
                  <a:lnTo>
                    <a:pt x="149" y="150"/>
                  </a:lnTo>
                  <a:lnTo>
                    <a:pt x="78" y="168"/>
                  </a:lnTo>
                  <a:lnTo>
                    <a:pt x="0" y="180"/>
                  </a:lnTo>
                  <a:lnTo>
                    <a:pt x="0" y="527"/>
                  </a:lnTo>
                  <a:lnTo>
                    <a:pt x="1010" y="527"/>
                  </a:lnTo>
                  <a:lnTo>
                    <a:pt x="3725" y="527"/>
                  </a:lnTo>
                  <a:lnTo>
                    <a:pt x="3976" y="527"/>
                  </a:lnTo>
                  <a:lnTo>
                    <a:pt x="3976" y="527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75686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</p:grpSp>
      <p:grpSp>
        <p:nvGrpSpPr>
          <p:cNvPr id="17" name="Group 15"/>
          <p:cNvGrpSpPr>
            <a:grpSpLocks/>
          </p:cNvGrpSpPr>
          <p:nvPr/>
        </p:nvGrpSpPr>
        <p:grpSpPr bwMode="auto">
          <a:xfrm>
            <a:off x="627063" y="6021388"/>
            <a:ext cx="5684837" cy="849312"/>
            <a:chOff x="395" y="3793"/>
            <a:chExt cx="3581" cy="535"/>
          </a:xfrm>
        </p:grpSpPr>
        <p:sp>
          <p:nvSpPr>
            <p:cNvPr id="18" name="Freeform 16"/>
            <p:cNvSpPr>
              <a:spLocks/>
            </p:cNvSpPr>
            <p:nvPr userDrawn="1"/>
          </p:nvSpPr>
          <p:spPr bwMode="auto">
            <a:xfrm>
              <a:off x="1196" y="3793"/>
              <a:ext cx="365" cy="291"/>
            </a:xfrm>
            <a:custGeom>
              <a:avLst/>
              <a:gdLst>
                <a:gd name="T0" fmla="*/ 24 w 365"/>
                <a:gd name="T1" fmla="*/ 24 h 287"/>
                <a:gd name="T2" fmla="*/ 0 w 365"/>
                <a:gd name="T3" fmla="*/ 61 h 287"/>
                <a:gd name="T4" fmla="*/ 66 w 365"/>
                <a:gd name="T5" fmla="*/ 110 h 287"/>
                <a:gd name="T6" fmla="*/ 143 w 365"/>
                <a:gd name="T7" fmla="*/ 183 h 287"/>
                <a:gd name="T8" fmla="*/ 191 w 365"/>
                <a:gd name="T9" fmla="*/ 170 h 287"/>
                <a:gd name="T10" fmla="*/ 341 w 365"/>
                <a:gd name="T11" fmla="*/ 291 h 287"/>
                <a:gd name="T12" fmla="*/ 305 w 365"/>
                <a:gd name="T13" fmla="*/ 176 h 287"/>
                <a:gd name="T14" fmla="*/ 365 w 365"/>
                <a:gd name="T15" fmla="*/ 134 h 287"/>
                <a:gd name="T16" fmla="*/ 359 w 365"/>
                <a:gd name="T17" fmla="*/ 128 h 287"/>
                <a:gd name="T18" fmla="*/ 335 w 365"/>
                <a:gd name="T19" fmla="*/ 116 h 287"/>
                <a:gd name="T20" fmla="*/ 299 w 365"/>
                <a:gd name="T21" fmla="*/ 91 h 287"/>
                <a:gd name="T22" fmla="*/ 257 w 365"/>
                <a:gd name="T23" fmla="*/ 73 h 287"/>
                <a:gd name="T24" fmla="*/ 215 w 365"/>
                <a:gd name="T25" fmla="*/ 55 h 287"/>
                <a:gd name="T26" fmla="*/ 173 w 365"/>
                <a:gd name="T27" fmla="*/ 37 h 287"/>
                <a:gd name="T28" fmla="*/ 143 w 365"/>
                <a:gd name="T29" fmla="*/ 24 h 287"/>
                <a:gd name="T30" fmla="*/ 131 w 365"/>
                <a:gd name="T31" fmla="*/ 18 h 287"/>
                <a:gd name="T32" fmla="*/ 107 w 365"/>
                <a:gd name="T33" fmla="*/ 18 h 287"/>
                <a:gd name="T34" fmla="*/ 95 w 365"/>
                <a:gd name="T35" fmla="*/ 18 h 287"/>
                <a:gd name="T36" fmla="*/ 72 w 365"/>
                <a:gd name="T37" fmla="*/ 12 h 287"/>
                <a:gd name="T38" fmla="*/ 66 w 365"/>
                <a:gd name="T39" fmla="*/ 12 h 287"/>
                <a:gd name="T40" fmla="*/ 54 w 365"/>
                <a:gd name="T41" fmla="*/ 6 h 287"/>
                <a:gd name="T42" fmla="*/ 42 w 365"/>
                <a:gd name="T43" fmla="*/ 0 h 287"/>
                <a:gd name="T44" fmla="*/ 30 w 365"/>
                <a:gd name="T45" fmla="*/ 0 h 287"/>
                <a:gd name="T46" fmla="*/ 24 w 365"/>
                <a:gd name="T47" fmla="*/ 24 h 287"/>
                <a:gd name="T48" fmla="*/ 24 w 365"/>
                <a:gd name="T49" fmla="*/ 24 h 287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365" h="287">
                  <a:moveTo>
                    <a:pt x="24" y="24"/>
                  </a:moveTo>
                  <a:lnTo>
                    <a:pt x="0" y="60"/>
                  </a:lnTo>
                  <a:lnTo>
                    <a:pt x="66" y="108"/>
                  </a:lnTo>
                  <a:lnTo>
                    <a:pt x="143" y="180"/>
                  </a:lnTo>
                  <a:lnTo>
                    <a:pt x="191" y="168"/>
                  </a:lnTo>
                  <a:lnTo>
                    <a:pt x="341" y="287"/>
                  </a:lnTo>
                  <a:lnTo>
                    <a:pt x="305" y="174"/>
                  </a:lnTo>
                  <a:lnTo>
                    <a:pt x="365" y="132"/>
                  </a:lnTo>
                  <a:lnTo>
                    <a:pt x="359" y="126"/>
                  </a:lnTo>
                  <a:lnTo>
                    <a:pt x="335" y="114"/>
                  </a:lnTo>
                  <a:lnTo>
                    <a:pt x="299" y="90"/>
                  </a:lnTo>
                  <a:lnTo>
                    <a:pt x="257" y="72"/>
                  </a:lnTo>
                  <a:lnTo>
                    <a:pt x="215" y="54"/>
                  </a:lnTo>
                  <a:lnTo>
                    <a:pt x="173" y="36"/>
                  </a:lnTo>
                  <a:lnTo>
                    <a:pt x="143" y="24"/>
                  </a:lnTo>
                  <a:lnTo>
                    <a:pt x="131" y="18"/>
                  </a:lnTo>
                  <a:lnTo>
                    <a:pt x="107" y="18"/>
                  </a:lnTo>
                  <a:lnTo>
                    <a:pt x="95" y="18"/>
                  </a:lnTo>
                  <a:lnTo>
                    <a:pt x="72" y="12"/>
                  </a:lnTo>
                  <a:lnTo>
                    <a:pt x="66" y="12"/>
                  </a:lnTo>
                  <a:lnTo>
                    <a:pt x="54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24" y="2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9" name="Freeform 17"/>
            <p:cNvSpPr>
              <a:spLocks/>
            </p:cNvSpPr>
            <p:nvPr userDrawn="1"/>
          </p:nvSpPr>
          <p:spPr bwMode="auto">
            <a:xfrm>
              <a:off x="1943" y="3829"/>
              <a:ext cx="2033" cy="499"/>
            </a:xfrm>
            <a:custGeom>
              <a:avLst/>
              <a:gdLst>
                <a:gd name="T0" fmla="*/ 186 w 2033"/>
                <a:gd name="T1" fmla="*/ 18 h 499"/>
                <a:gd name="T2" fmla="*/ 138 w 2033"/>
                <a:gd name="T3" fmla="*/ 6 h 499"/>
                <a:gd name="T4" fmla="*/ 96 w 2033"/>
                <a:gd name="T5" fmla="*/ 0 h 499"/>
                <a:gd name="T6" fmla="*/ 36 w 2033"/>
                <a:gd name="T7" fmla="*/ 0 h 499"/>
                <a:gd name="T8" fmla="*/ 12 w 2033"/>
                <a:gd name="T9" fmla="*/ 25 h 499"/>
                <a:gd name="T10" fmla="*/ 0 w 2033"/>
                <a:gd name="T11" fmla="*/ 128 h 499"/>
                <a:gd name="T12" fmla="*/ 60 w 2033"/>
                <a:gd name="T13" fmla="*/ 104 h 499"/>
                <a:gd name="T14" fmla="*/ 90 w 2033"/>
                <a:gd name="T15" fmla="*/ 134 h 499"/>
                <a:gd name="T16" fmla="*/ 150 w 2033"/>
                <a:gd name="T17" fmla="*/ 153 h 499"/>
                <a:gd name="T18" fmla="*/ 209 w 2033"/>
                <a:gd name="T19" fmla="*/ 273 h 499"/>
                <a:gd name="T20" fmla="*/ 401 w 2033"/>
                <a:gd name="T21" fmla="*/ 359 h 499"/>
                <a:gd name="T22" fmla="*/ 777 w 2033"/>
                <a:gd name="T23" fmla="*/ 359 h 499"/>
                <a:gd name="T24" fmla="*/ 2033 w 2033"/>
                <a:gd name="T25" fmla="*/ 499 h 499"/>
                <a:gd name="T26" fmla="*/ 2033 w 2033"/>
                <a:gd name="T27" fmla="*/ 499 h 499"/>
                <a:gd name="T28" fmla="*/ 1991 w 2033"/>
                <a:gd name="T29" fmla="*/ 493 h 499"/>
                <a:gd name="T30" fmla="*/ 676 w 2033"/>
                <a:gd name="T31" fmla="*/ 243 h 499"/>
                <a:gd name="T32" fmla="*/ 514 w 2033"/>
                <a:gd name="T33" fmla="*/ 159 h 499"/>
                <a:gd name="T34" fmla="*/ 425 w 2033"/>
                <a:gd name="T35" fmla="*/ 110 h 499"/>
                <a:gd name="T36" fmla="*/ 365 w 2033"/>
                <a:gd name="T37" fmla="*/ 92 h 499"/>
                <a:gd name="T38" fmla="*/ 281 w 2033"/>
                <a:gd name="T39" fmla="*/ 61 h 499"/>
                <a:gd name="T40" fmla="*/ 186 w 2033"/>
                <a:gd name="T41" fmla="*/ 18 h 499"/>
                <a:gd name="T42" fmla="*/ 186 w 2033"/>
                <a:gd name="T43" fmla="*/ 18 h 499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2033" h="499">
                  <a:moveTo>
                    <a:pt x="186" y="18"/>
                  </a:moveTo>
                  <a:lnTo>
                    <a:pt x="138" y="6"/>
                  </a:lnTo>
                  <a:lnTo>
                    <a:pt x="96" y="0"/>
                  </a:lnTo>
                  <a:lnTo>
                    <a:pt x="36" y="0"/>
                  </a:lnTo>
                  <a:lnTo>
                    <a:pt x="12" y="25"/>
                  </a:lnTo>
                  <a:lnTo>
                    <a:pt x="0" y="128"/>
                  </a:lnTo>
                  <a:lnTo>
                    <a:pt x="60" y="104"/>
                  </a:lnTo>
                  <a:lnTo>
                    <a:pt x="90" y="134"/>
                  </a:lnTo>
                  <a:lnTo>
                    <a:pt x="150" y="153"/>
                  </a:lnTo>
                  <a:lnTo>
                    <a:pt x="209" y="273"/>
                  </a:lnTo>
                  <a:lnTo>
                    <a:pt x="401" y="359"/>
                  </a:lnTo>
                  <a:lnTo>
                    <a:pt x="777" y="359"/>
                  </a:lnTo>
                  <a:lnTo>
                    <a:pt x="2033" y="499"/>
                  </a:lnTo>
                  <a:lnTo>
                    <a:pt x="1991" y="493"/>
                  </a:lnTo>
                  <a:lnTo>
                    <a:pt x="676" y="243"/>
                  </a:lnTo>
                  <a:lnTo>
                    <a:pt x="514" y="159"/>
                  </a:lnTo>
                  <a:lnTo>
                    <a:pt x="425" y="110"/>
                  </a:lnTo>
                  <a:lnTo>
                    <a:pt x="365" y="92"/>
                  </a:lnTo>
                  <a:lnTo>
                    <a:pt x="281" y="61"/>
                  </a:lnTo>
                  <a:lnTo>
                    <a:pt x="186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0" name="Freeform 18"/>
            <p:cNvSpPr>
              <a:spLocks/>
            </p:cNvSpPr>
            <p:nvPr userDrawn="1"/>
          </p:nvSpPr>
          <p:spPr bwMode="auto">
            <a:xfrm>
              <a:off x="1830" y="3823"/>
              <a:ext cx="71" cy="61"/>
            </a:xfrm>
            <a:custGeom>
              <a:avLst/>
              <a:gdLst>
                <a:gd name="T0" fmla="*/ 0 w 71"/>
                <a:gd name="T1" fmla="*/ 18 h 60"/>
                <a:gd name="T2" fmla="*/ 6 w 71"/>
                <a:gd name="T3" fmla="*/ 18 h 60"/>
                <a:gd name="T4" fmla="*/ 12 w 71"/>
                <a:gd name="T5" fmla="*/ 12 h 60"/>
                <a:gd name="T6" fmla="*/ 6 w 71"/>
                <a:gd name="T7" fmla="*/ 6 h 60"/>
                <a:gd name="T8" fmla="*/ 0 w 71"/>
                <a:gd name="T9" fmla="*/ 0 h 60"/>
                <a:gd name="T10" fmla="*/ 29 w 71"/>
                <a:gd name="T11" fmla="*/ 18 h 60"/>
                <a:gd name="T12" fmla="*/ 53 w 71"/>
                <a:gd name="T13" fmla="*/ 18 h 60"/>
                <a:gd name="T14" fmla="*/ 59 w 71"/>
                <a:gd name="T15" fmla="*/ 31 h 60"/>
                <a:gd name="T16" fmla="*/ 65 w 71"/>
                <a:gd name="T17" fmla="*/ 43 h 60"/>
                <a:gd name="T18" fmla="*/ 71 w 71"/>
                <a:gd name="T19" fmla="*/ 55 h 60"/>
                <a:gd name="T20" fmla="*/ 71 w 71"/>
                <a:gd name="T21" fmla="*/ 61 h 60"/>
                <a:gd name="T22" fmla="*/ 59 w 71"/>
                <a:gd name="T23" fmla="*/ 55 h 60"/>
                <a:gd name="T24" fmla="*/ 47 w 71"/>
                <a:gd name="T25" fmla="*/ 43 h 60"/>
                <a:gd name="T26" fmla="*/ 23 w 71"/>
                <a:gd name="T27" fmla="*/ 31 h 60"/>
                <a:gd name="T28" fmla="*/ 23 w 71"/>
                <a:gd name="T29" fmla="*/ 37 h 60"/>
                <a:gd name="T30" fmla="*/ 18 w 71"/>
                <a:gd name="T31" fmla="*/ 43 h 60"/>
                <a:gd name="T32" fmla="*/ 12 w 71"/>
                <a:gd name="T33" fmla="*/ 49 h 60"/>
                <a:gd name="T34" fmla="*/ 6 w 71"/>
                <a:gd name="T35" fmla="*/ 49 h 60"/>
                <a:gd name="T36" fmla="*/ 6 w 71"/>
                <a:gd name="T37" fmla="*/ 49 h 60"/>
                <a:gd name="T38" fmla="*/ 6 w 71"/>
                <a:gd name="T39" fmla="*/ 37 h 60"/>
                <a:gd name="T40" fmla="*/ 0 w 71"/>
                <a:gd name="T41" fmla="*/ 18 h 60"/>
                <a:gd name="T42" fmla="*/ 0 w 71"/>
                <a:gd name="T43" fmla="*/ 18 h 6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71" h="60">
                  <a:moveTo>
                    <a:pt x="0" y="18"/>
                  </a:moveTo>
                  <a:lnTo>
                    <a:pt x="6" y="1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29" y="18"/>
                  </a:lnTo>
                  <a:lnTo>
                    <a:pt x="53" y="18"/>
                  </a:lnTo>
                  <a:lnTo>
                    <a:pt x="59" y="30"/>
                  </a:lnTo>
                  <a:lnTo>
                    <a:pt x="65" y="42"/>
                  </a:lnTo>
                  <a:lnTo>
                    <a:pt x="71" y="54"/>
                  </a:lnTo>
                  <a:lnTo>
                    <a:pt x="71" y="60"/>
                  </a:lnTo>
                  <a:lnTo>
                    <a:pt x="59" y="54"/>
                  </a:lnTo>
                  <a:lnTo>
                    <a:pt x="47" y="42"/>
                  </a:lnTo>
                  <a:lnTo>
                    <a:pt x="23" y="30"/>
                  </a:lnTo>
                  <a:lnTo>
                    <a:pt x="23" y="36"/>
                  </a:lnTo>
                  <a:lnTo>
                    <a:pt x="18" y="42"/>
                  </a:lnTo>
                  <a:lnTo>
                    <a:pt x="12" y="48"/>
                  </a:lnTo>
                  <a:lnTo>
                    <a:pt x="6" y="48"/>
                  </a:lnTo>
                  <a:lnTo>
                    <a:pt x="6" y="36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1" name="Freeform 19"/>
            <p:cNvSpPr>
              <a:spLocks/>
            </p:cNvSpPr>
            <p:nvPr userDrawn="1"/>
          </p:nvSpPr>
          <p:spPr bwMode="auto">
            <a:xfrm>
              <a:off x="855" y="3842"/>
              <a:ext cx="161" cy="164"/>
            </a:xfrm>
            <a:custGeom>
              <a:avLst/>
              <a:gdLst>
                <a:gd name="T0" fmla="*/ 30 w 161"/>
                <a:gd name="T1" fmla="*/ 0 h 162"/>
                <a:gd name="T2" fmla="*/ 48 w 161"/>
                <a:gd name="T3" fmla="*/ 6 h 162"/>
                <a:gd name="T4" fmla="*/ 72 w 161"/>
                <a:gd name="T5" fmla="*/ 6 h 162"/>
                <a:gd name="T6" fmla="*/ 114 w 161"/>
                <a:gd name="T7" fmla="*/ 12 h 162"/>
                <a:gd name="T8" fmla="*/ 96 w 161"/>
                <a:gd name="T9" fmla="*/ 55 h 162"/>
                <a:gd name="T10" fmla="*/ 96 w 161"/>
                <a:gd name="T11" fmla="*/ 61 h 162"/>
                <a:gd name="T12" fmla="*/ 102 w 161"/>
                <a:gd name="T13" fmla="*/ 73 h 162"/>
                <a:gd name="T14" fmla="*/ 108 w 161"/>
                <a:gd name="T15" fmla="*/ 85 h 162"/>
                <a:gd name="T16" fmla="*/ 120 w 161"/>
                <a:gd name="T17" fmla="*/ 97 h 162"/>
                <a:gd name="T18" fmla="*/ 143 w 161"/>
                <a:gd name="T19" fmla="*/ 115 h 162"/>
                <a:gd name="T20" fmla="*/ 155 w 161"/>
                <a:gd name="T21" fmla="*/ 140 h 162"/>
                <a:gd name="T22" fmla="*/ 161 w 161"/>
                <a:gd name="T23" fmla="*/ 158 h 162"/>
                <a:gd name="T24" fmla="*/ 161 w 161"/>
                <a:gd name="T25" fmla="*/ 164 h 162"/>
                <a:gd name="T26" fmla="*/ 96 w 161"/>
                <a:gd name="T27" fmla="*/ 103 h 162"/>
                <a:gd name="T28" fmla="*/ 30 w 161"/>
                <a:gd name="T29" fmla="*/ 55 h 162"/>
                <a:gd name="T30" fmla="*/ 0 w 161"/>
                <a:gd name="T31" fmla="*/ 0 h 162"/>
                <a:gd name="T32" fmla="*/ 30 w 161"/>
                <a:gd name="T33" fmla="*/ 0 h 162"/>
                <a:gd name="T34" fmla="*/ 30 w 161"/>
                <a:gd name="T35" fmla="*/ 0 h 162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161" h="162">
                  <a:moveTo>
                    <a:pt x="30" y="0"/>
                  </a:moveTo>
                  <a:lnTo>
                    <a:pt x="48" y="6"/>
                  </a:lnTo>
                  <a:lnTo>
                    <a:pt x="72" y="6"/>
                  </a:lnTo>
                  <a:lnTo>
                    <a:pt x="114" y="12"/>
                  </a:lnTo>
                  <a:lnTo>
                    <a:pt x="96" y="54"/>
                  </a:lnTo>
                  <a:lnTo>
                    <a:pt x="96" y="60"/>
                  </a:lnTo>
                  <a:lnTo>
                    <a:pt x="102" y="72"/>
                  </a:lnTo>
                  <a:lnTo>
                    <a:pt x="108" y="84"/>
                  </a:lnTo>
                  <a:lnTo>
                    <a:pt x="120" y="96"/>
                  </a:lnTo>
                  <a:lnTo>
                    <a:pt x="143" y="114"/>
                  </a:lnTo>
                  <a:lnTo>
                    <a:pt x="155" y="138"/>
                  </a:lnTo>
                  <a:lnTo>
                    <a:pt x="161" y="156"/>
                  </a:lnTo>
                  <a:lnTo>
                    <a:pt x="161" y="162"/>
                  </a:lnTo>
                  <a:lnTo>
                    <a:pt x="96" y="102"/>
                  </a:lnTo>
                  <a:lnTo>
                    <a:pt x="30" y="54"/>
                  </a:lnTo>
                  <a:lnTo>
                    <a:pt x="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2" name="Freeform 20"/>
            <p:cNvSpPr>
              <a:spLocks/>
            </p:cNvSpPr>
            <p:nvPr userDrawn="1"/>
          </p:nvSpPr>
          <p:spPr bwMode="auto">
            <a:xfrm>
              <a:off x="706" y="3854"/>
              <a:ext cx="59" cy="61"/>
            </a:xfrm>
            <a:custGeom>
              <a:avLst/>
              <a:gdLst>
                <a:gd name="T0" fmla="*/ 59 w 59"/>
                <a:gd name="T1" fmla="*/ 6 h 60"/>
                <a:gd name="T2" fmla="*/ 41 w 59"/>
                <a:gd name="T3" fmla="*/ 31 h 60"/>
                <a:gd name="T4" fmla="*/ 41 w 59"/>
                <a:gd name="T5" fmla="*/ 37 h 60"/>
                <a:gd name="T6" fmla="*/ 47 w 59"/>
                <a:gd name="T7" fmla="*/ 43 h 60"/>
                <a:gd name="T8" fmla="*/ 53 w 59"/>
                <a:gd name="T9" fmla="*/ 55 h 60"/>
                <a:gd name="T10" fmla="*/ 53 w 59"/>
                <a:gd name="T11" fmla="*/ 61 h 60"/>
                <a:gd name="T12" fmla="*/ 47 w 59"/>
                <a:gd name="T13" fmla="*/ 55 h 60"/>
                <a:gd name="T14" fmla="*/ 35 w 59"/>
                <a:gd name="T15" fmla="*/ 49 h 60"/>
                <a:gd name="T16" fmla="*/ 23 w 59"/>
                <a:gd name="T17" fmla="*/ 37 h 60"/>
                <a:gd name="T18" fmla="*/ 17 w 59"/>
                <a:gd name="T19" fmla="*/ 31 h 60"/>
                <a:gd name="T20" fmla="*/ 0 w 59"/>
                <a:gd name="T21" fmla="*/ 0 h 60"/>
                <a:gd name="T22" fmla="*/ 59 w 59"/>
                <a:gd name="T23" fmla="*/ 6 h 60"/>
                <a:gd name="T24" fmla="*/ 59 w 59"/>
                <a:gd name="T25" fmla="*/ 6 h 6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59" h="60">
                  <a:moveTo>
                    <a:pt x="59" y="6"/>
                  </a:moveTo>
                  <a:lnTo>
                    <a:pt x="41" y="30"/>
                  </a:lnTo>
                  <a:lnTo>
                    <a:pt x="41" y="36"/>
                  </a:lnTo>
                  <a:lnTo>
                    <a:pt x="47" y="42"/>
                  </a:lnTo>
                  <a:lnTo>
                    <a:pt x="53" y="54"/>
                  </a:lnTo>
                  <a:lnTo>
                    <a:pt x="53" y="60"/>
                  </a:lnTo>
                  <a:lnTo>
                    <a:pt x="47" y="54"/>
                  </a:lnTo>
                  <a:lnTo>
                    <a:pt x="35" y="48"/>
                  </a:lnTo>
                  <a:lnTo>
                    <a:pt x="23" y="36"/>
                  </a:lnTo>
                  <a:lnTo>
                    <a:pt x="17" y="30"/>
                  </a:lnTo>
                  <a:lnTo>
                    <a:pt x="0" y="0"/>
                  </a:lnTo>
                  <a:lnTo>
                    <a:pt x="59" y="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23" name="Freeform 21"/>
            <p:cNvSpPr>
              <a:spLocks/>
            </p:cNvSpPr>
            <p:nvPr userDrawn="1"/>
          </p:nvSpPr>
          <p:spPr bwMode="auto">
            <a:xfrm>
              <a:off x="395" y="3811"/>
              <a:ext cx="245" cy="207"/>
            </a:xfrm>
            <a:custGeom>
              <a:avLst/>
              <a:gdLst>
                <a:gd name="T0" fmla="*/ 233 w 245"/>
                <a:gd name="T1" fmla="*/ 37 h 204"/>
                <a:gd name="T2" fmla="*/ 245 w 245"/>
                <a:gd name="T3" fmla="*/ 43 h 204"/>
                <a:gd name="T4" fmla="*/ 209 w 245"/>
                <a:gd name="T5" fmla="*/ 85 h 204"/>
                <a:gd name="T6" fmla="*/ 143 w 245"/>
                <a:gd name="T7" fmla="*/ 134 h 204"/>
                <a:gd name="T8" fmla="*/ 167 w 245"/>
                <a:gd name="T9" fmla="*/ 158 h 204"/>
                <a:gd name="T10" fmla="*/ 179 w 245"/>
                <a:gd name="T11" fmla="*/ 207 h 204"/>
                <a:gd name="T12" fmla="*/ 77 w 245"/>
                <a:gd name="T13" fmla="*/ 134 h 204"/>
                <a:gd name="T14" fmla="*/ 47 w 245"/>
                <a:gd name="T15" fmla="*/ 85 h 204"/>
                <a:gd name="T16" fmla="*/ 89 w 245"/>
                <a:gd name="T17" fmla="*/ 67 h 204"/>
                <a:gd name="T18" fmla="*/ 59 w 245"/>
                <a:gd name="T19" fmla="*/ 37 h 204"/>
                <a:gd name="T20" fmla="*/ 0 w 245"/>
                <a:gd name="T21" fmla="*/ 12 h 204"/>
                <a:gd name="T22" fmla="*/ 0 w 245"/>
                <a:gd name="T23" fmla="*/ 0 h 204"/>
                <a:gd name="T24" fmla="*/ 6 w 245"/>
                <a:gd name="T25" fmla="*/ 0 h 204"/>
                <a:gd name="T26" fmla="*/ 12 w 245"/>
                <a:gd name="T27" fmla="*/ 0 h 204"/>
                <a:gd name="T28" fmla="*/ 47 w 245"/>
                <a:gd name="T29" fmla="*/ 6 h 204"/>
                <a:gd name="T30" fmla="*/ 77 w 245"/>
                <a:gd name="T31" fmla="*/ 6 h 204"/>
                <a:gd name="T32" fmla="*/ 83 w 245"/>
                <a:gd name="T33" fmla="*/ 6 h 204"/>
                <a:gd name="T34" fmla="*/ 89 w 245"/>
                <a:gd name="T35" fmla="*/ 6 h 204"/>
                <a:gd name="T36" fmla="*/ 101 w 245"/>
                <a:gd name="T37" fmla="*/ 12 h 204"/>
                <a:gd name="T38" fmla="*/ 125 w 245"/>
                <a:gd name="T39" fmla="*/ 12 h 204"/>
                <a:gd name="T40" fmla="*/ 143 w 245"/>
                <a:gd name="T41" fmla="*/ 18 h 204"/>
                <a:gd name="T42" fmla="*/ 149 w 245"/>
                <a:gd name="T43" fmla="*/ 18 h 204"/>
                <a:gd name="T44" fmla="*/ 149 w 245"/>
                <a:gd name="T45" fmla="*/ 18 h 204"/>
                <a:gd name="T46" fmla="*/ 203 w 245"/>
                <a:gd name="T47" fmla="*/ 24 h 204"/>
                <a:gd name="T48" fmla="*/ 233 w 245"/>
                <a:gd name="T49" fmla="*/ 37 h 204"/>
                <a:gd name="T50" fmla="*/ 233 w 245"/>
                <a:gd name="T51" fmla="*/ 37 h 204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245" h="204">
                  <a:moveTo>
                    <a:pt x="233" y="36"/>
                  </a:moveTo>
                  <a:lnTo>
                    <a:pt x="245" y="42"/>
                  </a:lnTo>
                  <a:lnTo>
                    <a:pt x="209" y="84"/>
                  </a:lnTo>
                  <a:lnTo>
                    <a:pt x="143" y="132"/>
                  </a:lnTo>
                  <a:lnTo>
                    <a:pt x="167" y="156"/>
                  </a:lnTo>
                  <a:lnTo>
                    <a:pt x="179" y="204"/>
                  </a:lnTo>
                  <a:lnTo>
                    <a:pt x="77" y="132"/>
                  </a:lnTo>
                  <a:lnTo>
                    <a:pt x="47" y="84"/>
                  </a:lnTo>
                  <a:lnTo>
                    <a:pt x="89" y="66"/>
                  </a:lnTo>
                  <a:lnTo>
                    <a:pt x="59" y="36"/>
                  </a:lnTo>
                  <a:lnTo>
                    <a:pt x="0" y="1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7" y="6"/>
                  </a:lnTo>
                  <a:lnTo>
                    <a:pt x="77" y="6"/>
                  </a:lnTo>
                  <a:lnTo>
                    <a:pt x="83" y="6"/>
                  </a:lnTo>
                  <a:lnTo>
                    <a:pt x="89" y="6"/>
                  </a:lnTo>
                  <a:lnTo>
                    <a:pt x="101" y="12"/>
                  </a:lnTo>
                  <a:lnTo>
                    <a:pt x="125" y="12"/>
                  </a:lnTo>
                  <a:lnTo>
                    <a:pt x="143" y="18"/>
                  </a:lnTo>
                  <a:lnTo>
                    <a:pt x="149" y="18"/>
                  </a:lnTo>
                  <a:lnTo>
                    <a:pt x="203" y="24"/>
                  </a:lnTo>
                  <a:lnTo>
                    <a:pt x="233" y="3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5142" name="Rectangle 22"/>
          <p:cNvSpPr>
            <a:spLocks noGrp="1" noChangeArrowheads="1"/>
          </p:cNvSpPr>
          <p:nvPr>
            <p:ph type="ctrTitle" sz="quarter"/>
          </p:nvPr>
        </p:nvSpPr>
        <p:spPr>
          <a:xfrm>
            <a:off x="457200" y="1447800"/>
            <a:ext cx="8229600" cy="1736725"/>
          </a:xfrm>
        </p:spPr>
        <p:txBody>
          <a:bodyPr/>
          <a:lstStyle>
            <a:lvl1pPr>
              <a:defRPr sz="5400"/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5143" name="Rectangle 2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4290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24" name="Rectangle 24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5" name="Rectangle 25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DA21067-E9DD-4694-8F04-591E1C964BC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26" name="Rectangle 26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01630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123A7A-4A04-4684-80AB-826C64258CA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1681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CAAE9A-DDD8-4974-A194-7A2DA34D863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30129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7776DD-EA4E-451C-B40F-F9A1B16BE74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3295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6D88D2-E5FA-4293-A201-CCE6755A784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1097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D87BD8-FFDC-4962-A3F8-ED73B3E3F43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95938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CE3EED-CA55-49E6-8C8B-46BBC7F7E5C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6690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F72812-DD73-4514-BAF4-27ADCD229F8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05591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9526A8-DAA0-4918-95C3-AA8A78E08A6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55145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F007A9-F0AB-4071-A57C-FB4DA5C8596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60723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674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58674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C89B94-AF29-45AB-802F-64B6F386A4E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47135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28600"/>
            <a:ext cx="8229600" cy="58674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F32F87-A4C6-4AC7-81E0-67F893E803E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21582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494BD6-F845-4F22-9BA4-BDD364127321}" type="datetimeFigureOut">
              <a:rPr lang="cs-CZ"/>
              <a:pPr/>
              <a:t>4.5.2011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3F3BF6-A07C-439A-AEA9-2012E4791FE2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69818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7C08C3B-3B94-4777-A384-1635BF5CA75D}" type="datetimeFigureOut">
              <a:rPr lang="cs-CZ"/>
              <a:pPr/>
              <a:t>4.5.2011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E5B811-8B55-4574-AE81-0E3A3ED05B31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39976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E66D126-0A65-4596-88B1-D86AD320EE12}" type="datetimeFigureOut">
              <a:rPr lang="cs-CZ"/>
              <a:pPr/>
              <a:t>4.5.2011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3C974A-4618-4E9B-ADF9-DDE5EA48DE30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443121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3B1BD3A-B670-49B3-A3DC-EF0E100458F0}" type="datetimeFigureOut">
              <a:rPr lang="cs-CZ"/>
              <a:pPr/>
              <a:t>4.5.2011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8D4A18-1207-4856-93D3-B6793BB3E355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326540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8FA8961-1113-47C0-821B-D2582A7F483C}" type="datetimeFigureOut">
              <a:rPr lang="cs-CZ"/>
              <a:pPr/>
              <a:t>4.5.2011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7DFA2F-6FCA-4711-BA1E-DA695E71272E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400274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C672D08-D5D1-4F3D-A24F-88B51F8A8130}" type="datetimeFigureOut">
              <a:rPr lang="cs-CZ"/>
              <a:pPr/>
              <a:t>4.5.2011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CBE7D1-8ED5-41F6-81C2-485B4F5E3427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990386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B00DCC8-C28A-492D-B6C5-CB3018A8A81E}" type="datetimeFigureOut">
              <a:rPr lang="cs-CZ"/>
              <a:pPr/>
              <a:t>4.5.2011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2E2F4D-F8D1-4242-83BC-5B5D568757FB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046020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8AEBF5-44D6-4807-B9E0-2E0278A938DD}" type="datetimeFigureOut">
              <a:rPr lang="cs-CZ"/>
              <a:pPr/>
              <a:t>4.5.2011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B582A8-80DE-4811-BF93-31CC95131BE1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636154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652239E-3321-4393-8FDF-BB0E79880F6A}" type="datetimeFigureOut">
              <a:rPr lang="cs-CZ"/>
              <a:pPr/>
              <a:t>4.5.2011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888699-FB6B-4179-BAD1-841FFFF5264C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098860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C289003-564C-4057-AFFA-5D9FDB24B0EA}" type="datetimeFigureOut">
              <a:rPr lang="cs-CZ"/>
              <a:pPr/>
              <a:t>4.5.2011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374C45-BE8D-495B-AE3F-16C0FD9A0EB9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060992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29C8F00-E607-4EE7-84F1-EA633201C0F8}" type="datetimeFigureOut">
              <a:rPr lang="cs-CZ"/>
              <a:pPr/>
              <a:t>4.5.2011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57F06E-2C71-48A3-8EFE-CBD70D4724C4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19513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gamma/>
                <a:shade val="46275"/>
                <a:invGamma/>
              </a:schemeClr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1049" name="Freeform 3"/>
            <p:cNvSpPr>
              <a:spLocks/>
            </p:cNvSpPr>
            <p:nvPr/>
          </p:nvSpPr>
          <p:spPr bwMode="hidden">
            <a:xfrm>
              <a:off x="0" y="3072"/>
              <a:ext cx="5760" cy="1248"/>
            </a:xfrm>
            <a:custGeom>
              <a:avLst/>
              <a:gdLst>
                <a:gd name="T0" fmla="*/ 5760 w 6027"/>
                <a:gd name="T1" fmla="*/ 1248 h 2296"/>
                <a:gd name="T2" fmla="*/ 0 w 6027"/>
                <a:gd name="T3" fmla="*/ 1248 h 2296"/>
                <a:gd name="T4" fmla="*/ 0 w 6027"/>
                <a:gd name="T5" fmla="*/ 0 h 2296"/>
                <a:gd name="T6" fmla="*/ 5760 w 6027"/>
                <a:gd name="T7" fmla="*/ 0 h 2296"/>
                <a:gd name="T8" fmla="*/ 5760 w 6027"/>
                <a:gd name="T9" fmla="*/ 1248 h 2296"/>
                <a:gd name="T10" fmla="*/ 5760 w 6027"/>
                <a:gd name="T11" fmla="*/ 1248 h 229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4100" name="Freeform 4"/>
            <p:cNvSpPr>
              <a:spLocks/>
            </p:cNvSpPr>
            <p:nvPr/>
          </p:nvSpPr>
          <p:spPr bwMode="hidden">
            <a:xfrm>
              <a:off x="0" y="0"/>
              <a:ext cx="5760" cy="3072"/>
            </a:xfrm>
            <a:custGeom>
              <a:avLst/>
              <a:gdLst>
                <a:gd name="T0" fmla="*/ 6027 w 6027"/>
                <a:gd name="T1" fmla="*/ 2296 h 2296"/>
                <a:gd name="T2" fmla="*/ 0 w 6027"/>
                <a:gd name="T3" fmla="*/ 2296 h 2296"/>
                <a:gd name="T4" fmla="*/ 0 w 6027"/>
                <a:gd name="T5" fmla="*/ 0 h 2296"/>
                <a:gd name="T6" fmla="*/ 6027 w 6027"/>
                <a:gd name="T7" fmla="*/ 0 h 2296"/>
                <a:gd name="T8" fmla="*/ 6027 w 6027"/>
                <a:gd name="T9" fmla="*/ 2296 h 2296"/>
                <a:gd name="T10" fmla="*/ 6027 w 6027"/>
                <a:gd name="T11" fmla="*/ 2296 h 2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</p:grpSp>
      <p:sp>
        <p:nvSpPr>
          <p:cNvPr id="1027" name="Freeform 5"/>
          <p:cNvSpPr>
            <a:spLocks/>
          </p:cNvSpPr>
          <p:nvPr/>
        </p:nvSpPr>
        <p:spPr bwMode="hidden">
          <a:xfrm>
            <a:off x="6248400" y="6262688"/>
            <a:ext cx="2895600" cy="609600"/>
          </a:xfrm>
          <a:custGeom>
            <a:avLst/>
            <a:gdLst>
              <a:gd name="T0" fmla="*/ 2895600 w 5748"/>
              <a:gd name="T1" fmla="*/ 609600 h 246"/>
              <a:gd name="T2" fmla="*/ 0 w 5748"/>
              <a:gd name="T3" fmla="*/ 609600 h 246"/>
              <a:gd name="T4" fmla="*/ 0 w 5748"/>
              <a:gd name="T5" fmla="*/ 0 h 246"/>
              <a:gd name="T6" fmla="*/ 2895600 w 5748"/>
              <a:gd name="T7" fmla="*/ 0 h 246"/>
              <a:gd name="T8" fmla="*/ 2895600 w 5748"/>
              <a:gd name="T9" fmla="*/ 609600 h 246"/>
              <a:gd name="T10" fmla="*/ 2895600 w 5748"/>
              <a:gd name="T11" fmla="*/ 609600 h 246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grpSp>
        <p:nvGrpSpPr>
          <p:cNvPr id="1028" name="Group 6"/>
          <p:cNvGrpSpPr>
            <a:grpSpLocks/>
          </p:cNvGrpSpPr>
          <p:nvPr/>
        </p:nvGrpSpPr>
        <p:grpSpPr bwMode="auto">
          <a:xfrm>
            <a:off x="0" y="6019800"/>
            <a:ext cx="7848600" cy="857250"/>
            <a:chOff x="0" y="3792"/>
            <a:chExt cx="4944" cy="540"/>
          </a:xfrm>
        </p:grpSpPr>
        <p:sp>
          <p:nvSpPr>
            <p:cNvPr id="4103" name="Freeform 7"/>
            <p:cNvSpPr>
              <a:spLocks/>
            </p:cNvSpPr>
            <p:nvPr userDrawn="1"/>
          </p:nvSpPr>
          <p:spPr bwMode="ltGray">
            <a:xfrm>
              <a:off x="1488" y="3792"/>
              <a:ext cx="3240" cy="536"/>
            </a:xfrm>
            <a:custGeom>
              <a:avLst/>
              <a:gdLst>
                <a:gd name="T0" fmla="*/ 3132 w 3240"/>
                <a:gd name="T1" fmla="*/ 469 h 536"/>
                <a:gd name="T2" fmla="*/ 2995 w 3240"/>
                <a:gd name="T3" fmla="*/ 395 h 536"/>
                <a:gd name="T4" fmla="*/ 2911 w 3240"/>
                <a:gd name="T5" fmla="*/ 375 h 536"/>
                <a:gd name="T6" fmla="*/ 2678 w 3240"/>
                <a:gd name="T7" fmla="*/ 228 h 536"/>
                <a:gd name="T8" fmla="*/ 2553 w 3240"/>
                <a:gd name="T9" fmla="*/ 74 h 536"/>
                <a:gd name="T10" fmla="*/ 2457 w 3240"/>
                <a:gd name="T11" fmla="*/ 7 h 536"/>
                <a:gd name="T12" fmla="*/ 2403 w 3240"/>
                <a:gd name="T13" fmla="*/ 47 h 536"/>
                <a:gd name="T14" fmla="*/ 2289 w 3240"/>
                <a:gd name="T15" fmla="*/ 74 h 536"/>
                <a:gd name="T16" fmla="*/ 2134 w 3240"/>
                <a:gd name="T17" fmla="*/ 74 h 536"/>
                <a:gd name="T18" fmla="*/ 2044 w 3240"/>
                <a:gd name="T19" fmla="*/ 128 h 536"/>
                <a:gd name="T20" fmla="*/ 1775 w 3240"/>
                <a:gd name="T21" fmla="*/ 222 h 536"/>
                <a:gd name="T22" fmla="*/ 1602 w 3240"/>
                <a:gd name="T23" fmla="*/ 181 h 536"/>
                <a:gd name="T24" fmla="*/ 1560 w 3240"/>
                <a:gd name="T25" fmla="*/ 101 h 536"/>
                <a:gd name="T26" fmla="*/ 1542 w 3240"/>
                <a:gd name="T27" fmla="*/ 87 h 536"/>
                <a:gd name="T28" fmla="*/ 1446 w 3240"/>
                <a:gd name="T29" fmla="*/ 60 h 536"/>
                <a:gd name="T30" fmla="*/ 1375 w 3240"/>
                <a:gd name="T31" fmla="*/ 74 h 536"/>
                <a:gd name="T32" fmla="*/ 1309 w 3240"/>
                <a:gd name="T33" fmla="*/ 87 h 536"/>
                <a:gd name="T34" fmla="*/ 1243 w 3240"/>
                <a:gd name="T35" fmla="*/ 13 h 536"/>
                <a:gd name="T36" fmla="*/ 1225 w 3240"/>
                <a:gd name="T37" fmla="*/ 0 h 536"/>
                <a:gd name="T38" fmla="*/ 1189 w 3240"/>
                <a:gd name="T39" fmla="*/ 0 h 536"/>
                <a:gd name="T40" fmla="*/ 1106 w 3240"/>
                <a:gd name="T41" fmla="*/ 34 h 536"/>
                <a:gd name="T42" fmla="*/ 1106 w 3240"/>
                <a:gd name="T43" fmla="*/ 34 h 536"/>
                <a:gd name="T44" fmla="*/ 1094 w 3240"/>
                <a:gd name="T45" fmla="*/ 40 h 536"/>
                <a:gd name="T46" fmla="*/ 1070 w 3240"/>
                <a:gd name="T47" fmla="*/ 54 h 536"/>
                <a:gd name="T48" fmla="*/ 1034 w 3240"/>
                <a:gd name="T49" fmla="*/ 74 h 536"/>
                <a:gd name="T50" fmla="*/ 1004 w 3240"/>
                <a:gd name="T51" fmla="*/ 74 h 536"/>
                <a:gd name="T52" fmla="*/ 986 w 3240"/>
                <a:gd name="T53" fmla="*/ 74 h 536"/>
                <a:gd name="T54" fmla="*/ 956 w 3240"/>
                <a:gd name="T55" fmla="*/ 81 h 536"/>
                <a:gd name="T56" fmla="*/ 920 w 3240"/>
                <a:gd name="T57" fmla="*/ 94 h 536"/>
                <a:gd name="T58" fmla="*/ 884 w 3240"/>
                <a:gd name="T59" fmla="*/ 107 h 536"/>
                <a:gd name="T60" fmla="*/ 843 w 3240"/>
                <a:gd name="T61" fmla="*/ 128 h 536"/>
                <a:gd name="T62" fmla="*/ 813 w 3240"/>
                <a:gd name="T63" fmla="*/ 141 h 536"/>
                <a:gd name="T64" fmla="*/ 789 w 3240"/>
                <a:gd name="T65" fmla="*/ 148 h 536"/>
                <a:gd name="T66" fmla="*/ 783 w 3240"/>
                <a:gd name="T67" fmla="*/ 154 h 536"/>
                <a:gd name="T68" fmla="*/ 556 w 3240"/>
                <a:gd name="T69" fmla="*/ 228 h 536"/>
                <a:gd name="T70" fmla="*/ 394 w 3240"/>
                <a:gd name="T71" fmla="*/ 294 h 536"/>
                <a:gd name="T72" fmla="*/ 107 w 3240"/>
                <a:gd name="T73" fmla="*/ 462 h 536"/>
                <a:gd name="T74" fmla="*/ 0 w 3240"/>
                <a:gd name="T75" fmla="*/ 536 h 536"/>
                <a:gd name="T76" fmla="*/ 3240 w 3240"/>
                <a:gd name="T77" fmla="*/ 536 h 536"/>
                <a:gd name="T78" fmla="*/ 3132 w 3240"/>
                <a:gd name="T79" fmla="*/ 469 h 536"/>
                <a:gd name="T80" fmla="*/ 3132 w 3240"/>
                <a:gd name="T81" fmla="*/ 469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240" h="536">
                  <a:moveTo>
                    <a:pt x="3132" y="469"/>
                  </a:moveTo>
                  <a:lnTo>
                    <a:pt x="2995" y="395"/>
                  </a:lnTo>
                  <a:lnTo>
                    <a:pt x="2911" y="375"/>
                  </a:lnTo>
                  <a:lnTo>
                    <a:pt x="2678" y="228"/>
                  </a:lnTo>
                  <a:lnTo>
                    <a:pt x="2553" y="74"/>
                  </a:lnTo>
                  <a:lnTo>
                    <a:pt x="2457" y="7"/>
                  </a:lnTo>
                  <a:lnTo>
                    <a:pt x="2403" y="47"/>
                  </a:lnTo>
                  <a:lnTo>
                    <a:pt x="2289" y="74"/>
                  </a:lnTo>
                  <a:lnTo>
                    <a:pt x="2134" y="74"/>
                  </a:lnTo>
                  <a:lnTo>
                    <a:pt x="2044" y="128"/>
                  </a:lnTo>
                  <a:lnTo>
                    <a:pt x="1775" y="222"/>
                  </a:lnTo>
                  <a:lnTo>
                    <a:pt x="1602" y="181"/>
                  </a:lnTo>
                  <a:lnTo>
                    <a:pt x="1560" y="101"/>
                  </a:lnTo>
                  <a:lnTo>
                    <a:pt x="1542" y="87"/>
                  </a:lnTo>
                  <a:lnTo>
                    <a:pt x="1446" y="60"/>
                  </a:lnTo>
                  <a:lnTo>
                    <a:pt x="1375" y="74"/>
                  </a:lnTo>
                  <a:lnTo>
                    <a:pt x="1309" y="87"/>
                  </a:lnTo>
                  <a:lnTo>
                    <a:pt x="1243" y="13"/>
                  </a:lnTo>
                  <a:lnTo>
                    <a:pt x="1225" y="0"/>
                  </a:lnTo>
                  <a:lnTo>
                    <a:pt x="1189" y="0"/>
                  </a:lnTo>
                  <a:lnTo>
                    <a:pt x="1106" y="34"/>
                  </a:lnTo>
                  <a:lnTo>
                    <a:pt x="1106" y="34"/>
                  </a:lnTo>
                  <a:lnTo>
                    <a:pt x="1094" y="40"/>
                  </a:lnTo>
                  <a:lnTo>
                    <a:pt x="1070" y="54"/>
                  </a:lnTo>
                  <a:lnTo>
                    <a:pt x="1034" y="74"/>
                  </a:lnTo>
                  <a:lnTo>
                    <a:pt x="1004" y="74"/>
                  </a:lnTo>
                  <a:lnTo>
                    <a:pt x="986" y="74"/>
                  </a:lnTo>
                  <a:lnTo>
                    <a:pt x="956" y="81"/>
                  </a:lnTo>
                  <a:lnTo>
                    <a:pt x="920" y="94"/>
                  </a:lnTo>
                  <a:lnTo>
                    <a:pt x="884" y="107"/>
                  </a:lnTo>
                  <a:lnTo>
                    <a:pt x="843" y="128"/>
                  </a:lnTo>
                  <a:lnTo>
                    <a:pt x="813" y="141"/>
                  </a:lnTo>
                  <a:lnTo>
                    <a:pt x="789" y="148"/>
                  </a:lnTo>
                  <a:lnTo>
                    <a:pt x="783" y="154"/>
                  </a:lnTo>
                  <a:lnTo>
                    <a:pt x="556" y="228"/>
                  </a:lnTo>
                  <a:lnTo>
                    <a:pt x="394" y="294"/>
                  </a:lnTo>
                  <a:lnTo>
                    <a:pt x="107" y="462"/>
                  </a:lnTo>
                  <a:lnTo>
                    <a:pt x="0" y="536"/>
                  </a:lnTo>
                  <a:lnTo>
                    <a:pt x="3240" y="536"/>
                  </a:lnTo>
                  <a:lnTo>
                    <a:pt x="3132" y="469"/>
                  </a:lnTo>
                  <a:lnTo>
                    <a:pt x="3132" y="469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grpSp>
          <p:nvGrpSpPr>
            <p:cNvPr id="1042" name="Group 8"/>
            <p:cNvGrpSpPr>
              <a:grpSpLocks/>
            </p:cNvGrpSpPr>
            <p:nvPr userDrawn="1"/>
          </p:nvGrpSpPr>
          <p:grpSpPr bwMode="auto">
            <a:xfrm>
              <a:off x="2486" y="3792"/>
              <a:ext cx="2458" cy="540"/>
              <a:chOff x="2486" y="3792"/>
              <a:chExt cx="2458" cy="540"/>
            </a:xfrm>
          </p:grpSpPr>
          <p:sp>
            <p:nvSpPr>
              <p:cNvPr id="1044" name="Freeform 9"/>
              <p:cNvSpPr>
                <a:spLocks/>
              </p:cNvSpPr>
              <p:nvPr userDrawn="1"/>
            </p:nvSpPr>
            <p:spPr bwMode="ltGray">
              <a:xfrm>
                <a:off x="3948" y="3799"/>
                <a:ext cx="996" cy="533"/>
              </a:xfrm>
              <a:custGeom>
                <a:avLst/>
                <a:gdLst>
                  <a:gd name="T0" fmla="*/ 636 w 996"/>
                  <a:gd name="T1" fmla="*/ 373 h 533"/>
                  <a:gd name="T2" fmla="*/ 495 w 996"/>
                  <a:gd name="T3" fmla="*/ 370 h 533"/>
                  <a:gd name="T4" fmla="*/ 280 w 996"/>
                  <a:gd name="T5" fmla="*/ 249 h 533"/>
                  <a:gd name="T6" fmla="*/ 127 w 996"/>
                  <a:gd name="T7" fmla="*/ 66 h 533"/>
                  <a:gd name="T8" fmla="*/ 0 w 996"/>
                  <a:gd name="T9" fmla="*/ 0 h 533"/>
                  <a:gd name="T10" fmla="*/ 22 w 996"/>
                  <a:gd name="T11" fmla="*/ 26 h 533"/>
                  <a:gd name="T12" fmla="*/ 0 w 996"/>
                  <a:gd name="T13" fmla="*/ 65 h 533"/>
                  <a:gd name="T14" fmla="*/ 30 w 996"/>
                  <a:gd name="T15" fmla="*/ 119 h 533"/>
                  <a:gd name="T16" fmla="*/ 75 w 996"/>
                  <a:gd name="T17" fmla="*/ 243 h 533"/>
                  <a:gd name="T18" fmla="*/ 45 w 996"/>
                  <a:gd name="T19" fmla="*/ 422 h 533"/>
                  <a:gd name="T20" fmla="*/ 200 w 996"/>
                  <a:gd name="T21" fmla="*/ 329 h 533"/>
                  <a:gd name="T22" fmla="*/ 612 w 996"/>
                  <a:gd name="T23" fmla="*/ 533 h 533"/>
                  <a:gd name="T24" fmla="*/ 996 w 996"/>
                  <a:gd name="T25" fmla="*/ 529 h 533"/>
                  <a:gd name="T26" fmla="*/ 828 w 996"/>
                  <a:gd name="T27" fmla="*/ 473 h 533"/>
                  <a:gd name="T28" fmla="*/ 636 w 996"/>
                  <a:gd name="T29" fmla="*/ 373 h 533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996" h="533">
                    <a:moveTo>
                      <a:pt x="636" y="373"/>
                    </a:moveTo>
                    <a:lnTo>
                      <a:pt x="495" y="370"/>
                    </a:lnTo>
                    <a:lnTo>
                      <a:pt x="280" y="249"/>
                    </a:lnTo>
                    <a:lnTo>
                      <a:pt x="127" y="66"/>
                    </a:lnTo>
                    <a:lnTo>
                      <a:pt x="0" y="0"/>
                    </a:lnTo>
                    <a:lnTo>
                      <a:pt x="22" y="26"/>
                    </a:lnTo>
                    <a:lnTo>
                      <a:pt x="0" y="65"/>
                    </a:lnTo>
                    <a:lnTo>
                      <a:pt x="30" y="119"/>
                    </a:lnTo>
                    <a:lnTo>
                      <a:pt x="75" y="243"/>
                    </a:lnTo>
                    <a:lnTo>
                      <a:pt x="45" y="422"/>
                    </a:lnTo>
                    <a:lnTo>
                      <a:pt x="200" y="329"/>
                    </a:lnTo>
                    <a:lnTo>
                      <a:pt x="612" y="533"/>
                    </a:lnTo>
                    <a:lnTo>
                      <a:pt x="996" y="529"/>
                    </a:lnTo>
                    <a:lnTo>
                      <a:pt x="828" y="473"/>
                    </a:lnTo>
                    <a:lnTo>
                      <a:pt x="636" y="373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045" name="Freeform 10"/>
              <p:cNvSpPr>
                <a:spLocks/>
              </p:cNvSpPr>
              <p:nvPr userDrawn="1"/>
            </p:nvSpPr>
            <p:spPr bwMode="ltGray">
              <a:xfrm>
                <a:off x="2677" y="3792"/>
                <a:ext cx="186" cy="395"/>
              </a:xfrm>
              <a:custGeom>
                <a:avLst/>
                <a:gdLst>
                  <a:gd name="T0" fmla="*/ 36 w 186"/>
                  <a:gd name="T1" fmla="*/ 0 h 353"/>
                  <a:gd name="T2" fmla="*/ 54 w 186"/>
                  <a:gd name="T3" fmla="*/ 20 h 353"/>
                  <a:gd name="T4" fmla="*/ 24 w 186"/>
                  <a:gd name="T5" fmla="*/ 34 h 353"/>
                  <a:gd name="T6" fmla="*/ 18 w 186"/>
                  <a:gd name="T7" fmla="*/ 74 h 353"/>
                  <a:gd name="T8" fmla="*/ 42 w 186"/>
                  <a:gd name="T9" fmla="*/ 128 h 353"/>
                  <a:gd name="T10" fmla="*/ 48 w 186"/>
                  <a:gd name="T11" fmla="*/ 181 h 353"/>
                  <a:gd name="T12" fmla="*/ 0 w 186"/>
                  <a:gd name="T13" fmla="*/ 395 h 353"/>
                  <a:gd name="T14" fmla="*/ 54 w 186"/>
                  <a:gd name="T15" fmla="*/ 261 h 353"/>
                  <a:gd name="T16" fmla="*/ 84 w 186"/>
                  <a:gd name="T17" fmla="*/ 242 h 353"/>
                  <a:gd name="T18" fmla="*/ 126 w 186"/>
                  <a:gd name="T19" fmla="*/ 141 h 353"/>
                  <a:gd name="T20" fmla="*/ 144 w 186"/>
                  <a:gd name="T21" fmla="*/ 134 h 353"/>
                  <a:gd name="T22" fmla="*/ 144 w 186"/>
                  <a:gd name="T23" fmla="*/ 101 h 353"/>
                  <a:gd name="T24" fmla="*/ 186 w 186"/>
                  <a:gd name="T25" fmla="*/ 74 h 353"/>
                  <a:gd name="T26" fmla="*/ 162 w 186"/>
                  <a:gd name="T27" fmla="*/ 67 h 353"/>
                  <a:gd name="T28" fmla="*/ 36 w 186"/>
                  <a:gd name="T29" fmla="*/ 0 h 353"/>
                  <a:gd name="T30" fmla="*/ 36 w 186"/>
                  <a:gd name="T31" fmla="*/ 0 h 353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186" h="353">
                    <a:moveTo>
                      <a:pt x="36" y="0"/>
                    </a:moveTo>
                    <a:lnTo>
                      <a:pt x="54" y="18"/>
                    </a:lnTo>
                    <a:lnTo>
                      <a:pt x="24" y="30"/>
                    </a:lnTo>
                    <a:lnTo>
                      <a:pt x="18" y="66"/>
                    </a:lnTo>
                    <a:lnTo>
                      <a:pt x="42" y="114"/>
                    </a:lnTo>
                    <a:lnTo>
                      <a:pt x="48" y="162"/>
                    </a:lnTo>
                    <a:lnTo>
                      <a:pt x="0" y="353"/>
                    </a:lnTo>
                    <a:lnTo>
                      <a:pt x="54" y="233"/>
                    </a:lnTo>
                    <a:lnTo>
                      <a:pt x="84" y="216"/>
                    </a:lnTo>
                    <a:lnTo>
                      <a:pt x="126" y="126"/>
                    </a:lnTo>
                    <a:lnTo>
                      <a:pt x="144" y="120"/>
                    </a:lnTo>
                    <a:lnTo>
                      <a:pt x="144" y="90"/>
                    </a:lnTo>
                    <a:lnTo>
                      <a:pt x="186" y="66"/>
                    </a:lnTo>
                    <a:lnTo>
                      <a:pt x="162" y="6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046" name="Freeform 11"/>
              <p:cNvSpPr>
                <a:spLocks/>
              </p:cNvSpPr>
              <p:nvPr userDrawn="1"/>
            </p:nvSpPr>
            <p:spPr bwMode="ltGray">
              <a:xfrm>
                <a:off x="3030" y="3893"/>
                <a:ext cx="378" cy="271"/>
              </a:xfrm>
              <a:custGeom>
                <a:avLst/>
                <a:gdLst>
                  <a:gd name="T0" fmla="*/ 18 w 378"/>
                  <a:gd name="T1" fmla="*/ 0 h 271"/>
                  <a:gd name="T2" fmla="*/ 12 w 378"/>
                  <a:gd name="T3" fmla="*/ 13 h 271"/>
                  <a:gd name="T4" fmla="*/ 0 w 378"/>
                  <a:gd name="T5" fmla="*/ 40 h 271"/>
                  <a:gd name="T6" fmla="*/ 60 w 378"/>
                  <a:gd name="T7" fmla="*/ 121 h 271"/>
                  <a:gd name="T8" fmla="*/ 310 w 378"/>
                  <a:gd name="T9" fmla="*/ 271 h 271"/>
                  <a:gd name="T10" fmla="*/ 290 w 378"/>
                  <a:gd name="T11" fmla="*/ 139 h 271"/>
                  <a:gd name="T12" fmla="*/ 378 w 378"/>
                  <a:gd name="T13" fmla="*/ 76 h 271"/>
                  <a:gd name="T14" fmla="*/ 251 w 378"/>
                  <a:gd name="T15" fmla="*/ 94 h 271"/>
                  <a:gd name="T16" fmla="*/ 90 w 378"/>
                  <a:gd name="T17" fmla="*/ 54 h 271"/>
                  <a:gd name="T18" fmla="*/ 18 w 378"/>
                  <a:gd name="T19" fmla="*/ 0 h 271"/>
                  <a:gd name="T20" fmla="*/ 18 w 378"/>
                  <a:gd name="T21" fmla="*/ 0 h 271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378" h="271">
                    <a:moveTo>
                      <a:pt x="18" y="0"/>
                    </a:moveTo>
                    <a:lnTo>
                      <a:pt x="12" y="13"/>
                    </a:lnTo>
                    <a:lnTo>
                      <a:pt x="0" y="40"/>
                    </a:lnTo>
                    <a:lnTo>
                      <a:pt x="60" y="121"/>
                    </a:lnTo>
                    <a:lnTo>
                      <a:pt x="310" y="271"/>
                    </a:lnTo>
                    <a:lnTo>
                      <a:pt x="290" y="139"/>
                    </a:lnTo>
                    <a:lnTo>
                      <a:pt x="378" y="76"/>
                    </a:lnTo>
                    <a:lnTo>
                      <a:pt x="251" y="94"/>
                    </a:lnTo>
                    <a:lnTo>
                      <a:pt x="90" y="54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047" name="Freeform 12"/>
              <p:cNvSpPr>
                <a:spLocks/>
              </p:cNvSpPr>
              <p:nvPr userDrawn="1"/>
            </p:nvSpPr>
            <p:spPr bwMode="ltGray">
              <a:xfrm>
                <a:off x="3628" y="3866"/>
                <a:ext cx="155" cy="74"/>
              </a:xfrm>
              <a:custGeom>
                <a:avLst/>
                <a:gdLst>
                  <a:gd name="T0" fmla="*/ 114 w 155"/>
                  <a:gd name="T1" fmla="*/ 0 h 66"/>
                  <a:gd name="T2" fmla="*/ 0 w 155"/>
                  <a:gd name="T3" fmla="*/ 0 h 66"/>
                  <a:gd name="T4" fmla="*/ 0 w 155"/>
                  <a:gd name="T5" fmla="*/ 0 h 66"/>
                  <a:gd name="T6" fmla="*/ 6 w 155"/>
                  <a:gd name="T7" fmla="*/ 7 h 66"/>
                  <a:gd name="T8" fmla="*/ 6 w 155"/>
                  <a:gd name="T9" fmla="*/ 20 h 66"/>
                  <a:gd name="T10" fmla="*/ 0 w 155"/>
                  <a:gd name="T11" fmla="*/ 27 h 66"/>
                  <a:gd name="T12" fmla="*/ 78 w 155"/>
                  <a:gd name="T13" fmla="*/ 67 h 66"/>
                  <a:gd name="T14" fmla="*/ 96 w 155"/>
                  <a:gd name="T15" fmla="*/ 47 h 66"/>
                  <a:gd name="T16" fmla="*/ 155 w 155"/>
                  <a:gd name="T17" fmla="*/ 74 h 66"/>
                  <a:gd name="T18" fmla="*/ 126 w 155"/>
                  <a:gd name="T19" fmla="*/ 27 h 66"/>
                  <a:gd name="T20" fmla="*/ 149 w 155"/>
                  <a:gd name="T21" fmla="*/ 0 h 66"/>
                  <a:gd name="T22" fmla="*/ 114 w 155"/>
                  <a:gd name="T23" fmla="*/ 0 h 66"/>
                  <a:gd name="T24" fmla="*/ 114 w 155"/>
                  <a:gd name="T25" fmla="*/ 0 h 6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55" h="66">
                    <a:moveTo>
                      <a:pt x="114" y="0"/>
                    </a:moveTo>
                    <a:lnTo>
                      <a:pt x="0" y="0"/>
                    </a:lnTo>
                    <a:lnTo>
                      <a:pt x="6" y="6"/>
                    </a:lnTo>
                    <a:lnTo>
                      <a:pt x="6" y="18"/>
                    </a:lnTo>
                    <a:lnTo>
                      <a:pt x="0" y="24"/>
                    </a:lnTo>
                    <a:lnTo>
                      <a:pt x="78" y="60"/>
                    </a:lnTo>
                    <a:lnTo>
                      <a:pt x="96" y="42"/>
                    </a:lnTo>
                    <a:lnTo>
                      <a:pt x="155" y="66"/>
                    </a:lnTo>
                    <a:lnTo>
                      <a:pt x="126" y="24"/>
                    </a:lnTo>
                    <a:lnTo>
                      <a:pt x="149" y="0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048" name="Freeform 13"/>
              <p:cNvSpPr>
                <a:spLocks/>
              </p:cNvSpPr>
              <p:nvPr userDrawn="1"/>
            </p:nvSpPr>
            <p:spPr bwMode="ltGray">
              <a:xfrm>
                <a:off x="2486" y="3859"/>
                <a:ext cx="42" cy="81"/>
              </a:xfrm>
              <a:custGeom>
                <a:avLst/>
                <a:gdLst>
                  <a:gd name="T0" fmla="*/ 6 w 42"/>
                  <a:gd name="T1" fmla="*/ 41 h 72"/>
                  <a:gd name="T2" fmla="*/ 0 w 42"/>
                  <a:gd name="T3" fmla="*/ 20 h 72"/>
                  <a:gd name="T4" fmla="*/ 12 w 42"/>
                  <a:gd name="T5" fmla="*/ 7 h 72"/>
                  <a:gd name="T6" fmla="*/ 0 w 42"/>
                  <a:gd name="T7" fmla="*/ 7 h 72"/>
                  <a:gd name="T8" fmla="*/ 12 w 42"/>
                  <a:gd name="T9" fmla="*/ 7 h 72"/>
                  <a:gd name="T10" fmla="*/ 24 w 42"/>
                  <a:gd name="T11" fmla="*/ 7 h 72"/>
                  <a:gd name="T12" fmla="*/ 36 w 42"/>
                  <a:gd name="T13" fmla="*/ 7 h 72"/>
                  <a:gd name="T14" fmla="*/ 42 w 42"/>
                  <a:gd name="T15" fmla="*/ 0 h 72"/>
                  <a:gd name="T16" fmla="*/ 30 w 42"/>
                  <a:gd name="T17" fmla="*/ 20 h 72"/>
                  <a:gd name="T18" fmla="*/ 42 w 42"/>
                  <a:gd name="T19" fmla="*/ 54 h 72"/>
                  <a:gd name="T20" fmla="*/ 12 w 42"/>
                  <a:gd name="T21" fmla="*/ 81 h 72"/>
                  <a:gd name="T22" fmla="*/ 6 w 42"/>
                  <a:gd name="T23" fmla="*/ 41 h 72"/>
                  <a:gd name="T24" fmla="*/ 6 w 42"/>
                  <a:gd name="T25" fmla="*/ 41 h 7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42" h="72">
                    <a:moveTo>
                      <a:pt x="6" y="36"/>
                    </a:moveTo>
                    <a:lnTo>
                      <a:pt x="0" y="18"/>
                    </a:lnTo>
                    <a:lnTo>
                      <a:pt x="12" y="6"/>
                    </a:lnTo>
                    <a:lnTo>
                      <a:pt x="0" y="6"/>
                    </a:lnTo>
                    <a:lnTo>
                      <a:pt x="12" y="6"/>
                    </a:lnTo>
                    <a:lnTo>
                      <a:pt x="24" y="6"/>
                    </a:lnTo>
                    <a:lnTo>
                      <a:pt x="36" y="6"/>
                    </a:lnTo>
                    <a:lnTo>
                      <a:pt x="42" y="0"/>
                    </a:lnTo>
                    <a:lnTo>
                      <a:pt x="30" y="18"/>
                    </a:lnTo>
                    <a:lnTo>
                      <a:pt x="42" y="48"/>
                    </a:lnTo>
                    <a:lnTo>
                      <a:pt x="12" y="72"/>
                    </a:lnTo>
                    <a:lnTo>
                      <a:pt x="6" y="36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sp>
          <p:nvSpPr>
            <p:cNvPr id="4110" name="Freeform 14"/>
            <p:cNvSpPr>
              <a:spLocks/>
            </p:cNvSpPr>
            <p:nvPr userDrawn="1"/>
          </p:nvSpPr>
          <p:spPr bwMode="ltGray">
            <a:xfrm>
              <a:off x="0" y="3792"/>
              <a:ext cx="3976" cy="535"/>
            </a:xfrm>
            <a:custGeom>
              <a:avLst/>
              <a:gdLst>
                <a:gd name="T0" fmla="*/ 3976 w 3976"/>
                <a:gd name="T1" fmla="*/ 527 h 527"/>
                <a:gd name="T2" fmla="*/ 3970 w 3976"/>
                <a:gd name="T3" fmla="*/ 527 h 527"/>
                <a:gd name="T4" fmla="*/ 3844 w 3976"/>
                <a:gd name="T5" fmla="*/ 509 h 527"/>
                <a:gd name="T6" fmla="*/ 2487 w 3976"/>
                <a:gd name="T7" fmla="*/ 305 h 527"/>
                <a:gd name="T8" fmla="*/ 2039 w 3976"/>
                <a:gd name="T9" fmla="*/ 36 h 527"/>
                <a:gd name="T10" fmla="*/ 1907 w 3976"/>
                <a:gd name="T11" fmla="*/ 24 h 527"/>
                <a:gd name="T12" fmla="*/ 1883 w 3976"/>
                <a:gd name="T13" fmla="*/ 54 h 527"/>
                <a:gd name="T14" fmla="*/ 1859 w 3976"/>
                <a:gd name="T15" fmla="*/ 54 h 527"/>
                <a:gd name="T16" fmla="*/ 1830 w 3976"/>
                <a:gd name="T17" fmla="*/ 30 h 527"/>
                <a:gd name="T18" fmla="*/ 1704 w 3976"/>
                <a:gd name="T19" fmla="*/ 102 h 527"/>
                <a:gd name="T20" fmla="*/ 1608 w 3976"/>
                <a:gd name="T21" fmla="*/ 126 h 527"/>
                <a:gd name="T22" fmla="*/ 1561 w 3976"/>
                <a:gd name="T23" fmla="*/ 132 h 527"/>
                <a:gd name="T24" fmla="*/ 1495 w 3976"/>
                <a:gd name="T25" fmla="*/ 102 h 527"/>
                <a:gd name="T26" fmla="*/ 1357 w 3976"/>
                <a:gd name="T27" fmla="*/ 126 h 527"/>
                <a:gd name="T28" fmla="*/ 1285 w 3976"/>
                <a:gd name="T29" fmla="*/ 24 h 527"/>
                <a:gd name="T30" fmla="*/ 1280 w 3976"/>
                <a:gd name="T31" fmla="*/ 18 h 527"/>
                <a:gd name="T32" fmla="*/ 1262 w 3976"/>
                <a:gd name="T33" fmla="*/ 12 h 527"/>
                <a:gd name="T34" fmla="*/ 1238 w 3976"/>
                <a:gd name="T35" fmla="*/ 6 h 527"/>
                <a:gd name="T36" fmla="*/ 1220 w 3976"/>
                <a:gd name="T37" fmla="*/ 0 h 527"/>
                <a:gd name="T38" fmla="*/ 1196 w 3976"/>
                <a:gd name="T39" fmla="*/ 0 h 527"/>
                <a:gd name="T40" fmla="*/ 1166 w 3976"/>
                <a:gd name="T41" fmla="*/ 0 h 527"/>
                <a:gd name="T42" fmla="*/ 1142 w 3976"/>
                <a:gd name="T43" fmla="*/ 0 h 527"/>
                <a:gd name="T44" fmla="*/ 1136 w 3976"/>
                <a:gd name="T45" fmla="*/ 0 h 527"/>
                <a:gd name="T46" fmla="*/ 1130 w 3976"/>
                <a:gd name="T47" fmla="*/ 0 h 527"/>
                <a:gd name="T48" fmla="*/ 1124 w 3976"/>
                <a:gd name="T49" fmla="*/ 6 h 527"/>
                <a:gd name="T50" fmla="*/ 1118 w 3976"/>
                <a:gd name="T51" fmla="*/ 12 h 527"/>
                <a:gd name="T52" fmla="*/ 1100 w 3976"/>
                <a:gd name="T53" fmla="*/ 18 h 527"/>
                <a:gd name="T54" fmla="*/ 1088 w 3976"/>
                <a:gd name="T55" fmla="*/ 18 h 527"/>
                <a:gd name="T56" fmla="*/ 1070 w 3976"/>
                <a:gd name="T57" fmla="*/ 24 h 527"/>
                <a:gd name="T58" fmla="*/ 1052 w 3976"/>
                <a:gd name="T59" fmla="*/ 30 h 527"/>
                <a:gd name="T60" fmla="*/ 1034 w 3976"/>
                <a:gd name="T61" fmla="*/ 36 h 527"/>
                <a:gd name="T62" fmla="*/ 1028 w 3976"/>
                <a:gd name="T63" fmla="*/ 42 h 527"/>
                <a:gd name="T64" fmla="*/ 969 w 3976"/>
                <a:gd name="T65" fmla="*/ 60 h 527"/>
                <a:gd name="T66" fmla="*/ 921 w 3976"/>
                <a:gd name="T67" fmla="*/ 72 h 527"/>
                <a:gd name="T68" fmla="*/ 855 w 3976"/>
                <a:gd name="T69" fmla="*/ 48 h 527"/>
                <a:gd name="T70" fmla="*/ 825 w 3976"/>
                <a:gd name="T71" fmla="*/ 48 h 527"/>
                <a:gd name="T72" fmla="*/ 759 w 3976"/>
                <a:gd name="T73" fmla="*/ 72 h 527"/>
                <a:gd name="T74" fmla="*/ 735 w 3976"/>
                <a:gd name="T75" fmla="*/ 72 h 527"/>
                <a:gd name="T76" fmla="*/ 706 w 3976"/>
                <a:gd name="T77" fmla="*/ 60 h 527"/>
                <a:gd name="T78" fmla="*/ 640 w 3976"/>
                <a:gd name="T79" fmla="*/ 60 h 527"/>
                <a:gd name="T80" fmla="*/ 544 w 3976"/>
                <a:gd name="T81" fmla="*/ 72 h 527"/>
                <a:gd name="T82" fmla="*/ 389 w 3976"/>
                <a:gd name="T83" fmla="*/ 18 h 527"/>
                <a:gd name="T84" fmla="*/ 323 w 3976"/>
                <a:gd name="T85" fmla="*/ 60 h 527"/>
                <a:gd name="T86" fmla="*/ 317 w 3976"/>
                <a:gd name="T87" fmla="*/ 60 h 527"/>
                <a:gd name="T88" fmla="*/ 305 w 3976"/>
                <a:gd name="T89" fmla="*/ 72 h 527"/>
                <a:gd name="T90" fmla="*/ 287 w 3976"/>
                <a:gd name="T91" fmla="*/ 78 h 527"/>
                <a:gd name="T92" fmla="*/ 263 w 3976"/>
                <a:gd name="T93" fmla="*/ 90 h 527"/>
                <a:gd name="T94" fmla="*/ 203 w 3976"/>
                <a:gd name="T95" fmla="*/ 120 h 527"/>
                <a:gd name="T96" fmla="*/ 149 w 3976"/>
                <a:gd name="T97" fmla="*/ 150 h 527"/>
                <a:gd name="T98" fmla="*/ 78 w 3976"/>
                <a:gd name="T99" fmla="*/ 168 h 527"/>
                <a:gd name="T100" fmla="*/ 0 w 3976"/>
                <a:gd name="T101" fmla="*/ 180 h 527"/>
                <a:gd name="T102" fmla="*/ 0 w 3976"/>
                <a:gd name="T103" fmla="*/ 527 h 527"/>
                <a:gd name="T104" fmla="*/ 1010 w 3976"/>
                <a:gd name="T105" fmla="*/ 527 h 527"/>
                <a:gd name="T106" fmla="*/ 3725 w 3976"/>
                <a:gd name="T107" fmla="*/ 527 h 527"/>
                <a:gd name="T108" fmla="*/ 3976 w 3976"/>
                <a:gd name="T109" fmla="*/ 527 h 527"/>
                <a:gd name="T110" fmla="*/ 3976 w 3976"/>
                <a:gd name="T111" fmla="*/ 527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976" h="527">
                  <a:moveTo>
                    <a:pt x="3976" y="527"/>
                  </a:moveTo>
                  <a:lnTo>
                    <a:pt x="3970" y="527"/>
                  </a:lnTo>
                  <a:lnTo>
                    <a:pt x="3844" y="509"/>
                  </a:lnTo>
                  <a:lnTo>
                    <a:pt x="2487" y="305"/>
                  </a:lnTo>
                  <a:lnTo>
                    <a:pt x="2039" y="36"/>
                  </a:lnTo>
                  <a:lnTo>
                    <a:pt x="1907" y="24"/>
                  </a:lnTo>
                  <a:lnTo>
                    <a:pt x="1883" y="54"/>
                  </a:lnTo>
                  <a:lnTo>
                    <a:pt x="1859" y="54"/>
                  </a:lnTo>
                  <a:lnTo>
                    <a:pt x="1830" y="30"/>
                  </a:lnTo>
                  <a:lnTo>
                    <a:pt x="1704" y="102"/>
                  </a:lnTo>
                  <a:lnTo>
                    <a:pt x="1608" y="126"/>
                  </a:lnTo>
                  <a:lnTo>
                    <a:pt x="1561" y="132"/>
                  </a:lnTo>
                  <a:lnTo>
                    <a:pt x="1495" y="102"/>
                  </a:lnTo>
                  <a:lnTo>
                    <a:pt x="1357" y="126"/>
                  </a:lnTo>
                  <a:lnTo>
                    <a:pt x="1285" y="24"/>
                  </a:lnTo>
                  <a:lnTo>
                    <a:pt x="1280" y="18"/>
                  </a:lnTo>
                  <a:lnTo>
                    <a:pt x="1262" y="12"/>
                  </a:lnTo>
                  <a:lnTo>
                    <a:pt x="1238" y="6"/>
                  </a:lnTo>
                  <a:lnTo>
                    <a:pt x="1220" y="0"/>
                  </a:lnTo>
                  <a:lnTo>
                    <a:pt x="1196" y="0"/>
                  </a:lnTo>
                  <a:lnTo>
                    <a:pt x="1166" y="0"/>
                  </a:lnTo>
                  <a:lnTo>
                    <a:pt x="1142" y="0"/>
                  </a:lnTo>
                  <a:lnTo>
                    <a:pt x="1136" y="0"/>
                  </a:lnTo>
                  <a:lnTo>
                    <a:pt x="1130" y="0"/>
                  </a:lnTo>
                  <a:lnTo>
                    <a:pt x="1124" y="6"/>
                  </a:lnTo>
                  <a:lnTo>
                    <a:pt x="1118" y="12"/>
                  </a:lnTo>
                  <a:lnTo>
                    <a:pt x="1100" y="18"/>
                  </a:lnTo>
                  <a:lnTo>
                    <a:pt x="1088" y="18"/>
                  </a:lnTo>
                  <a:lnTo>
                    <a:pt x="1070" y="24"/>
                  </a:lnTo>
                  <a:lnTo>
                    <a:pt x="1052" y="30"/>
                  </a:lnTo>
                  <a:lnTo>
                    <a:pt x="1034" y="36"/>
                  </a:lnTo>
                  <a:lnTo>
                    <a:pt x="1028" y="42"/>
                  </a:lnTo>
                  <a:lnTo>
                    <a:pt x="969" y="60"/>
                  </a:lnTo>
                  <a:lnTo>
                    <a:pt x="921" y="72"/>
                  </a:lnTo>
                  <a:lnTo>
                    <a:pt x="855" y="48"/>
                  </a:lnTo>
                  <a:lnTo>
                    <a:pt x="825" y="48"/>
                  </a:lnTo>
                  <a:lnTo>
                    <a:pt x="759" y="72"/>
                  </a:lnTo>
                  <a:lnTo>
                    <a:pt x="735" y="72"/>
                  </a:lnTo>
                  <a:lnTo>
                    <a:pt x="706" y="60"/>
                  </a:lnTo>
                  <a:lnTo>
                    <a:pt x="640" y="60"/>
                  </a:lnTo>
                  <a:lnTo>
                    <a:pt x="544" y="72"/>
                  </a:lnTo>
                  <a:lnTo>
                    <a:pt x="389" y="18"/>
                  </a:lnTo>
                  <a:lnTo>
                    <a:pt x="323" y="60"/>
                  </a:lnTo>
                  <a:lnTo>
                    <a:pt x="317" y="60"/>
                  </a:lnTo>
                  <a:lnTo>
                    <a:pt x="305" y="72"/>
                  </a:lnTo>
                  <a:lnTo>
                    <a:pt x="287" y="78"/>
                  </a:lnTo>
                  <a:lnTo>
                    <a:pt x="263" y="90"/>
                  </a:lnTo>
                  <a:lnTo>
                    <a:pt x="203" y="120"/>
                  </a:lnTo>
                  <a:lnTo>
                    <a:pt x="149" y="150"/>
                  </a:lnTo>
                  <a:lnTo>
                    <a:pt x="78" y="168"/>
                  </a:lnTo>
                  <a:lnTo>
                    <a:pt x="0" y="180"/>
                  </a:lnTo>
                  <a:lnTo>
                    <a:pt x="0" y="527"/>
                  </a:lnTo>
                  <a:lnTo>
                    <a:pt x="1010" y="527"/>
                  </a:lnTo>
                  <a:lnTo>
                    <a:pt x="3725" y="527"/>
                  </a:lnTo>
                  <a:lnTo>
                    <a:pt x="3976" y="527"/>
                  </a:lnTo>
                  <a:lnTo>
                    <a:pt x="3976" y="527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75686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</p:grpSp>
      <p:grpSp>
        <p:nvGrpSpPr>
          <p:cNvPr id="1029" name="Group 15"/>
          <p:cNvGrpSpPr>
            <a:grpSpLocks/>
          </p:cNvGrpSpPr>
          <p:nvPr/>
        </p:nvGrpSpPr>
        <p:grpSpPr bwMode="auto">
          <a:xfrm>
            <a:off x="627063" y="6021388"/>
            <a:ext cx="5684837" cy="849312"/>
            <a:chOff x="395" y="3793"/>
            <a:chExt cx="3581" cy="535"/>
          </a:xfrm>
        </p:grpSpPr>
        <p:sp>
          <p:nvSpPr>
            <p:cNvPr id="1035" name="Freeform 16"/>
            <p:cNvSpPr>
              <a:spLocks/>
            </p:cNvSpPr>
            <p:nvPr/>
          </p:nvSpPr>
          <p:spPr bwMode="auto">
            <a:xfrm>
              <a:off x="1196" y="3793"/>
              <a:ext cx="365" cy="291"/>
            </a:xfrm>
            <a:custGeom>
              <a:avLst/>
              <a:gdLst>
                <a:gd name="T0" fmla="*/ 24 w 365"/>
                <a:gd name="T1" fmla="*/ 24 h 287"/>
                <a:gd name="T2" fmla="*/ 0 w 365"/>
                <a:gd name="T3" fmla="*/ 61 h 287"/>
                <a:gd name="T4" fmla="*/ 66 w 365"/>
                <a:gd name="T5" fmla="*/ 110 h 287"/>
                <a:gd name="T6" fmla="*/ 143 w 365"/>
                <a:gd name="T7" fmla="*/ 183 h 287"/>
                <a:gd name="T8" fmla="*/ 191 w 365"/>
                <a:gd name="T9" fmla="*/ 170 h 287"/>
                <a:gd name="T10" fmla="*/ 341 w 365"/>
                <a:gd name="T11" fmla="*/ 291 h 287"/>
                <a:gd name="T12" fmla="*/ 305 w 365"/>
                <a:gd name="T13" fmla="*/ 176 h 287"/>
                <a:gd name="T14" fmla="*/ 365 w 365"/>
                <a:gd name="T15" fmla="*/ 134 h 287"/>
                <a:gd name="T16" fmla="*/ 359 w 365"/>
                <a:gd name="T17" fmla="*/ 128 h 287"/>
                <a:gd name="T18" fmla="*/ 335 w 365"/>
                <a:gd name="T19" fmla="*/ 116 h 287"/>
                <a:gd name="T20" fmla="*/ 299 w 365"/>
                <a:gd name="T21" fmla="*/ 91 h 287"/>
                <a:gd name="T22" fmla="*/ 257 w 365"/>
                <a:gd name="T23" fmla="*/ 73 h 287"/>
                <a:gd name="T24" fmla="*/ 215 w 365"/>
                <a:gd name="T25" fmla="*/ 55 h 287"/>
                <a:gd name="T26" fmla="*/ 173 w 365"/>
                <a:gd name="T27" fmla="*/ 37 h 287"/>
                <a:gd name="T28" fmla="*/ 143 w 365"/>
                <a:gd name="T29" fmla="*/ 24 h 287"/>
                <a:gd name="T30" fmla="*/ 131 w 365"/>
                <a:gd name="T31" fmla="*/ 18 h 287"/>
                <a:gd name="T32" fmla="*/ 107 w 365"/>
                <a:gd name="T33" fmla="*/ 18 h 287"/>
                <a:gd name="T34" fmla="*/ 95 w 365"/>
                <a:gd name="T35" fmla="*/ 18 h 287"/>
                <a:gd name="T36" fmla="*/ 72 w 365"/>
                <a:gd name="T37" fmla="*/ 12 h 287"/>
                <a:gd name="T38" fmla="*/ 66 w 365"/>
                <a:gd name="T39" fmla="*/ 12 h 287"/>
                <a:gd name="T40" fmla="*/ 54 w 365"/>
                <a:gd name="T41" fmla="*/ 6 h 287"/>
                <a:gd name="T42" fmla="*/ 42 w 365"/>
                <a:gd name="T43" fmla="*/ 0 h 287"/>
                <a:gd name="T44" fmla="*/ 30 w 365"/>
                <a:gd name="T45" fmla="*/ 0 h 287"/>
                <a:gd name="T46" fmla="*/ 24 w 365"/>
                <a:gd name="T47" fmla="*/ 24 h 287"/>
                <a:gd name="T48" fmla="*/ 24 w 365"/>
                <a:gd name="T49" fmla="*/ 24 h 287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365" h="287">
                  <a:moveTo>
                    <a:pt x="24" y="24"/>
                  </a:moveTo>
                  <a:lnTo>
                    <a:pt x="0" y="60"/>
                  </a:lnTo>
                  <a:lnTo>
                    <a:pt x="66" y="108"/>
                  </a:lnTo>
                  <a:lnTo>
                    <a:pt x="143" y="180"/>
                  </a:lnTo>
                  <a:lnTo>
                    <a:pt x="191" y="168"/>
                  </a:lnTo>
                  <a:lnTo>
                    <a:pt x="341" y="287"/>
                  </a:lnTo>
                  <a:lnTo>
                    <a:pt x="305" y="174"/>
                  </a:lnTo>
                  <a:lnTo>
                    <a:pt x="365" y="132"/>
                  </a:lnTo>
                  <a:lnTo>
                    <a:pt x="359" y="126"/>
                  </a:lnTo>
                  <a:lnTo>
                    <a:pt x="335" y="114"/>
                  </a:lnTo>
                  <a:lnTo>
                    <a:pt x="299" y="90"/>
                  </a:lnTo>
                  <a:lnTo>
                    <a:pt x="257" y="72"/>
                  </a:lnTo>
                  <a:lnTo>
                    <a:pt x="215" y="54"/>
                  </a:lnTo>
                  <a:lnTo>
                    <a:pt x="173" y="36"/>
                  </a:lnTo>
                  <a:lnTo>
                    <a:pt x="143" y="24"/>
                  </a:lnTo>
                  <a:lnTo>
                    <a:pt x="131" y="18"/>
                  </a:lnTo>
                  <a:lnTo>
                    <a:pt x="107" y="18"/>
                  </a:lnTo>
                  <a:lnTo>
                    <a:pt x="95" y="18"/>
                  </a:lnTo>
                  <a:lnTo>
                    <a:pt x="72" y="12"/>
                  </a:lnTo>
                  <a:lnTo>
                    <a:pt x="66" y="12"/>
                  </a:lnTo>
                  <a:lnTo>
                    <a:pt x="54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24" y="2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36" name="Freeform 17"/>
            <p:cNvSpPr>
              <a:spLocks/>
            </p:cNvSpPr>
            <p:nvPr/>
          </p:nvSpPr>
          <p:spPr bwMode="auto">
            <a:xfrm>
              <a:off x="1943" y="3829"/>
              <a:ext cx="2033" cy="499"/>
            </a:xfrm>
            <a:custGeom>
              <a:avLst/>
              <a:gdLst>
                <a:gd name="T0" fmla="*/ 186 w 2033"/>
                <a:gd name="T1" fmla="*/ 18 h 499"/>
                <a:gd name="T2" fmla="*/ 138 w 2033"/>
                <a:gd name="T3" fmla="*/ 6 h 499"/>
                <a:gd name="T4" fmla="*/ 96 w 2033"/>
                <a:gd name="T5" fmla="*/ 0 h 499"/>
                <a:gd name="T6" fmla="*/ 36 w 2033"/>
                <a:gd name="T7" fmla="*/ 0 h 499"/>
                <a:gd name="T8" fmla="*/ 12 w 2033"/>
                <a:gd name="T9" fmla="*/ 25 h 499"/>
                <a:gd name="T10" fmla="*/ 0 w 2033"/>
                <a:gd name="T11" fmla="*/ 128 h 499"/>
                <a:gd name="T12" fmla="*/ 60 w 2033"/>
                <a:gd name="T13" fmla="*/ 104 h 499"/>
                <a:gd name="T14" fmla="*/ 90 w 2033"/>
                <a:gd name="T15" fmla="*/ 134 h 499"/>
                <a:gd name="T16" fmla="*/ 150 w 2033"/>
                <a:gd name="T17" fmla="*/ 153 h 499"/>
                <a:gd name="T18" fmla="*/ 209 w 2033"/>
                <a:gd name="T19" fmla="*/ 273 h 499"/>
                <a:gd name="T20" fmla="*/ 401 w 2033"/>
                <a:gd name="T21" fmla="*/ 359 h 499"/>
                <a:gd name="T22" fmla="*/ 777 w 2033"/>
                <a:gd name="T23" fmla="*/ 359 h 499"/>
                <a:gd name="T24" fmla="*/ 2033 w 2033"/>
                <a:gd name="T25" fmla="*/ 499 h 499"/>
                <a:gd name="T26" fmla="*/ 2033 w 2033"/>
                <a:gd name="T27" fmla="*/ 499 h 499"/>
                <a:gd name="T28" fmla="*/ 1991 w 2033"/>
                <a:gd name="T29" fmla="*/ 493 h 499"/>
                <a:gd name="T30" fmla="*/ 676 w 2033"/>
                <a:gd name="T31" fmla="*/ 243 h 499"/>
                <a:gd name="T32" fmla="*/ 514 w 2033"/>
                <a:gd name="T33" fmla="*/ 159 h 499"/>
                <a:gd name="T34" fmla="*/ 425 w 2033"/>
                <a:gd name="T35" fmla="*/ 110 h 499"/>
                <a:gd name="T36" fmla="*/ 365 w 2033"/>
                <a:gd name="T37" fmla="*/ 92 h 499"/>
                <a:gd name="T38" fmla="*/ 281 w 2033"/>
                <a:gd name="T39" fmla="*/ 61 h 499"/>
                <a:gd name="T40" fmla="*/ 186 w 2033"/>
                <a:gd name="T41" fmla="*/ 18 h 499"/>
                <a:gd name="T42" fmla="*/ 186 w 2033"/>
                <a:gd name="T43" fmla="*/ 18 h 499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2033" h="499">
                  <a:moveTo>
                    <a:pt x="186" y="18"/>
                  </a:moveTo>
                  <a:lnTo>
                    <a:pt x="138" y="6"/>
                  </a:lnTo>
                  <a:lnTo>
                    <a:pt x="96" y="0"/>
                  </a:lnTo>
                  <a:lnTo>
                    <a:pt x="36" y="0"/>
                  </a:lnTo>
                  <a:lnTo>
                    <a:pt x="12" y="25"/>
                  </a:lnTo>
                  <a:lnTo>
                    <a:pt x="0" y="128"/>
                  </a:lnTo>
                  <a:lnTo>
                    <a:pt x="60" y="104"/>
                  </a:lnTo>
                  <a:lnTo>
                    <a:pt x="90" y="134"/>
                  </a:lnTo>
                  <a:lnTo>
                    <a:pt x="150" y="153"/>
                  </a:lnTo>
                  <a:lnTo>
                    <a:pt x="209" y="273"/>
                  </a:lnTo>
                  <a:lnTo>
                    <a:pt x="401" y="359"/>
                  </a:lnTo>
                  <a:lnTo>
                    <a:pt x="777" y="359"/>
                  </a:lnTo>
                  <a:lnTo>
                    <a:pt x="2033" y="499"/>
                  </a:lnTo>
                  <a:lnTo>
                    <a:pt x="1991" y="493"/>
                  </a:lnTo>
                  <a:lnTo>
                    <a:pt x="676" y="243"/>
                  </a:lnTo>
                  <a:lnTo>
                    <a:pt x="514" y="159"/>
                  </a:lnTo>
                  <a:lnTo>
                    <a:pt x="425" y="110"/>
                  </a:lnTo>
                  <a:lnTo>
                    <a:pt x="365" y="92"/>
                  </a:lnTo>
                  <a:lnTo>
                    <a:pt x="281" y="61"/>
                  </a:lnTo>
                  <a:lnTo>
                    <a:pt x="186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37" name="Freeform 18"/>
            <p:cNvSpPr>
              <a:spLocks/>
            </p:cNvSpPr>
            <p:nvPr/>
          </p:nvSpPr>
          <p:spPr bwMode="auto">
            <a:xfrm>
              <a:off x="1830" y="3823"/>
              <a:ext cx="71" cy="61"/>
            </a:xfrm>
            <a:custGeom>
              <a:avLst/>
              <a:gdLst>
                <a:gd name="T0" fmla="*/ 0 w 71"/>
                <a:gd name="T1" fmla="*/ 18 h 60"/>
                <a:gd name="T2" fmla="*/ 6 w 71"/>
                <a:gd name="T3" fmla="*/ 18 h 60"/>
                <a:gd name="T4" fmla="*/ 12 w 71"/>
                <a:gd name="T5" fmla="*/ 12 h 60"/>
                <a:gd name="T6" fmla="*/ 6 w 71"/>
                <a:gd name="T7" fmla="*/ 6 h 60"/>
                <a:gd name="T8" fmla="*/ 0 w 71"/>
                <a:gd name="T9" fmla="*/ 0 h 60"/>
                <a:gd name="T10" fmla="*/ 29 w 71"/>
                <a:gd name="T11" fmla="*/ 18 h 60"/>
                <a:gd name="T12" fmla="*/ 53 w 71"/>
                <a:gd name="T13" fmla="*/ 18 h 60"/>
                <a:gd name="T14" fmla="*/ 59 w 71"/>
                <a:gd name="T15" fmla="*/ 31 h 60"/>
                <a:gd name="T16" fmla="*/ 65 w 71"/>
                <a:gd name="T17" fmla="*/ 43 h 60"/>
                <a:gd name="T18" fmla="*/ 71 w 71"/>
                <a:gd name="T19" fmla="*/ 55 h 60"/>
                <a:gd name="T20" fmla="*/ 71 w 71"/>
                <a:gd name="T21" fmla="*/ 61 h 60"/>
                <a:gd name="T22" fmla="*/ 59 w 71"/>
                <a:gd name="T23" fmla="*/ 55 h 60"/>
                <a:gd name="T24" fmla="*/ 47 w 71"/>
                <a:gd name="T25" fmla="*/ 43 h 60"/>
                <a:gd name="T26" fmla="*/ 23 w 71"/>
                <a:gd name="T27" fmla="*/ 31 h 60"/>
                <a:gd name="T28" fmla="*/ 23 w 71"/>
                <a:gd name="T29" fmla="*/ 37 h 60"/>
                <a:gd name="T30" fmla="*/ 18 w 71"/>
                <a:gd name="T31" fmla="*/ 43 h 60"/>
                <a:gd name="T32" fmla="*/ 12 w 71"/>
                <a:gd name="T33" fmla="*/ 49 h 60"/>
                <a:gd name="T34" fmla="*/ 6 w 71"/>
                <a:gd name="T35" fmla="*/ 49 h 60"/>
                <a:gd name="T36" fmla="*/ 6 w 71"/>
                <a:gd name="T37" fmla="*/ 49 h 60"/>
                <a:gd name="T38" fmla="*/ 6 w 71"/>
                <a:gd name="T39" fmla="*/ 37 h 60"/>
                <a:gd name="T40" fmla="*/ 0 w 71"/>
                <a:gd name="T41" fmla="*/ 18 h 60"/>
                <a:gd name="T42" fmla="*/ 0 w 71"/>
                <a:gd name="T43" fmla="*/ 18 h 6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71" h="60">
                  <a:moveTo>
                    <a:pt x="0" y="18"/>
                  </a:moveTo>
                  <a:lnTo>
                    <a:pt x="6" y="1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29" y="18"/>
                  </a:lnTo>
                  <a:lnTo>
                    <a:pt x="53" y="18"/>
                  </a:lnTo>
                  <a:lnTo>
                    <a:pt x="59" y="30"/>
                  </a:lnTo>
                  <a:lnTo>
                    <a:pt x="65" y="42"/>
                  </a:lnTo>
                  <a:lnTo>
                    <a:pt x="71" y="54"/>
                  </a:lnTo>
                  <a:lnTo>
                    <a:pt x="71" y="60"/>
                  </a:lnTo>
                  <a:lnTo>
                    <a:pt x="59" y="54"/>
                  </a:lnTo>
                  <a:lnTo>
                    <a:pt x="47" y="42"/>
                  </a:lnTo>
                  <a:lnTo>
                    <a:pt x="23" y="30"/>
                  </a:lnTo>
                  <a:lnTo>
                    <a:pt x="23" y="36"/>
                  </a:lnTo>
                  <a:lnTo>
                    <a:pt x="18" y="42"/>
                  </a:lnTo>
                  <a:lnTo>
                    <a:pt x="12" y="48"/>
                  </a:lnTo>
                  <a:lnTo>
                    <a:pt x="6" y="48"/>
                  </a:lnTo>
                  <a:lnTo>
                    <a:pt x="6" y="36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38" name="Freeform 19"/>
            <p:cNvSpPr>
              <a:spLocks/>
            </p:cNvSpPr>
            <p:nvPr/>
          </p:nvSpPr>
          <p:spPr bwMode="auto">
            <a:xfrm>
              <a:off x="855" y="3842"/>
              <a:ext cx="161" cy="164"/>
            </a:xfrm>
            <a:custGeom>
              <a:avLst/>
              <a:gdLst>
                <a:gd name="T0" fmla="*/ 30 w 161"/>
                <a:gd name="T1" fmla="*/ 0 h 162"/>
                <a:gd name="T2" fmla="*/ 48 w 161"/>
                <a:gd name="T3" fmla="*/ 6 h 162"/>
                <a:gd name="T4" fmla="*/ 72 w 161"/>
                <a:gd name="T5" fmla="*/ 6 h 162"/>
                <a:gd name="T6" fmla="*/ 114 w 161"/>
                <a:gd name="T7" fmla="*/ 12 h 162"/>
                <a:gd name="T8" fmla="*/ 96 w 161"/>
                <a:gd name="T9" fmla="*/ 55 h 162"/>
                <a:gd name="T10" fmla="*/ 96 w 161"/>
                <a:gd name="T11" fmla="*/ 61 h 162"/>
                <a:gd name="T12" fmla="*/ 102 w 161"/>
                <a:gd name="T13" fmla="*/ 73 h 162"/>
                <a:gd name="T14" fmla="*/ 108 w 161"/>
                <a:gd name="T15" fmla="*/ 85 h 162"/>
                <a:gd name="T16" fmla="*/ 120 w 161"/>
                <a:gd name="T17" fmla="*/ 97 h 162"/>
                <a:gd name="T18" fmla="*/ 143 w 161"/>
                <a:gd name="T19" fmla="*/ 115 h 162"/>
                <a:gd name="T20" fmla="*/ 155 w 161"/>
                <a:gd name="T21" fmla="*/ 140 h 162"/>
                <a:gd name="T22" fmla="*/ 161 w 161"/>
                <a:gd name="T23" fmla="*/ 158 h 162"/>
                <a:gd name="T24" fmla="*/ 161 w 161"/>
                <a:gd name="T25" fmla="*/ 164 h 162"/>
                <a:gd name="T26" fmla="*/ 96 w 161"/>
                <a:gd name="T27" fmla="*/ 103 h 162"/>
                <a:gd name="T28" fmla="*/ 30 w 161"/>
                <a:gd name="T29" fmla="*/ 55 h 162"/>
                <a:gd name="T30" fmla="*/ 0 w 161"/>
                <a:gd name="T31" fmla="*/ 0 h 162"/>
                <a:gd name="T32" fmla="*/ 30 w 161"/>
                <a:gd name="T33" fmla="*/ 0 h 162"/>
                <a:gd name="T34" fmla="*/ 30 w 161"/>
                <a:gd name="T35" fmla="*/ 0 h 162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161" h="162">
                  <a:moveTo>
                    <a:pt x="30" y="0"/>
                  </a:moveTo>
                  <a:lnTo>
                    <a:pt x="48" y="6"/>
                  </a:lnTo>
                  <a:lnTo>
                    <a:pt x="72" y="6"/>
                  </a:lnTo>
                  <a:lnTo>
                    <a:pt x="114" y="12"/>
                  </a:lnTo>
                  <a:lnTo>
                    <a:pt x="96" y="54"/>
                  </a:lnTo>
                  <a:lnTo>
                    <a:pt x="96" y="60"/>
                  </a:lnTo>
                  <a:lnTo>
                    <a:pt x="102" y="72"/>
                  </a:lnTo>
                  <a:lnTo>
                    <a:pt x="108" y="84"/>
                  </a:lnTo>
                  <a:lnTo>
                    <a:pt x="120" y="96"/>
                  </a:lnTo>
                  <a:lnTo>
                    <a:pt x="143" y="114"/>
                  </a:lnTo>
                  <a:lnTo>
                    <a:pt x="155" y="138"/>
                  </a:lnTo>
                  <a:lnTo>
                    <a:pt x="161" y="156"/>
                  </a:lnTo>
                  <a:lnTo>
                    <a:pt x="161" y="162"/>
                  </a:lnTo>
                  <a:lnTo>
                    <a:pt x="96" y="102"/>
                  </a:lnTo>
                  <a:lnTo>
                    <a:pt x="30" y="54"/>
                  </a:lnTo>
                  <a:lnTo>
                    <a:pt x="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39" name="Freeform 20"/>
            <p:cNvSpPr>
              <a:spLocks/>
            </p:cNvSpPr>
            <p:nvPr/>
          </p:nvSpPr>
          <p:spPr bwMode="auto">
            <a:xfrm>
              <a:off x="706" y="3854"/>
              <a:ext cx="59" cy="61"/>
            </a:xfrm>
            <a:custGeom>
              <a:avLst/>
              <a:gdLst>
                <a:gd name="T0" fmla="*/ 59 w 59"/>
                <a:gd name="T1" fmla="*/ 6 h 60"/>
                <a:gd name="T2" fmla="*/ 41 w 59"/>
                <a:gd name="T3" fmla="*/ 31 h 60"/>
                <a:gd name="T4" fmla="*/ 41 w 59"/>
                <a:gd name="T5" fmla="*/ 37 h 60"/>
                <a:gd name="T6" fmla="*/ 47 w 59"/>
                <a:gd name="T7" fmla="*/ 43 h 60"/>
                <a:gd name="T8" fmla="*/ 53 w 59"/>
                <a:gd name="T9" fmla="*/ 55 h 60"/>
                <a:gd name="T10" fmla="*/ 53 w 59"/>
                <a:gd name="T11" fmla="*/ 61 h 60"/>
                <a:gd name="T12" fmla="*/ 47 w 59"/>
                <a:gd name="T13" fmla="*/ 55 h 60"/>
                <a:gd name="T14" fmla="*/ 35 w 59"/>
                <a:gd name="T15" fmla="*/ 49 h 60"/>
                <a:gd name="T16" fmla="*/ 23 w 59"/>
                <a:gd name="T17" fmla="*/ 37 h 60"/>
                <a:gd name="T18" fmla="*/ 17 w 59"/>
                <a:gd name="T19" fmla="*/ 31 h 60"/>
                <a:gd name="T20" fmla="*/ 0 w 59"/>
                <a:gd name="T21" fmla="*/ 0 h 60"/>
                <a:gd name="T22" fmla="*/ 59 w 59"/>
                <a:gd name="T23" fmla="*/ 6 h 60"/>
                <a:gd name="T24" fmla="*/ 59 w 59"/>
                <a:gd name="T25" fmla="*/ 6 h 6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59" h="60">
                  <a:moveTo>
                    <a:pt x="59" y="6"/>
                  </a:moveTo>
                  <a:lnTo>
                    <a:pt x="41" y="30"/>
                  </a:lnTo>
                  <a:lnTo>
                    <a:pt x="41" y="36"/>
                  </a:lnTo>
                  <a:lnTo>
                    <a:pt x="47" y="42"/>
                  </a:lnTo>
                  <a:lnTo>
                    <a:pt x="53" y="54"/>
                  </a:lnTo>
                  <a:lnTo>
                    <a:pt x="53" y="60"/>
                  </a:lnTo>
                  <a:lnTo>
                    <a:pt x="47" y="54"/>
                  </a:lnTo>
                  <a:lnTo>
                    <a:pt x="35" y="48"/>
                  </a:lnTo>
                  <a:lnTo>
                    <a:pt x="23" y="36"/>
                  </a:lnTo>
                  <a:lnTo>
                    <a:pt x="17" y="30"/>
                  </a:lnTo>
                  <a:lnTo>
                    <a:pt x="0" y="0"/>
                  </a:lnTo>
                  <a:lnTo>
                    <a:pt x="59" y="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40" name="Freeform 21"/>
            <p:cNvSpPr>
              <a:spLocks/>
            </p:cNvSpPr>
            <p:nvPr/>
          </p:nvSpPr>
          <p:spPr bwMode="auto">
            <a:xfrm>
              <a:off x="395" y="3811"/>
              <a:ext cx="245" cy="207"/>
            </a:xfrm>
            <a:custGeom>
              <a:avLst/>
              <a:gdLst>
                <a:gd name="T0" fmla="*/ 233 w 245"/>
                <a:gd name="T1" fmla="*/ 37 h 204"/>
                <a:gd name="T2" fmla="*/ 245 w 245"/>
                <a:gd name="T3" fmla="*/ 43 h 204"/>
                <a:gd name="T4" fmla="*/ 209 w 245"/>
                <a:gd name="T5" fmla="*/ 85 h 204"/>
                <a:gd name="T6" fmla="*/ 143 w 245"/>
                <a:gd name="T7" fmla="*/ 134 h 204"/>
                <a:gd name="T8" fmla="*/ 167 w 245"/>
                <a:gd name="T9" fmla="*/ 158 h 204"/>
                <a:gd name="T10" fmla="*/ 179 w 245"/>
                <a:gd name="T11" fmla="*/ 207 h 204"/>
                <a:gd name="T12" fmla="*/ 77 w 245"/>
                <a:gd name="T13" fmla="*/ 134 h 204"/>
                <a:gd name="T14" fmla="*/ 47 w 245"/>
                <a:gd name="T15" fmla="*/ 85 h 204"/>
                <a:gd name="T16" fmla="*/ 89 w 245"/>
                <a:gd name="T17" fmla="*/ 67 h 204"/>
                <a:gd name="T18" fmla="*/ 59 w 245"/>
                <a:gd name="T19" fmla="*/ 37 h 204"/>
                <a:gd name="T20" fmla="*/ 0 w 245"/>
                <a:gd name="T21" fmla="*/ 12 h 204"/>
                <a:gd name="T22" fmla="*/ 0 w 245"/>
                <a:gd name="T23" fmla="*/ 0 h 204"/>
                <a:gd name="T24" fmla="*/ 6 w 245"/>
                <a:gd name="T25" fmla="*/ 0 h 204"/>
                <a:gd name="T26" fmla="*/ 12 w 245"/>
                <a:gd name="T27" fmla="*/ 0 h 204"/>
                <a:gd name="T28" fmla="*/ 47 w 245"/>
                <a:gd name="T29" fmla="*/ 6 h 204"/>
                <a:gd name="T30" fmla="*/ 77 w 245"/>
                <a:gd name="T31" fmla="*/ 6 h 204"/>
                <a:gd name="T32" fmla="*/ 83 w 245"/>
                <a:gd name="T33" fmla="*/ 6 h 204"/>
                <a:gd name="T34" fmla="*/ 89 w 245"/>
                <a:gd name="T35" fmla="*/ 6 h 204"/>
                <a:gd name="T36" fmla="*/ 101 w 245"/>
                <a:gd name="T37" fmla="*/ 12 h 204"/>
                <a:gd name="T38" fmla="*/ 125 w 245"/>
                <a:gd name="T39" fmla="*/ 12 h 204"/>
                <a:gd name="T40" fmla="*/ 143 w 245"/>
                <a:gd name="T41" fmla="*/ 18 h 204"/>
                <a:gd name="T42" fmla="*/ 149 w 245"/>
                <a:gd name="T43" fmla="*/ 18 h 204"/>
                <a:gd name="T44" fmla="*/ 149 w 245"/>
                <a:gd name="T45" fmla="*/ 18 h 204"/>
                <a:gd name="T46" fmla="*/ 203 w 245"/>
                <a:gd name="T47" fmla="*/ 24 h 204"/>
                <a:gd name="T48" fmla="*/ 233 w 245"/>
                <a:gd name="T49" fmla="*/ 37 h 204"/>
                <a:gd name="T50" fmla="*/ 233 w 245"/>
                <a:gd name="T51" fmla="*/ 37 h 204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245" h="204">
                  <a:moveTo>
                    <a:pt x="233" y="36"/>
                  </a:moveTo>
                  <a:lnTo>
                    <a:pt x="245" y="42"/>
                  </a:lnTo>
                  <a:lnTo>
                    <a:pt x="209" y="84"/>
                  </a:lnTo>
                  <a:lnTo>
                    <a:pt x="143" y="132"/>
                  </a:lnTo>
                  <a:lnTo>
                    <a:pt x="167" y="156"/>
                  </a:lnTo>
                  <a:lnTo>
                    <a:pt x="179" y="204"/>
                  </a:lnTo>
                  <a:lnTo>
                    <a:pt x="77" y="132"/>
                  </a:lnTo>
                  <a:lnTo>
                    <a:pt x="47" y="84"/>
                  </a:lnTo>
                  <a:lnTo>
                    <a:pt x="89" y="66"/>
                  </a:lnTo>
                  <a:lnTo>
                    <a:pt x="59" y="36"/>
                  </a:lnTo>
                  <a:lnTo>
                    <a:pt x="0" y="1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7" y="6"/>
                  </a:lnTo>
                  <a:lnTo>
                    <a:pt x="77" y="6"/>
                  </a:lnTo>
                  <a:lnTo>
                    <a:pt x="83" y="6"/>
                  </a:lnTo>
                  <a:lnTo>
                    <a:pt x="89" y="6"/>
                  </a:lnTo>
                  <a:lnTo>
                    <a:pt x="101" y="12"/>
                  </a:lnTo>
                  <a:lnTo>
                    <a:pt x="125" y="12"/>
                  </a:lnTo>
                  <a:lnTo>
                    <a:pt x="143" y="18"/>
                  </a:lnTo>
                  <a:lnTo>
                    <a:pt x="149" y="18"/>
                  </a:lnTo>
                  <a:lnTo>
                    <a:pt x="203" y="24"/>
                  </a:lnTo>
                  <a:lnTo>
                    <a:pt x="233" y="3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4118" name="Rectangle 2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60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31" name="Rectangle 2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120" name="Rectangle 2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121" name="Rectangle 2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122" name="Rectangle 2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256ECDAA-5EB2-44F4-BBE1-2D0FE39D374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6" r:id="rId1"/>
    <p:sldLayoutId id="2147483674" r:id="rId2"/>
    <p:sldLayoutId id="2147483673" r:id="rId3"/>
    <p:sldLayoutId id="2147483672" r:id="rId4"/>
    <p:sldLayoutId id="2147483671" r:id="rId5"/>
    <p:sldLayoutId id="2147483670" r:id="rId6"/>
    <p:sldLayoutId id="2147483669" r:id="rId7"/>
    <p:sldLayoutId id="2147483668" r:id="rId8"/>
    <p:sldLayoutId id="2147483667" r:id="rId9"/>
    <p:sldLayoutId id="2147483666" r:id="rId10"/>
    <p:sldLayoutId id="2147483665" r:id="rId11"/>
    <p:sldLayoutId id="2147483664" r:id="rId12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7270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A2AE2498-43A0-4D92-8ECF-3C5E74D3B96E}" type="datetimeFigureOut">
              <a:rPr lang="cs-CZ"/>
              <a:pPr/>
              <a:t>4.5.2011</a:t>
            </a:fld>
            <a:endParaRPr lang="cs-CZ"/>
          </a:p>
        </p:txBody>
      </p:sp>
      <p:sp>
        <p:nvSpPr>
          <p:cNvPr id="7270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cs-CZ"/>
          </a:p>
        </p:txBody>
      </p:sp>
      <p:sp>
        <p:nvSpPr>
          <p:cNvPr id="727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718C0CE-F15A-4B57-BD53-0CEA0D23166B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Persian_Gulf_relief_location_map.png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Kaaba_Mirror_like.jpg" TargetMode="External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cs.wikipedia.org/wiki/Soubor:Kabaa.jpg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z="3200" b="1" dirty="0">
                <a:latin typeface="Calibri" pitchFamily="34" charset="0"/>
                <a:cs typeface="Calibri" pitchFamily="34" charset="0"/>
              </a:rPr>
              <a:t>VY_32_INOVACE_48B_Jihozápadní Asie</a:t>
            </a:r>
          </a:p>
        </p:txBody>
      </p:sp>
      <p:pic>
        <p:nvPicPr>
          <p:cNvPr id="7168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611188" y="1484313"/>
            <a:ext cx="7993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sz="2400">
                <a:cs typeface="Arial" charset="0"/>
              </a:rPr>
              <a:t>Základní škola a Mateřská škola Choustník, okres Tábor</a:t>
            </a:r>
            <a:endParaRPr lang="cs-CZ" sz="2400">
              <a:latin typeface="Calibri" pitchFamily="34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 idx="4294967295"/>
          </p:nvPr>
        </p:nvSpPr>
        <p:spPr>
          <a:noFill/>
        </p:spPr>
        <p:txBody>
          <a:bodyPr/>
          <a:lstStyle/>
          <a:p>
            <a:r>
              <a:rPr lang="cs-CZ" smtClean="0">
                <a:effectLst/>
              </a:rPr>
              <a:t>Historie Jihozápadní Asie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600200"/>
            <a:ext cx="8229600" cy="5141168"/>
          </a:xfrm>
        </p:spPr>
        <p:txBody>
          <a:bodyPr/>
          <a:lstStyle/>
          <a:p>
            <a:r>
              <a:rPr lang="cs-CZ" dirty="0" smtClean="0"/>
              <a:t>Mezi řekami Eufrat a Tigris (Mezopotámie) vznikly ve starověku mocné říše – Sumer, Babylónie, Asýrie, a největší Persie</a:t>
            </a:r>
          </a:p>
          <a:p>
            <a:r>
              <a:rPr lang="cs-CZ" dirty="0" smtClean="0"/>
              <a:t>Později zde vznikla </a:t>
            </a:r>
            <a:r>
              <a:rPr lang="cs-CZ" dirty="0" err="1" smtClean="0"/>
              <a:t>Omanská</a:t>
            </a:r>
            <a:r>
              <a:rPr lang="cs-CZ" dirty="0" smtClean="0"/>
              <a:t> říše</a:t>
            </a:r>
          </a:p>
          <a:p>
            <a:r>
              <a:rPr lang="cs-CZ" dirty="0" smtClean="0"/>
              <a:t>V jihozápadní Asii vzniklo náboženství Islám</a:t>
            </a:r>
          </a:p>
          <a:p>
            <a:r>
              <a:rPr lang="cs-CZ" dirty="0" smtClean="0"/>
              <a:t>V roce 1948 zde vznikl samostatný židovský stát – Izrael</a:t>
            </a:r>
          </a:p>
          <a:p>
            <a:pPr marL="0" indent="0">
              <a:buNone/>
            </a:pPr>
            <a:endParaRPr lang="cs-CZ" sz="1600" dirty="0" smtClean="0"/>
          </a:p>
          <a:p>
            <a:pPr marL="0" indent="0">
              <a:buNone/>
            </a:pPr>
            <a:r>
              <a:rPr lang="cs-CZ" sz="1600" dirty="0" smtClean="0"/>
              <a:t>Jaromír </a:t>
            </a:r>
            <a:r>
              <a:rPr lang="cs-CZ" sz="1600" dirty="0" err="1" smtClean="0"/>
              <a:t>Demek</a:t>
            </a:r>
            <a:r>
              <a:rPr lang="cs-CZ" sz="1600" dirty="0" smtClean="0"/>
              <a:t>, Ivan Mališ: Zeměpis – Zeměpis světadílů, pro 6. a 7. ročník základní školy</a:t>
            </a:r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 idx="4294967295"/>
          </p:nvPr>
        </p:nvSpPr>
        <p:spPr>
          <a:noFill/>
        </p:spPr>
        <p:txBody>
          <a:bodyPr/>
          <a:lstStyle/>
          <a:p>
            <a:r>
              <a:rPr lang="cs-CZ" smtClean="0">
                <a:solidFill>
                  <a:srgbClr val="FFFF00"/>
                </a:solidFill>
                <a:effectLst/>
              </a:rPr>
              <a:t>Průmysl jihozápadní Asie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600200"/>
            <a:ext cx="8229600" cy="4925144"/>
          </a:xfrm>
        </p:spPr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Největším průmyslovým odvětvím jihozápadní Asie je těžba a zpracování ropy, především ve státech na Arabském poloostrově a kolem Perského zálivu</a:t>
            </a:r>
          </a:p>
          <a:p>
            <a:endParaRPr lang="cs-CZ" dirty="0">
              <a:solidFill>
                <a:srgbClr val="FFFF00"/>
              </a:solidFill>
            </a:endParaRPr>
          </a:p>
          <a:p>
            <a:endParaRPr lang="cs-CZ" dirty="0" smtClean="0">
              <a:solidFill>
                <a:srgbClr val="FFFF00"/>
              </a:solidFill>
            </a:endParaRPr>
          </a:p>
          <a:p>
            <a:endParaRPr lang="cs-CZ" dirty="0">
              <a:solidFill>
                <a:srgbClr val="FFFF00"/>
              </a:solidFill>
            </a:endParaRPr>
          </a:p>
          <a:p>
            <a:endParaRPr lang="cs-CZ" dirty="0" smtClean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cs-CZ" sz="1600" dirty="0" smtClean="0">
                <a:latin typeface="Arial" charset="0"/>
              </a:rPr>
              <a:t>Jaromír </a:t>
            </a:r>
            <a:r>
              <a:rPr lang="cs-CZ" sz="1600" dirty="0" err="1" smtClean="0">
                <a:latin typeface="Arial" charset="0"/>
              </a:rPr>
              <a:t>Demek</a:t>
            </a:r>
            <a:r>
              <a:rPr lang="cs-CZ" sz="1600" dirty="0" smtClean="0">
                <a:latin typeface="Arial" charset="0"/>
              </a:rPr>
              <a:t>, Ivan Mališ: Zeměpis – Zeměpis světadílů, pro 6. a 7. ročník základní školy</a:t>
            </a:r>
          </a:p>
          <a:p>
            <a:endParaRPr lang="cs-CZ" dirty="0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 idx="4294967295"/>
          </p:nvPr>
        </p:nvSpPr>
        <p:spPr>
          <a:noFill/>
        </p:spPr>
        <p:txBody>
          <a:bodyPr/>
          <a:lstStyle/>
          <a:p>
            <a:r>
              <a:rPr lang="cs-CZ" smtClean="0">
                <a:effectLst/>
              </a:rPr>
              <a:t>Zajímavosti jihozápadní Asie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600200"/>
            <a:ext cx="8229600" cy="4925144"/>
          </a:xfrm>
        </p:spPr>
        <p:txBody>
          <a:bodyPr/>
          <a:lstStyle/>
          <a:p>
            <a:r>
              <a:rPr lang="cs-CZ" dirty="0" smtClean="0"/>
              <a:t>Mrtvé moře - nejníže položené místo na souši</a:t>
            </a:r>
          </a:p>
          <a:p>
            <a:r>
              <a:rPr lang="cs-CZ" dirty="0" smtClean="0"/>
              <a:t>Mekka, Medína, Jeruzalém – posvátná místa islámu</a:t>
            </a:r>
          </a:p>
          <a:p>
            <a:r>
              <a:rPr lang="cs-CZ" dirty="0" smtClean="0"/>
              <a:t> Jeruzalém je nejsvětější místo tří největších světových náboženství – křesťanství, judaismu a islámu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sz="1600" dirty="0" smtClean="0">
                <a:latin typeface="Arial" charset="0"/>
              </a:rPr>
              <a:t>Jaromír </a:t>
            </a:r>
            <a:r>
              <a:rPr lang="cs-CZ" sz="1600" dirty="0" err="1" smtClean="0">
                <a:latin typeface="Arial" charset="0"/>
              </a:rPr>
              <a:t>Demek</a:t>
            </a:r>
            <a:r>
              <a:rPr lang="cs-CZ" sz="1600" dirty="0" smtClean="0">
                <a:latin typeface="Arial" charset="0"/>
              </a:rPr>
              <a:t>, Ivan Mališ: Zeměpis – Zeměpis světadílů, pro 6. a 7. ročník základní školy</a:t>
            </a:r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2" name="Rectangle 4"/>
          <p:cNvSpPr>
            <a:spLocks noGrp="1" noChangeArrowheads="1"/>
          </p:cNvSpPr>
          <p:nvPr>
            <p:ph type="title" idx="4294967295"/>
          </p:nvPr>
        </p:nvSpPr>
        <p:spPr>
          <a:noFill/>
        </p:spPr>
        <p:txBody>
          <a:bodyPr/>
          <a:lstStyle/>
          <a:p>
            <a:r>
              <a:rPr lang="cs-CZ" smtClean="0">
                <a:effectLst/>
              </a:rPr>
              <a:t>Perský záliv – satelitní snímek</a:t>
            </a:r>
          </a:p>
        </p:txBody>
      </p:sp>
      <p:pic>
        <p:nvPicPr>
          <p:cNvPr id="37897" name="Picture 9" descr="LocMap Perský záliv">
            <a:hlinkClick r:id="rId3" tooltip="LocMap Perský záliv"/>
          </p:cNvPr>
          <p:cNvPicPr>
            <a:picLocks noGrp="1" noChangeAspect="1" noChangeArrowheads="1"/>
          </p:cNvPicPr>
          <p:nvPr>
            <p:ph idx="429496729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1550" y="1125539"/>
            <a:ext cx="6769100" cy="4391694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09555" y="6211669"/>
            <a:ext cx="90364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[cit. 2011-02-08 Dostupný pod licencí </a:t>
            </a:r>
            <a:r>
              <a:rPr lang="cs-CZ" dirty="0" err="1" smtClean="0"/>
              <a:t>Creative</a:t>
            </a:r>
            <a:r>
              <a:rPr lang="cs-CZ" dirty="0" smtClean="0"/>
              <a:t> </a:t>
            </a:r>
            <a:r>
              <a:rPr lang="cs-CZ" dirty="0" err="1" smtClean="0"/>
              <a:t>Commons</a:t>
            </a:r>
            <a:r>
              <a:rPr lang="cs-CZ" dirty="0" smtClean="0"/>
              <a:t> na </a:t>
            </a:r>
          </a:p>
          <a:p>
            <a:r>
              <a:rPr lang="cs-CZ" dirty="0" smtClean="0"/>
              <a:t>http://cs.wikipedia.org/wiki/Soubor:Persian_Gulf_relief_location_map.png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4" name="Rectangle 4"/>
          <p:cNvSpPr>
            <a:spLocks noGrp="1" noChangeArrowheads="1"/>
          </p:cNvSpPr>
          <p:nvPr>
            <p:ph type="title" idx="4294967295"/>
          </p:nvPr>
        </p:nvSpPr>
        <p:spPr>
          <a:noFill/>
        </p:spPr>
        <p:txBody>
          <a:bodyPr/>
          <a:lstStyle/>
          <a:p>
            <a:r>
              <a:rPr lang="cs-CZ" sz="4000" smtClean="0">
                <a:effectLst/>
              </a:rPr>
              <a:t>Věřící muslimové v Mekce – Ka</a:t>
            </a:r>
            <a:r>
              <a:rPr lang="en-US" sz="4000" smtClean="0">
                <a:effectLst/>
              </a:rPr>
              <a:t>’ba</a:t>
            </a:r>
            <a:endParaRPr lang="cs-CZ" sz="4000" smtClean="0">
              <a:effectLst/>
            </a:endParaRPr>
          </a:p>
        </p:txBody>
      </p:sp>
      <p:pic>
        <p:nvPicPr>
          <p:cNvPr id="35861" name="Picture 21" descr="220px-Kaaba_Mirror_like">
            <a:hlinkClick r:id="rId3"/>
          </p:cNvPr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0825" y="1268413"/>
            <a:ext cx="4176713" cy="4248819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5849" name="Picture 9" descr="free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3843338"/>
            <a:ext cx="9525" cy="95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5855" name="Picture 15" descr="fre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238" y="3424238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64" name="Picture 24" descr="220px-Kabaa">
            <a:hlinkClick r:id="rId6"/>
          </p:cNvPr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16463" y="1268413"/>
            <a:ext cx="4176712" cy="4176811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-4762" y="6199092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[cit. 2011-02-08 Dostupný pod licencí </a:t>
            </a:r>
            <a:r>
              <a:rPr lang="cs-CZ" dirty="0" err="1" smtClean="0"/>
              <a:t>Creative</a:t>
            </a:r>
            <a:r>
              <a:rPr lang="cs-CZ" dirty="0" smtClean="0"/>
              <a:t> </a:t>
            </a:r>
            <a:r>
              <a:rPr lang="cs-CZ" dirty="0" err="1" smtClean="0"/>
              <a:t>Commons</a:t>
            </a:r>
            <a:r>
              <a:rPr lang="cs-CZ" dirty="0" smtClean="0"/>
              <a:t> na </a:t>
            </a:r>
          </a:p>
          <a:p>
            <a:r>
              <a:rPr lang="cs-CZ" dirty="0" smtClean="0"/>
              <a:t>http://cs.wikipedia.org/wiki/Soubor:Kaaba_Mirror_like.jpg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Otázky a úkoly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z="2800" smtClean="0"/>
              <a:t>Proč je pro muslimy posvátné město Medína?</a:t>
            </a:r>
          </a:p>
          <a:p>
            <a:pPr eaLnBrk="1" hangingPunct="1"/>
            <a:r>
              <a:rPr lang="cs-CZ" sz="2800" smtClean="0"/>
              <a:t>Co musí vykonat pravověrný muslim alespoň jednou za život?</a:t>
            </a:r>
          </a:p>
          <a:p>
            <a:pPr eaLnBrk="1" hangingPunct="1"/>
            <a:r>
              <a:rPr lang="cs-CZ" sz="2800" smtClean="0"/>
              <a:t>Co by bylo nejméně vhodné pro ženu mít oblečeno na procházku po pláži v Saudské Arábii:</a:t>
            </a:r>
          </a:p>
          <a:p>
            <a:pPr lvl="1" eaLnBrk="1" hangingPunct="1"/>
            <a:r>
              <a:rPr lang="cs-CZ" sz="2400" smtClean="0"/>
              <a:t>Kabát, bikiny, kalhoty, šaty</a:t>
            </a:r>
          </a:p>
          <a:p>
            <a:pPr eaLnBrk="1" hangingPunct="1"/>
            <a:r>
              <a:rPr lang="cs-CZ" sz="2800" smtClean="0"/>
              <a:t>Co byste si nemohli dát k pití v Saudské Arábii:</a:t>
            </a:r>
          </a:p>
          <a:p>
            <a:pPr lvl="1" eaLnBrk="1" hangingPunct="1"/>
            <a:r>
              <a:rPr lang="cs-CZ" sz="2400" smtClean="0"/>
              <a:t>limonádu, čaj, kávu, whisky</a:t>
            </a:r>
          </a:p>
          <a:p>
            <a:pPr eaLnBrk="1" hangingPunct="1"/>
            <a:endParaRPr lang="cs-CZ" sz="2800" smtClean="0"/>
          </a:p>
          <a:p>
            <a:pPr eaLnBrk="1" hangingPunct="1"/>
            <a:endParaRPr lang="cs-CZ" sz="280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  <p:bldP spid="22531" grpId="0" build="p"/>
    </p:bldLst>
  </p:timing>
</p:sld>
</file>

<file path=ppt/theme/theme1.xml><?xml version="1.0" encoding="utf-8"?>
<a:theme xmlns:a="http://schemas.openxmlformats.org/drawingml/2006/main" name="Vrcholky hor">
  <a:themeElements>
    <a:clrScheme name="Vrcholky hor 5">
      <a:dk1>
        <a:srgbClr val="463416"/>
      </a:dk1>
      <a:lt1>
        <a:srgbClr val="FFFFFF"/>
      </a:lt1>
      <a:dk2>
        <a:srgbClr val="003399"/>
      </a:dk2>
      <a:lt2>
        <a:srgbClr val="E3E3FF"/>
      </a:lt2>
      <a:accent1>
        <a:srgbClr val="3399FF"/>
      </a:accent1>
      <a:accent2>
        <a:srgbClr val="33CCCC"/>
      </a:accent2>
      <a:accent3>
        <a:srgbClr val="AAADCA"/>
      </a:accent3>
      <a:accent4>
        <a:srgbClr val="DADADA"/>
      </a:accent4>
      <a:accent5>
        <a:srgbClr val="ADCAFF"/>
      </a:accent5>
      <a:accent6>
        <a:srgbClr val="2DB9B9"/>
      </a:accent6>
      <a:hlink>
        <a:srgbClr val="00FFCC"/>
      </a:hlink>
      <a:folHlink>
        <a:srgbClr val="808000"/>
      </a:folHlink>
    </a:clrScheme>
    <a:fontScheme name="Vrcholky ho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rcholky hor 1">
        <a:dk1>
          <a:srgbClr val="4C3A1C"/>
        </a:dk1>
        <a:lt1>
          <a:srgbClr val="FFFFFF"/>
        </a:lt1>
        <a:dk2>
          <a:srgbClr val="993300"/>
        </a:dk2>
        <a:lt2>
          <a:srgbClr val="CCAA00"/>
        </a:lt2>
        <a:accent1>
          <a:srgbClr val="FF3300"/>
        </a:accent1>
        <a:accent2>
          <a:srgbClr val="9E6600"/>
        </a:accent2>
        <a:accent3>
          <a:srgbClr val="CAADAA"/>
        </a:accent3>
        <a:accent4>
          <a:srgbClr val="DADADA"/>
        </a:accent4>
        <a:accent5>
          <a:srgbClr val="FFADAA"/>
        </a:accent5>
        <a:accent6>
          <a:srgbClr val="8F5C00"/>
        </a:accent6>
        <a:hlink>
          <a:srgbClr val="FFCC00"/>
        </a:hlink>
        <a:folHlink>
          <a:srgbClr val="F7DC9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cholky hor 2">
        <a:dk1>
          <a:srgbClr val="3D0058"/>
        </a:dk1>
        <a:lt1>
          <a:srgbClr val="FFFFFF"/>
        </a:lt1>
        <a:dk2>
          <a:srgbClr val="9188B0"/>
        </a:dk2>
        <a:lt2>
          <a:srgbClr val="DDE0DC"/>
        </a:lt2>
        <a:accent1>
          <a:srgbClr val="FFCC00"/>
        </a:accent1>
        <a:accent2>
          <a:srgbClr val="4C3D78"/>
        </a:accent2>
        <a:accent3>
          <a:srgbClr val="C7C3D4"/>
        </a:accent3>
        <a:accent4>
          <a:srgbClr val="DADADA"/>
        </a:accent4>
        <a:accent5>
          <a:srgbClr val="FFE2AA"/>
        </a:accent5>
        <a:accent6>
          <a:srgbClr val="44366C"/>
        </a:accent6>
        <a:hlink>
          <a:srgbClr val="743D78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cholky hor 3">
        <a:dk1>
          <a:srgbClr val="10104C"/>
        </a:dk1>
        <a:lt1>
          <a:srgbClr val="FFFFFF"/>
        </a:lt1>
        <a:dk2>
          <a:srgbClr val="003366"/>
        </a:dk2>
        <a:lt2>
          <a:srgbClr val="C6CCD4"/>
        </a:lt2>
        <a:accent1>
          <a:srgbClr val="33CCFF"/>
        </a:accent1>
        <a:accent2>
          <a:srgbClr val="5B5B8D"/>
        </a:accent2>
        <a:accent3>
          <a:srgbClr val="AAADB8"/>
        </a:accent3>
        <a:accent4>
          <a:srgbClr val="DADADA"/>
        </a:accent4>
        <a:accent5>
          <a:srgbClr val="ADE2FF"/>
        </a:accent5>
        <a:accent6>
          <a:srgbClr val="52527F"/>
        </a:accent6>
        <a:hlink>
          <a:srgbClr val="4529AB"/>
        </a:hlink>
        <a:folHlink>
          <a:srgbClr val="00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cholky hor 4">
        <a:dk1>
          <a:srgbClr val="B0C8CA"/>
        </a:dk1>
        <a:lt1>
          <a:srgbClr val="FFFFFF"/>
        </a:lt1>
        <a:dk2>
          <a:srgbClr val="000099"/>
        </a:dk2>
        <a:lt2>
          <a:srgbClr val="FFFFFF"/>
        </a:lt2>
        <a:accent1>
          <a:srgbClr val="89C4FF"/>
        </a:accent1>
        <a:accent2>
          <a:srgbClr val="00008C"/>
        </a:accent2>
        <a:accent3>
          <a:srgbClr val="AAAACA"/>
        </a:accent3>
        <a:accent4>
          <a:srgbClr val="DADADA"/>
        </a:accent4>
        <a:accent5>
          <a:srgbClr val="C4DEFF"/>
        </a:accent5>
        <a:accent6>
          <a:srgbClr val="00007E"/>
        </a:accent6>
        <a:hlink>
          <a:srgbClr val="6666FF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cholky hor 5">
        <a:dk1>
          <a:srgbClr val="463416"/>
        </a:dk1>
        <a:lt1>
          <a:srgbClr val="FFFFFF"/>
        </a:lt1>
        <a:dk2>
          <a:srgbClr val="003399"/>
        </a:dk2>
        <a:lt2>
          <a:srgbClr val="E3E3FF"/>
        </a:lt2>
        <a:accent1>
          <a:srgbClr val="3399FF"/>
        </a:accent1>
        <a:accent2>
          <a:srgbClr val="33CCCC"/>
        </a:accent2>
        <a:accent3>
          <a:srgbClr val="AAADCA"/>
        </a:accent3>
        <a:accent4>
          <a:srgbClr val="DADADA"/>
        </a:accent4>
        <a:accent5>
          <a:srgbClr val="ADCAFF"/>
        </a:accent5>
        <a:accent6>
          <a:srgbClr val="2DB9B9"/>
        </a:accent6>
        <a:hlink>
          <a:srgbClr val="00FFCC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cholky hor 6">
        <a:dk1>
          <a:srgbClr val="809296"/>
        </a:dk1>
        <a:lt1>
          <a:srgbClr val="FFFFFF"/>
        </a:lt1>
        <a:dk2>
          <a:srgbClr val="6699FF"/>
        </a:dk2>
        <a:lt2>
          <a:srgbClr val="B3EDFF"/>
        </a:lt2>
        <a:accent1>
          <a:srgbClr val="FF9933"/>
        </a:accent1>
        <a:accent2>
          <a:srgbClr val="FFAA99"/>
        </a:accent2>
        <a:accent3>
          <a:srgbClr val="B8CAFF"/>
        </a:accent3>
        <a:accent4>
          <a:srgbClr val="DADADA"/>
        </a:accent4>
        <a:accent5>
          <a:srgbClr val="FFCAAD"/>
        </a:accent5>
        <a:accent6>
          <a:srgbClr val="E79A8A"/>
        </a:accent6>
        <a:hlink>
          <a:srgbClr val="FFCFAB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cholky hor 7">
        <a:dk1>
          <a:srgbClr val="006666"/>
        </a:dk1>
        <a:lt1>
          <a:srgbClr val="FFFFFF"/>
        </a:lt1>
        <a:dk2>
          <a:srgbClr val="85D1E3"/>
        </a:dk2>
        <a:lt2>
          <a:srgbClr val="CCFFFF"/>
        </a:lt2>
        <a:accent1>
          <a:srgbClr val="FFCC00"/>
        </a:accent1>
        <a:accent2>
          <a:srgbClr val="00CC99"/>
        </a:accent2>
        <a:accent3>
          <a:srgbClr val="C2E5EF"/>
        </a:accent3>
        <a:accent4>
          <a:srgbClr val="DADADA"/>
        </a:accent4>
        <a:accent5>
          <a:srgbClr val="FFE2AA"/>
        </a:accent5>
        <a:accent6>
          <a:srgbClr val="00B98A"/>
        </a:accent6>
        <a:hlink>
          <a:srgbClr val="0099FF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cholky hor 8">
        <a:dk1>
          <a:srgbClr val="404B3D"/>
        </a:dk1>
        <a:lt1>
          <a:srgbClr val="FFFFFF"/>
        </a:lt1>
        <a:dk2>
          <a:srgbClr val="A7A491"/>
        </a:dk2>
        <a:lt2>
          <a:srgbClr val="CCD0CA"/>
        </a:lt2>
        <a:accent1>
          <a:srgbClr val="33CCCC"/>
        </a:accent1>
        <a:accent2>
          <a:srgbClr val="004E4C"/>
        </a:accent2>
        <a:accent3>
          <a:srgbClr val="D0CFC7"/>
        </a:accent3>
        <a:accent4>
          <a:srgbClr val="DADADA"/>
        </a:accent4>
        <a:accent5>
          <a:srgbClr val="ADE2E2"/>
        </a:accent5>
        <a:accent6>
          <a:srgbClr val="004644"/>
        </a:accent6>
        <a:hlink>
          <a:srgbClr val="477781"/>
        </a:hlink>
        <a:folHlink>
          <a:srgbClr val="85CC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cholky hor 9">
        <a:dk1>
          <a:srgbClr val="000000"/>
        </a:dk1>
        <a:lt1>
          <a:srgbClr val="FFFFFF"/>
        </a:lt1>
        <a:dk2>
          <a:srgbClr val="FFFFAF"/>
        </a:dk2>
        <a:lt2>
          <a:srgbClr val="676597"/>
        </a:lt2>
        <a:accent1>
          <a:srgbClr val="66CCFF"/>
        </a:accent1>
        <a:accent2>
          <a:srgbClr val="CCEC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B9D6E7"/>
        </a:accent6>
        <a:hlink>
          <a:srgbClr val="6600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Mountain Top</Template>
  <TotalTime>382</TotalTime>
  <Words>370</Words>
  <Application>Microsoft Office PowerPoint</Application>
  <PresentationFormat>Předvádění na obrazovce (4:3)</PresentationFormat>
  <Paragraphs>42</Paragraphs>
  <Slides>7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Vrcholky hor</vt:lpstr>
      <vt:lpstr>Výchozí návrh</vt:lpstr>
      <vt:lpstr>VY_32_INOVACE_48B_Jihozápadní Asie</vt:lpstr>
      <vt:lpstr>Historie Jihozápadní Asie</vt:lpstr>
      <vt:lpstr>Průmysl jihozápadní Asie</vt:lpstr>
      <vt:lpstr>Zajímavosti jihozápadní Asie</vt:lpstr>
      <vt:lpstr>Perský záliv – satelitní snímek</vt:lpstr>
      <vt:lpstr>Věřící muslimové v Mekce – Ka’ba</vt:lpstr>
      <vt:lpstr>Otázky a úkoly</vt:lpstr>
    </vt:vector>
  </TitlesOfParts>
  <Company>ZS Choustník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Brazílie</dc:title>
  <dc:creator>PC Scenic</dc:creator>
  <cp:lastModifiedBy>krejza</cp:lastModifiedBy>
  <cp:revision>15</cp:revision>
  <dcterms:created xsi:type="dcterms:W3CDTF">2011-01-03T17:28:47Z</dcterms:created>
  <dcterms:modified xsi:type="dcterms:W3CDTF">2011-05-04T07:53:24Z</dcterms:modified>
</cp:coreProperties>
</file>