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73" r:id="rId12"/>
    <p:sldId id="269" r:id="rId13"/>
    <p:sldId id="271" r:id="rId14"/>
    <p:sldId id="272" r:id="rId15"/>
    <p:sldId id="27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5AF16-0EC5-42DE-B8D1-7CADC0DC28DE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13B59-9957-43D3-B4CA-3A689C665E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19995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5AF16-0EC5-42DE-B8D1-7CADC0DC28DE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13B59-9957-43D3-B4CA-3A689C665E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952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5AF16-0EC5-42DE-B8D1-7CADC0DC28DE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13B59-9957-43D3-B4CA-3A689C665E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08678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5AF16-0EC5-42DE-B8D1-7CADC0DC28DE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13B59-9957-43D3-B4CA-3A689C665E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10010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5AF16-0EC5-42DE-B8D1-7CADC0DC28DE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13B59-9957-43D3-B4CA-3A689C665E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6035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5AF16-0EC5-42DE-B8D1-7CADC0DC28DE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13B59-9957-43D3-B4CA-3A689C665E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63608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5AF16-0EC5-42DE-B8D1-7CADC0DC28DE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13B59-9957-43D3-B4CA-3A689C665E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87344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5AF16-0EC5-42DE-B8D1-7CADC0DC28DE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13B59-9957-43D3-B4CA-3A689C665E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32620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5AF16-0EC5-42DE-B8D1-7CADC0DC28DE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13B59-9957-43D3-B4CA-3A689C665E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27358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5AF16-0EC5-42DE-B8D1-7CADC0DC28DE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13B59-9957-43D3-B4CA-3A689C665E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31569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5AF16-0EC5-42DE-B8D1-7CADC0DC28DE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13B59-9957-43D3-B4CA-3A689C665E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89728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5AF16-0EC5-42DE-B8D1-7CADC0DC28DE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13B59-9957-43D3-B4CA-3A689C665E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5AF16-0EC5-42DE-B8D1-7CADC0DC28DE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13B59-9957-43D3-B4CA-3A689C665E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5AF16-0EC5-42DE-B8D1-7CADC0DC28DE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13B59-9957-43D3-B4CA-3A689C665E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5AF16-0EC5-42DE-B8D1-7CADC0DC28DE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13B59-9957-43D3-B4CA-3A689C665E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5AF16-0EC5-42DE-B8D1-7CADC0DC28DE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13B59-9957-43D3-B4CA-3A689C665E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5AF16-0EC5-42DE-B8D1-7CADC0DC28DE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13B59-9957-43D3-B4CA-3A689C665E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5AF16-0EC5-42DE-B8D1-7CADC0DC28DE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13B59-9957-43D3-B4CA-3A689C665E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5AF16-0EC5-42DE-B8D1-7CADC0DC28DE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13B59-9957-43D3-B4CA-3A689C665E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5AF16-0EC5-42DE-B8D1-7CADC0DC28DE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13B59-9957-43D3-B4CA-3A689C665ED5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5AF16-0EC5-42DE-B8D1-7CADC0DC28DE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13B59-9957-43D3-B4CA-3A689C665E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5AF16-0EC5-42DE-B8D1-7CADC0DC28DE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13B59-9957-43D3-B4CA-3A689C665E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65AF16-0EC5-42DE-B8D1-7CADC0DC28DE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E13B59-9957-43D3-B4CA-3A689C665E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2385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65AF16-0EC5-42DE-B8D1-7CADC0DC28DE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E13B59-9957-43D3-B4CA-3A689C665ED5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Mal%C3%A1_mo%C5%99sk%C3%A1_v%C3%ADla" TargetMode="External"/><Relationship Id="rId3" Type="http://schemas.openxmlformats.org/officeDocument/2006/relationships/hyperlink" Target="http://cs.wikipedia.org/wiki/Hans_Christian_Andersen" TargetMode="External"/><Relationship Id="rId7" Type="http://schemas.openxmlformats.org/officeDocument/2006/relationships/hyperlink" Target="http://commons.wikimedia.org/wiki/Hans_Christian_Andersen" TargetMode="External"/><Relationship Id="rId2" Type="http://schemas.openxmlformats.org/officeDocument/2006/relationships/hyperlink" Target="http://disney-4ever.blog.cz/rubrika/mala-morska-vila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www.mimibazar.cz/bazar.php?album=118700" TargetMode="External"/><Relationship Id="rId5" Type="http://schemas.openxmlformats.org/officeDocument/2006/relationships/hyperlink" Target="http://www.puzzle-puzzle.cz/zbozi/54-osklive-kacatko-840" TargetMode="External"/><Relationship Id="rId4" Type="http://schemas.openxmlformats.org/officeDocument/2006/relationships/hyperlink" Target="http://en.wikipedia.org/wiki/Hans_Christian_Andersen" TargetMode="External"/><Relationship Id="rId9" Type="http://schemas.openxmlformats.org/officeDocument/2006/relationships/hyperlink" Target="http://de.wikipedia.org/wiki/Marionett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765175"/>
            <a:ext cx="7772400" cy="1470025"/>
          </a:xfrm>
        </p:spPr>
        <p:txBody>
          <a:bodyPr/>
          <a:lstStyle/>
          <a:p>
            <a:pPr eaLnBrk="1" hangingPunct="1"/>
            <a:r>
              <a:rPr lang="cs-CZ" dirty="0" smtClean="0"/>
              <a:t>Hans Christian Andersen</a:t>
            </a:r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0833" y="3886200"/>
            <a:ext cx="5518534" cy="914400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2400" b="1" smtClean="0">
                <a:solidFill>
                  <a:srgbClr val="000000"/>
                </a:solidFill>
              </a:rPr>
              <a:t>VY_32_INOVACE_XVI-B-04</a:t>
            </a:r>
            <a:endParaRPr lang="cs-CZ" sz="24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99388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196752"/>
            <a:ext cx="3444875" cy="5260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799" y="548680"/>
            <a:ext cx="7772400" cy="1780108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Hans Christian Andersen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396552" y="3573016"/>
            <a:ext cx="6400800" cy="2276872"/>
          </a:xfrm>
        </p:spPr>
        <p:txBody>
          <a:bodyPr>
            <a:norm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Dánský spisovatel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Narodil se v roce 1805,               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zemřel v roce 1875</a:t>
            </a:r>
          </a:p>
          <a:p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7588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220072" y="304064"/>
            <a:ext cx="4492548" cy="1252728"/>
          </a:xfrm>
        </p:spPr>
        <p:txBody>
          <a:bodyPr/>
          <a:lstStyle/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Mladý Hans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332656"/>
            <a:ext cx="4780053" cy="551723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Hans Christian Andersen se narodil ve velice chudé rodině.</a:t>
            </a:r>
          </a:p>
          <a:p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Jeho tatínek byl švec,  maminka pradlena.</a:t>
            </a:r>
          </a:p>
          <a:p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Tatínek mu brzy zemřel a on musel v 11 letech pracovat v továrně.</a:t>
            </a:r>
          </a:p>
          <a:p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4668" y="1556792"/>
            <a:ext cx="3780104" cy="50768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9969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368540"/>
            <a:ext cx="8229600" cy="39616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-137851" y="332656"/>
            <a:ext cx="6942100" cy="251459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Už jako chlapec si vyrobil loutky, ušil na ně šaty a hrál     s nimi divadlo.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32656"/>
            <a:ext cx="2171700" cy="569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348880"/>
            <a:ext cx="6295828" cy="41945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68769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88640"/>
            <a:ext cx="3242865" cy="3631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113353"/>
            <a:ext cx="2592288" cy="37446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2014" y="4572000"/>
            <a:ext cx="2620963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-41307"/>
            <a:ext cx="7408333" cy="6309320"/>
          </a:xfrm>
        </p:spPr>
        <p:txBody>
          <a:bodyPr>
            <a:normAutofit/>
          </a:bodyPr>
          <a:lstStyle/>
          <a:p>
            <a:r>
              <a:rPr lang="cs-CZ" dirty="0" smtClean="0"/>
              <a:t>       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Jako chlapec hodně četl.</a:t>
            </a:r>
          </a:p>
          <a:p>
            <a:endParaRPr lang="cs-CZ" b="1" dirty="0" smtClean="0"/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Byl hodně zvláštní,                                  jiný než ostatní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16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1600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                   vlastní karikatura</a:t>
            </a:r>
          </a:p>
          <a:p>
            <a:endParaRPr lang="cs-CZ" sz="1600" dirty="0"/>
          </a:p>
          <a:p>
            <a:endParaRPr lang="cs-CZ" sz="16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7364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404664"/>
            <a:ext cx="8229600" cy="125272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8320" y="2405220"/>
            <a:ext cx="2716137" cy="4437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79" y="3414933"/>
            <a:ext cx="2736304" cy="3443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35174" y="332656"/>
            <a:ext cx="8729313" cy="3450696"/>
          </a:xfrm>
        </p:spPr>
        <p:txBody>
          <a:bodyPr>
            <a:normAutofit fontScale="85000" lnSpcReduction="10000"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Nikdy se neoženil a neměl děti.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Tři roky před smrtí spadl z postele a zranil se.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Už  se nikdy neuzdravil a v roce 1875 zemřel.</a:t>
            </a:r>
          </a:p>
          <a:p>
            <a:endParaRPr lang="cs-CZ" sz="2800" dirty="0" smtClean="0"/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Na jeho pohřbu byl i král Kristián IX.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Den pohřbu byl dnem národního smutku</a:t>
            </a:r>
            <a:r>
              <a:rPr lang="cs-CZ" sz="2800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0161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325636"/>
            <a:ext cx="6552728" cy="50447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737320"/>
            <a:ext cx="7408333" cy="6120680"/>
          </a:xfrm>
        </p:spPr>
        <p:txBody>
          <a:bodyPr>
            <a:normAutofit fontScale="92500" lnSpcReduction="10000"/>
          </a:bodyPr>
          <a:lstStyle/>
          <a:p>
            <a:endParaRPr lang="cs-CZ" sz="28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Císařovy nové šaty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19201" y="122322"/>
            <a:ext cx="8712968" cy="1212507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Pohádky                                                 Hanse Christiana Andersena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6884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26441"/>
            <a:ext cx="4381500" cy="267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7504" y="188640"/>
            <a:ext cx="7125113" cy="924475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Malá mořská víla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Malá mořská víla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963" y="404664"/>
            <a:ext cx="4105497" cy="61989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8620" y="3048000"/>
            <a:ext cx="28575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7778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1873" y="0"/>
            <a:ext cx="5422128" cy="40665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933056"/>
            <a:ext cx="3867464" cy="26599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499992" y="3822874"/>
            <a:ext cx="7125112" cy="15841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O princezně na hrášku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11960" y="5263034"/>
            <a:ext cx="4756351" cy="924475"/>
          </a:xfrm>
        </p:spPr>
        <p:txBody>
          <a:bodyPr/>
          <a:lstStyle/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Ošklivé </a:t>
            </a:r>
            <a:r>
              <a:rPr lang="cs-CZ" sz="2800" dirty="0" err="1" smtClean="0">
                <a:solidFill>
                  <a:schemeClr val="accent6">
                    <a:lumMod val="50000"/>
                  </a:schemeClr>
                </a:solidFill>
              </a:rPr>
              <a:t>kačátko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7212"/>
            <a:ext cx="3743250" cy="36898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42728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556792"/>
            <a:ext cx="7125113" cy="924475"/>
          </a:xfrm>
        </p:spPr>
        <p:txBody>
          <a:bodyPr/>
          <a:lstStyle/>
          <a:p>
            <a:r>
              <a:rPr lang="cs-CZ" sz="4400" dirty="0" smtClean="0"/>
              <a:t>Křesadlo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2198" y="18047"/>
            <a:ext cx="5399893" cy="7844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17227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28740" y="0"/>
            <a:ext cx="7125113" cy="924475"/>
          </a:xfrm>
        </p:spPr>
        <p:txBody>
          <a:bodyPr/>
          <a:lstStyle/>
          <a:p>
            <a:r>
              <a:rPr lang="cs-CZ" sz="3600" dirty="0" smtClean="0"/>
              <a:t>Další pohádky</a:t>
            </a:r>
            <a:endParaRPr lang="cs-CZ" sz="3600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7370"/>
            <a:ext cx="3491880" cy="34918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808" y="3075196"/>
            <a:ext cx="3203848" cy="37890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460432" y="5777880"/>
            <a:ext cx="6408712" cy="1080120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725933" y="1052736"/>
            <a:ext cx="4572000" cy="80021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Ošklivé </a:t>
            </a:r>
            <a:r>
              <a:rPr lang="cs-CZ" sz="2800" b="1" dirty="0" err="1">
                <a:solidFill>
                  <a:schemeClr val="accent6">
                    <a:lumMod val="50000"/>
                  </a:schemeClr>
                </a:solidFill>
              </a:rPr>
              <a:t>kačátko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937649" y="2038734"/>
            <a:ext cx="408156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Holčička se sirkami</a:t>
            </a:r>
          </a:p>
        </p:txBody>
      </p:sp>
      <p:sp>
        <p:nvSpPr>
          <p:cNvPr id="7" name="Obdélník 6"/>
          <p:cNvSpPr/>
          <p:nvPr/>
        </p:nvSpPr>
        <p:spPr>
          <a:xfrm>
            <a:off x="4403513" y="3222900"/>
            <a:ext cx="26100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Létající kufr</a:t>
            </a:r>
          </a:p>
        </p:txBody>
      </p:sp>
      <p:sp>
        <p:nvSpPr>
          <p:cNvPr id="8" name="Obdélník 7"/>
          <p:cNvSpPr/>
          <p:nvPr/>
        </p:nvSpPr>
        <p:spPr>
          <a:xfrm>
            <a:off x="5084147" y="4149080"/>
            <a:ext cx="32191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Cínový vojáček</a:t>
            </a:r>
          </a:p>
        </p:txBody>
      </p:sp>
      <p:sp>
        <p:nvSpPr>
          <p:cNvPr id="9" name="Obdélník 8"/>
          <p:cNvSpPr/>
          <p:nvPr/>
        </p:nvSpPr>
        <p:spPr>
          <a:xfrm>
            <a:off x="4211960" y="5877272"/>
            <a:ext cx="22621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O </a:t>
            </a:r>
            <a:r>
              <a:rPr lang="cs-CZ" sz="2800" b="1" dirty="0" err="1">
                <a:solidFill>
                  <a:schemeClr val="accent6">
                    <a:lumMod val="50000"/>
                  </a:schemeClr>
                </a:solidFill>
              </a:rPr>
              <a:t>Malence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4697" y="4983839"/>
            <a:ext cx="379623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</a:rPr>
              <a:t>Sněhová královna</a:t>
            </a:r>
          </a:p>
        </p:txBody>
      </p:sp>
    </p:spTree>
    <p:extLst>
      <p:ext uri="{BB962C8B-B14F-4D97-AF65-F5344CB8AC3E}">
        <p14:creationId xmlns:p14="http://schemas.microsoft.com/office/powerpoint/2010/main" val="1151083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44008" y="0"/>
            <a:ext cx="7123080" cy="924475"/>
          </a:xfrm>
        </p:spPr>
        <p:txBody>
          <a:bodyPr/>
          <a:lstStyle/>
          <a:p>
            <a:r>
              <a:rPr lang="cs-CZ" sz="6000" dirty="0" smtClean="0">
                <a:solidFill>
                  <a:schemeClr val="bg1"/>
                </a:solidFill>
              </a:rPr>
              <a:t>Soutěž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260648"/>
            <a:ext cx="4104456" cy="6453336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1. Jaké národnosti byl   Hans Christian Andersen?</a:t>
            </a: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A) Čech</a:t>
            </a: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B) Němec</a:t>
            </a: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C) Dán</a:t>
            </a:r>
          </a:p>
          <a:p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3. Čím byl tatínek H. Ch. A.?</a:t>
            </a: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A) kuchařem</a:t>
            </a: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B) ševcem</a:t>
            </a: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C) učitelem</a:t>
            </a:r>
          </a:p>
          <a:p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5. Který král byl na pohřbu    H. Ch. A.?</a:t>
            </a: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A) Přemysl Otakar II.</a:t>
            </a: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B) Jan Žižka</a:t>
            </a: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C) Kristián IX.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88024" y="764704"/>
            <a:ext cx="4157191" cy="6237312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2. Kdy žil H. Ch. Andersen?</a:t>
            </a: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A) 1635 – 1675</a:t>
            </a: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B)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1805 –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1875</a:t>
            </a: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C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) 1925 –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2001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4. Co si vyrobil malý Hans? </a:t>
            </a: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A) Divadélko s loutkami</a:t>
            </a: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B) Malé kolo</a:t>
            </a: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C) Dřevěné lodičky</a:t>
            </a:r>
          </a:p>
          <a:p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6. Napiš názvy alespoň čtyř pohádek od Hanse Christiana Andersena.</a:t>
            </a:r>
          </a:p>
          <a:p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2156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Tuto prezentaci použijeme v hodině věnované H. Ch. Andersenovi, na kterou si žáci přinesly jeho knihy.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0723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56176" y="620688"/>
            <a:ext cx="3384376" cy="92447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0"/>
            <a:ext cx="7125112" cy="7224286"/>
          </a:xfrm>
        </p:spPr>
        <p:txBody>
          <a:bodyPr/>
          <a:lstStyle/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disney-4ever.blog.cz/rubrika/mala-morska-vila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</a:t>
            </a:r>
            <a:r>
              <a:rPr lang="cs-CZ" sz="1200" dirty="0">
                <a:hlinkClick r:id="rId3"/>
              </a:rPr>
              <a:t>://</a:t>
            </a:r>
            <a:r>
              <a:rPr lang="cs-CZ" sz="1200" dirty="0" smtClean="0">
                <a:hlinkClick r:id="rId3"/>
              </a:rPr>
              <a:t>cs.wikipedia.org/wiki/Hans_Christian_Andersen</a:t>
            </a:r>
            <a:endParaRPr lang="cs-CZ" sz="1200" dirty="0" smtClean="0"/>
          </a:p>
          <a:p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en.wikipedia.org/wiki/Hans_Christian_Andersen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</a:t>
            </a:r>
            <a:r>
              <a:rPr lang="cs-CZ" sz="1200" dirty="0">
                <a:hlinkClick r:id="rId5"/>
              </a:rPr>
              <a:t>://</a:t>
            </a:r>
            <a:r>
              <a:rPr lang="cs-CZ" sz="1200" dirty="0" smtClean="0">
                <a:hlinkClick r:id="rId5"/>
              </a:rPr>
              <a:t>www.puzzle-puzzle.cz/zbozi/54-osklive-kacatko-840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</a:t>
            </a:r>
            <a:r>
              <a:rPr lang="cs-CZ" sz="1200" dirty="0">
                <a:hlinkClick r:id="rId6"/>
              </a:rPr>
              <a:t>://</a:t>
            </a:r>
            <a:r>
              <a:rPr lang="cs-CZ" sz="1200" dirty="0" smtClean="0">
                <a:hlinkClick r:id="rId6"/>
              </a:rPr>
              <a:t>www.mimibazar.cz/bazar.php?album=118700</a:t>
            </a:r>
            <a:endParaRPr lang="cs-CZ" sz="1200" dirty="0" smtClean="0"/>
          </a:p>
          <a:p>
            <a:r>
              <a:rPr lang="cs-CZ" sz="1200" dirty="0" smtClean="0"/>
              <a:t>http</a:t>
            </a:r>
            <a:r>
              <a:rPr lang="cs-CZ" sz="1200" dirty="0"/>
              <a:t>://commons.wikimedia.org/wiki/File:Vilhelm_Pedersen-Little_mermaid.jpg</a:t>
            </a:r>
          </a:p>
          <a:p>
            <a:r>
              <a:rPr lang="cs-CZ" sz="1200" u="sng" dirty="0">
                <a:hlinkClick r:id="rId7"/>
              </a:rPr>
              <a:t>http://</a:t>
            </a:r>
            <a:r>
              <a:rPr lang="cs-CZ" sz="1200" u="sng" dirty="0" smtClean="0">
                <a:hlinkClick r:id="rId7"/>
              </a:rPr>
              <a:t>commons.wikimedia.org/wiki/Hans_Christian_Andersen</a:t>
            </a:r>
            <a:endParaRPr lang="cs-CZ" sz="1200" u="sng" dirty="0" smtClean="0"/>
          </a:p>
          <a:p>
            <a:r>
              <a:rPr lang="cs-CZ" sz="1200" dirty="0"/>
              <a:t>http://commons.wikimedia.org/wiki/File:Jesperhus,_dk,_20050820,_16_ubt.jpeg</a:t>
            </a:r>
            <a:endParaRPr lang="cs-CZ" sz="1200" dirty="0"/>
          </a:p>
          <a:p>
            <a:r>
              <a:rPr lang="cs-CZ" sz="1200" u="sng" dirty="0">
                <a:hlinkClick r:id="rId8"/>
              </a:rPr>
              <a:t>http://cs.wikipedia.org/wiki/Mal%C3%A1_mo%C5%99sk%C3%A1_v%C3%ADla</a:t>
            </a:r>
            <a:endParaRPr lang="cs-CZ" sz="1200" dirty="0"/>
          </a:p>
          <a:p>
            <a:r>
              <a:rPr lang="cs-CZ" sz="1200" dirty="0" smtClean="0"/>
              <a:t>http</a:t>
            </a:r>
            <a:r>
              <a:rPr lang="cs-CZ" sz="1200" dirty="0"/>
              <a:t>://cs.wikipedia.org/wiki/Soubor:Emperor_Clothes_01.jpg</a:t>
            </a:r>
          </a:p>
          <a:p>
            <a:r>
              <a:rPr lang="cs-CZ" sz="1200" dirty="0" smtClean="0"/>
              <a:t>http</a:t>
            </a:r>
            <a:r>
              <a:rPr lang="cs-CZ" sz="1200" dirty="0"/>
              <a:t>://cs.wikipedia.org/wiki/O_princezn%C4%9B_na_hr%C3%A1%C5%A1ku </a:t>
            </a:r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</a:t>
            </a:r>
            <a:r>
              <a:rPr lang="cs-CZ" sz="1200" dirty="0">
                <a:hlinkClick r:id="rId9"/>
              </a:rPr>
              <a:t>://</a:t>
            </a:r>
            <a:r>
              <a:rPr lang="cs-CZ" sz="1200" dirty="0" smtClean="0">
                <a:hlinkClick r:id="rId9"/>
              </a:rPr>
              <a:t>de.wikipedia.org/wiki/Marionette</a:t>
            </a:r>
            <a:endParaRPr lang="cs-CZ" sz="1200" dirty="0" smtClean="0"/>
          </a:p>
          <a:p>
            <a:r>
              <a:rPr lang="cs-CZ" sz="1200" dirty="0" smtClean="0"/>
              <a:t>http</a:t>
            </a:r>
            <a:r>
              <a:rPr lang="cs-CZ" sz="1200" dirty="0"/>
              <a:t>://cs.wikipedia.org/wiki/Soubor:The_Tinder_Box_-_Anne_Anderson.jpg</a:t>
            </a:r>
          </a:p>
          <a:p>
            <a:endParaRPr lang="cs-CZ" sz="1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765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358</Words>
  <Application>Microsoft Office PowerPoint</Application>
  <PresentationFormat>Předvádění na obrazovce (4:3)</PresentationFormat>
  <Paragraphs>98</Paragraphs>
  <Slides>14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Summer</vt:lpstr>
      <vt:lpstr>Hans Christian Andersen</vt:lpstr>
      <vt:lpstr>Hans Christian Andersen</vt:lpstr>
      <vt:lpstr>Mladý Hans</vt:lpstr>
      <vt:lpstr>Prezentace aplikace PowerPoint</vt:lpstr>
      <vt:lpstr>Prezentace aplikace PowerPoint</vt:lpstr>
      <vt:lpstr>Prezentace aplikace PowerPoint</vt:lpstr>
      <vt:lpstr>Pohádky                                                 Hanse Christiana Andersena</vt:lpstr>
      <vt:lpstr>Malá mořská víla</vt:lpstr>
      <vt:lpstr>Ošklivé kačátko</vt:lpstr>
      <vt:lpstr>Křesadlo</vt:lpstr>
      <vt:lpstr>Další pohádky</vt:lpstr>
      <vt:lpstr>Soutěž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Hans Christian Andersen</dc:title>
  <dc:creator>Jaroslava Černá</dc:creator>
  <cp:lastModifiedBy>Jaroslava Černá</cp:lastModifiedBy>
  <cp:revision>19</cp:revision>
  <dcterms:created xsi:type="dcterms:W3CDTF">2011-07-10T20:28:44Z</dcterms:created>
  <dcterms:modified xsi:type="dcterms:W3CDTF">2012-09-28T15:31:07Z</dcterms:modified>
</cp:coreProperties>
</file>