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  <p:sldMasterId id="2147483688" r:id="rId2"/>
  </p:sldMasterIdLst>
  <p:notesMasterIdLst>
    <p:notesMasterId r:id="rId9"/>
  </p:notesMasterIdLst>
  <p:sldIdLst>
    <p:sldId id="282" r:id="rId3"/>
    <p:sldId id="256" r:id="rId4"/>
    <p:sldId id="268" r:id="rId5"/>
    <p:sldId id="275" r:id="rId6"/>
    <p:sldId id="274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DFEE4"/>
    <a:srgbClr val="FF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903" autoAdjust="0"/>
  </p:normalViewPr>
  <p:slideViewPr>
    <p:cSldViewPr>
      <p:cViewPr varScale="1">
        <p:scale>
          <a:sx n="48" d="100"/>
          <a:sy n="48" d="100"/>
        </p:scale>
        <p:origin x="-10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89A4F2BC-FF12-4843-90B3-C5059B912A7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270DE6E0-6ABD-48B0-BF3A-E787D607CCB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9775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 </a:t>
            </a:r>
          </a:p>
          <a:p>
            <a:r>
              <a:rPr lang="cs-CZ" dirty="0">
                <a:latin typeface="Arial" charset="0"/>
              </a:rPr>
              <a:t>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WWW: </a:t>
            </a:r>
          </a:p>
          <a:p>
            <a:r>
              <a:rPr lang="cs-CZ" dirty="0">
                <a:latin typeface="Arial" charset="0"/>
              </a:rPr>
              <a:t>http://cs.wikipedia.org/wiki/Soubor:South_Asia_(ed)update.PNG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6A3543E-D6FA-4509-8612-43E2E33C7D3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1CA4B6-43CF-4C2F-98B4-5B7D09097A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348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C481480-5010-4000-BE78-11B1D8ED51F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67C79-47D4-4931-BFE9-166131B04E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93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5125A3-E46B-43C5-850A-1BC4A42778A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AB5E0D-AC8B-4BF8-AC1D-CAC670D251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72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CFEE50-3DC1-4660-80B6-549E3F1CBA5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E90AF7-DDED-46C9-B83A-76CAEF03FF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46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3CC7F6-078C-484A-835F-912E4EF8297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BD8FA-B1E7-4014-B927-590528D6CE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193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B60FB-EC39-4027-9F15-A7896BB4CD4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0D781B-1F81-41F4-A74F-A48F82DD97B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76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869C9B-F17E-439A-9C7E-A11F08EFFB2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B007F5-BC00-4747-B1E3-8ECF97476D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510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58F984E-8962-410A-AA36-C37532E3BF7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3F4333-7122-482F-847E-E75D47F2F3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F18C86-02EC-4363-A2DC-763E54BE702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08A96-9B2B-4DE3-9A75-8D72AB91F9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556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0F6942-0554-457F-A3BB-C1E2BAE41FF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492B36-6D71-450D-8670-8ACF6D2224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38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291822-EE4A-439F-809D-7ECC71201BC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BC43EA-00CE-47D5-A8AF-9FDC0592D2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454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FB0B9-49EF-477B-87B4-AE4B3E812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90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E1F9A01-C17D-4961-BF90-931C3269D94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81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DB2032-448B-4808-A699-E53E6AAAE28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" name="Rectangle 24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AF6E0F36-A047-4F15-ABBF-58F55623A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9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9" r:id="rId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c/South_Asia_(ed)update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VY_32_INOVACE_49A_Jižní Asie</a:t>
            </a:r>
          </a:p>
        </p:txBody>
      </p:sp>
      <p:pic>
        <p:nvPicPr>
          <p:cNvPr id="4710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Jižní Asie</a:t>
            </a:r>
          </a:p>
        </p:txBody>
      </p:sp>
      <p:pic>
        <p:nvPicPr>
          <p:cNvPr id="3078" name="Picture 6" descr="Soubor:South Asia (ed)update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125538"/>
            <a:ext cx="8135938" cy="475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076746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 </a:t>
            </a:r>
          </a:p>
          <a:p>
            <a:r>
              <a:rPr lang="cs-CZ" sz="1600" dirty="0"/>
              <a:t>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</a:p>
          <a:p>
            <a:r>
              <a:rPr lang="cs-CZ" sz="1600" dirty="0"/>
              <a:t>http://cs.wikipedia.org/wiki/Soubor:South_Asia_(ed)update.PNG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z="4000" smtClean="0">
                <a:solidFill>
                  <a:srgbClr val="FFFF00"/>
                </a:solidFill>
                <a:effectLst/>
                <a:latin typeface="Arial" charset="0"/>
              </a:rPr>
              <a:t>Geografické umístění jižní Asie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Jižní Asie zabírá poloostrov Přední Indie a přilehlé ostrovy v Indickém oceánu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Severní hranici tvoří pohoří Himálaj</a:t>
            </a:r>
          </a:p>
          <a:p>
            <a:endParaRPr lang="cs-CZ" dirty="0">
              <a:solidFill>
                <a:srgbClr val="FFFF00"/>
              </a:solidFill>
              <a:latin typeface="Arial" charset="0"/>
            </a:endParaRPr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  <a:p>
            <a:endParaRPr lang="cs-CZ" dirty="0">
              <a:solidFill>
                <a:srgbClr val="FFFF00"/>
              </a:solidFill>
              <a:latin typeface="Arial" charset="0"/>
            </a:endParaRPr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  <a:latin typeface="Arial" charset="0"/>
              </a:rPr>
              <a:t>Státy jižní Asie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Indie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Pákistán</a:t>
            </a:r>
          </a:p>
          <a:p>
            <a:r>
              <a:rPr lang="cs-CZ" dirty="0" smtClean="0">
                <a:latin typeface="Arial" charset="0"/>
              </a:rPr>
              <a:t>Nepál, Bhútán, Bangladéš</a:t>
            </a:r>
          </a:p>
          <a:p>
            <a:r>
              <a:rPr lang="cs-CZ" dirty="0" smtClean="0">
                <a:latin typeface="Arial" charset="0"/>
              </a:rPr>
              <a:t>Ostrovní státy v Indickém oceánu:</a:t>
            </a:r>
          </a:p>
          <a:p>
            <a:pPr lvl="1"/>
            <a:r>
              <a:rPr lang="cs-CZ" dirty="0" smtClean="0">
                <a:latin typeface="Arial" charset="0"/>
              </a:rPr>
              <a:t>Srí Lanka, Maledivy</a:t>
            </a:r>
          </a:p>
          <a:p>
            <a:pPr lvl="1"/>
            <a:endParaRPr lang="cs-CZ" dirty="0">
              <a:latin typeface="Arial" charset="0"/>
            </a:endParaRPr>
          </a:p>
          <a:p>
            <a:pPr lvl="1"/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  <a:latin typeface="Arial" charset="0"/>
              </a:rPr>
              <a:t>Podnebí jižní Asie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Je ovlivněno monzuny, což jsou oceánské vzdušné proudy, které přinášejí ohromné množství srážek nad pevninu</a:t>
            </a:r>
          </a:p>
          <a:p>
            <a:r>
              <a:rPr lang="cs-CZ" dirty="0" smtClean="0">
                <a:latin typeface="Arial" charset="0"/>
              </a:rPr>
              <a:t>Nejvíce srážek spadne v předhůří Himálají</a:t>
            </a: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z="4000" smtClean="0">
                <a:solidFill>
                  <a:srgbClr val="FFFF00"/>
                </a:solidFill>
                <a:effectLst/>
                <a:latin typeface="Arial" charset="0"/>
              </a:rPr>
              <a:t>Obyvatelstvo a náboženství jižní Asie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Indie je druhým nejlidnatějším státem světa</a:t>
            </a:r>
          </a:p>
          <a:p>
            <a:r>
              <a:rPr lang="cs-CZ" dirty="0" smtClean="0">
                <a:latin typeface="Arial" charset="0"/>
              </a:rPr>
              <a:t>Původní obyvatelstvo byly kočovné národy</a:t>
            </a:r>
          </a:p>
          <a:p>
            <a:r>
              <a:rPr lang="cs-CZ" dirty="0" smtClean="0">
                <a:latin typeface="Arial" charset="0"/>
              </a:rPr>
              <a:t>Indie byla dlouho největší kolonií Velké Británie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Velká rozmanitost národů přinesla i různá náboženství: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hinduismus, islám, budhismus, křesťanství</a:t>
            </a:r>
          </a:p>
          <a:p>
            <a:pPr marL="457200" lvl="1" indent="0">
              <a:buNone/>
            </a:pPr>
            <a:endParaRPr lang="cs-CZ" sz="1600" dirty="0">
              <a:solidFill>
                <a:srgbClr val="FFFF00"/>
              </a:solidFill>
              <a:latin typeface="Arial" charset="0"/>
            </a:endParaRPr>
          </a:p>
          <a:p>
            <a:pPr marL="0" lvl="1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lvl="1"/>
            <a:endParaRPr lang="cs-CZ" dirty="0" smtClean="0">
              <a:solidFill>
                <a:srgbClr val="FFFF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2_Vrcholky hor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430</TotalTime>
  <Words>344</Words>
  <Application>Microsoft Office PowerPoint</Application>
  <PresentationFormat>Předvádění na obrazovce (4:3)</PresentationFormat>
  <Paragraphs>49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Výchozí návrh</vt:lpstr>
      <vt:lpstr>2_Vrcholky hor</vt:lpstr>
      <vt:lpstr>VY_32_INOVACE_49A_Jižní Asie</vt:lpstr>
      <vt:lpstr>Jižní Asie</vt:lpstr>
      <vt:lpstr>Geografické umístění jižní Asie</vt:lpstr>
      <vt:lpstr>Státy jižní Asie</vt:lpstr>
      <vt:lpstr>Podnebí jižní Asie</vt:lpstr>
      <vt:lpstr>Obyvatelstvo a náboženství jižní Asie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14</cp:revision>
  <dcterms:created xsi:type="dcterms:W3CDTF">2011-01-03T17:28:47Z</dcterms:created>
  <dcterms:modified xsi:type="dcterms:W3CDTF">2011-05-04T07:53:46Z</dcterms:modified>
</cp:coreProperties>
</file>