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64" r:id="rId3"/>
    <p:sldId id="262" r:id="rId4"/>
    <p:sldId id="263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1F343A0-2573-4720-8E23-DEB50F30AABB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BDEC382-08CC-4BA3-B5D7-3851F7EA99E2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1F343A0-2573-4720-8E23-DEB50F30AABB}" type="datetimeFigureOut">
              <a:rPr lang="cs-CZ" smtClean="0"/>
              <a:t>1.12.2011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BDEC382-08CC-4BA3-B5D7-3851F7EA99E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62014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ÚJEZD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VY_32_INOVACE_01_Vl_LOVCI MAMUTŮ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08" y="392850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2580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PRAVĚK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 fontScale="85000"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období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dějin lidstva, ze kterého nemáme žádné písemné prameny</a:t>
            </a:r>
          </a:p>
          <a:p>
            <a:pPr>
              <a:buFont typeface="Courier New" pitchFamily="49" charset="0"/>
              <a:buChar char="o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období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vzniku a vývoje člověka - 3 miliony let př. n. l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Courier New" pitchFamily="49" charset="0"/>
              <a:buChar char="o"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je to nejstarší a nejdéle trvající etapa dějin</a:t>
            </a:r>
          </a:p>
          <a:p>
            <a:pPr marL="342900" indent="-342900" algn="just">
              <a:buFont typeface="Courier New" pitchFamily="49" charset="0"/>
              <a:buChar char="o"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člověk žijící v této době je nazýván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PRAČLOVĚK</a:t>
            </a:r>
          </a:p>
          <a:p>
            <a:pPr indent="0" algn="just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byl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odkázán na dary přírody</a:t>
            </a:r>
          </a:p>
          <a:p>
            <a:pPr indent="0" algn="just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jeho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kořistí byla zvířata</a:t>
            </a:r>
          </a:p>
          <a:p>
            <a:pPr indent="0" algn="just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dokázal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ovládnout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OHEŇ</a:t>
            </a:r>
          </a:p>
          <a:p>
            <a:pPr indent="0" algn="just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žil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v menších skupinách –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TLUPÁCH</a:t>
            </a:r>
          </a:p>
          <a:p>
            <a:pPr indent="0" algn="just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stavěl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si jednoduché příbytky z větví a kůží</a:t>
            </a:r>
          </a:p>
          <a:p>
            <a:pPr indent="0" algn="just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bydlel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také v JESKYNÍCH</a:t>
            </a:r>
          </a:p>
          <a:p>
            <a:pPr indent="0" algn="just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vyráběl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si jednoduché nástroje z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KAMENE a KOSTÍ</a:t>
            </a:r>
          </a:p>
          <a:p>
            <a:pPr indent="0" algn="just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dokázal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si zhotovit jednoduché oděvy ze zvířecích kůží</a:t>
            </a:r>
          </a:p>
          <a:p>
            <a:pPr>
              <a:buFont typeface="Courier New" pitchFamily="49" charset="0"/>
              <a:buChar char="o"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3760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LOVCI MAMUTŮ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00200"/>
            <a:ext cx="5266928" cy="4709120"/>
          </a:xfrm>
        </p:spPr>
        <p:txBody>
          <a:bodyPr>
            <a:normAutofit/>
          </a:bodyPr>
          <a:lstStyle/>
          <a:p>
            <a:pPr marL="514350" indent="-514350">
              <a:buFont typeface="Courier New" pitchFamily="49" charset="0"/>
              <a:buChar char="o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nejznámější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literární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dílo EDUARDA ŠTORCHA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opisuje v ní putování pravěké lovecké tlupy z DOLNÍCH VĚSTONIC až do PRAHY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díle vystupují skutečné nálezy historických předmětů z doby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kamenné</a:t>
            </a:r>
          </a:p>
          <a:p>
            <a:pPr marL="457200" indent="-457200">
              <a:buFont typeface="Courier New" pitchFamily="49" charset="0"/>
              <a:buChar char="o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knihu provázejí kresby ZDEŇKA BURIANA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772816"/>
            <a:ext cx="2382999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5038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4664"/>
            <a:ext cx="432048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3789040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JESKYNĚ PEKÁRNA, VE KTERÉ SE TLUPA DOČASNĚ USÍDLILA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776505"/>
            <a:ext cx="3960440" cy="57118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9216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http://obrazky.cz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9896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187</TotalTime>
  <Words>96</Words>
  <Application>Microsoft Office PowerPoint</Application>
  <PresentationFormat>Předvádění na obrazovce (4:3)</PresentationFormat>
  <Paragraphs>27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Human</vt:lpstr>
      <vt:lpstr>VLASTIVĚDA vypracovala: Mgr. Kateřina SÁLOVÁ ZŠ a MŠ MALÝ ÚJEZD VY_32_INOVACE_01_Vl_LOVCI MAMUTŮ</vt:lpstr>
      <vt:lpstr>PRAVĚK</vt:lpstr>
      <vt:lpstr>LOVCI MAMUTŮ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VY_32_INOVACE_01_Vl_LOVCI MAMUTŮ</dc:title>
  <dc:creator>uživatel</dc:creator>
  <cp:lastModifiedBy>uživatel</cp:lastModifiedBy>
  <cp:revision>13</cp:revision>
  <dcterms:created xsi:type="dcterms:W3CDTF">2011-11-30T17:25:48Z</dcterms:created>
  <dcterms:modified xsi:type="dcterms:W3CDTF">2011-12-01T07:37:51Z</dcterms:modified>
</cp:coreProperties>
</file>