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1" r:id="rId2"/>
    <p:sldId id="273" r:id="rId3"/>
    <p:sldId id="256" r:id="rId4"/>
    <p:sldId id="262" r:id="rId5"/>
    <p:sldId id="265" r:id="rId6"/>
    <p:sldId id="260" r:id="rId7"/>
    <p:sldId id="263" r:id="rId8"/>
    <p:sldId id="267" r:id="rId9"/>
    <p:sldId id="269" r:id="rId10"/>
    <p:sldId id="270" r:id="rId11"/>
    <p:sldId id="268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433" autoAdjust="0"/>
  </p:normalViewPr>
  <p:slideViewPr>
    <p:cSldViewPr>
      <p:cViewPr>
        <p:scale>
          <a:sx n="80" d="100"/>
          <a:sy n="80" d="100"/>
        </p:scale>
        <p:origin x="-10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VY_32_INOVACE_06_My </a:t>
          </a:r>
          <a:r>
            <a:rPr lang="cs-CZ" sz="2000" baseline="0" dirty="0" err="1" smtClean="0"/>
            <a:t>town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Anglický jazyk 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 </a:t>
          </a:r>
          <a:r>
            <a:rPr lang="cs-CZ" sz="200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</a:t>
          </a:r>
          <a:r>
            <a:rPr lang="cs-CZ" sz="2000" smtClean="0"/>
            <a:t>24. 1</a:t>
          </a:r>
          <a:r>
            <a:rPr lang="cs-CZ" sz="2000" dirty="0" smtClean="0"/>
            <a:t>. 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pPr algn="l"/>
          <a:r>
            <a:rPr lang="cs-CZ" sz="2000" dirty="0" smtClean="0"/>
            <a:t>ROČNÍK: 5. </a:t>
          </a: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FB33D2D2-7E0E-4478-A6B8-BBD62B18B85C}">
      <dgm:prSet/>
      <dgm:spPr/>
      <dgm:t>
        <a:bodyPr/>
        <a:lstStyle/>
        <a:p>
          <a:endParaRPr lang="cs-CZ"/>
        </a:p>
      </dgm:t>
    </dgm:pt>
    <dgm:pt modelId="{98ADC4DB-14AD-464F-80D2-ED7EEA19875D}" type="parTrans" cxnId="{C9BBC180-B452-470A-B410-9D28ED10DCE2}">
      <dgm:prSet/>
      <dgm:spPr/>
      <dgm:t>
        <a:bodyPr/>
        <a:lstStyle/>
        <a:p>
          <a:endParaRPr lang="cs-CZ"/>
        </a:p>
      </dgm:t>
    </dgm:pt>
    <dgm:pt modelId="{F50B4F4A-BAFC-45B4-87FC-E37EC8DF5C75}" type="sibTrans" cxnId="{C9BBC180-B452-470A-B410-9D28ED10DCE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6DFF10D3-1CBC-4163-85C1-12183522D8D6}" type="pres">
      <dgm:prSet presAssocID="{D05761FA-3C71-4DD0-9183-7C99EBE53F4B}" presName="vertSpace6" presStyleLbl="node1" presStyleIdx="4" presStyleCnt="7"/>
      <dgm:spPr/>
    </dgm:pt>
    <dgm:pt modelId="{B4FD24CD-B93B-4B4E-A43E-F8524B0CD3F0}" type="pres">
      <dgm:prSet presAssocID="{D05761FA-3C71-4DD0-9183-7C99EBE53F4B}" presName="circle6" presStyleLbl="node1" presStyleIdx="5" presStyleCnt="7"/>
      <dgm:spPr/>
    </dgm:pt>
    <dgm:pt modelId="{0AD6547F-0D75-4083-A7A5-A35AB250ABEA}" type="pres">
      <dgm:prSet presAssocID="{D05761FA-3C71-4DD0-9183-7C99EBE53F4B}" presName="rect6" presStyleLbl="alignAcc1" presStyleIdx="5" presStyleCnt="7"/>
      <dgm:spPr/>
      <dgm:t>
        <a:bodyPr/>
        <a:lstStyle/>
        <a:p>
          <a:endParaRPr lang="cs-CZ"/>
        </a:p>
      </dgm:t>
    </dgm:pt>
    <dgm:pt modelId="{13361F2B-44A8-4C6E-9E92-35F8C52A0CB3}" type="pres">
      <dgm:prSet presAssocID="{4C35D32F-0EAB-4CD7-82EE-45574DC2A586}" presName="vertSpace7" presStyleLbl="node1" presStyleIdx="5" presStyleCnt="7"/>
      <dgm:spPr/>
    </dgm:pt>
    <dgm:pt modelId="{A8AA4860-2B26-41D9-B6D5-2A22DD6573ED}" type="pres">
      <dgm:prSet presAssocID="{4C35D32F-0EAB-4CD7-82EE-45574DC2A586}" presName="circle7" presStyleLbl="node1" presStyleIdx="6" presStyleCnt="7"/>
      <dgm:spPr/>
    </dgm:pt>
    <dgm:pt modelId="{D11C995F-01B9-4A9E-8902-744903F1A770}" type="pres">
      <dgm:prSet presAssocID="{4C35D32F-0EAB-4CD7-82EE-45574DC2A586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65A464-E682-4B59-9914-8231AF9F6C7C}" type="pres">
      <dgm:prSet presAssocID="{D05761FA-3C71-4DD0-9183-7C99EBE53F4B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68738-347E-4F92-BDA1-E07CC7219E77}" type="pres">
      <dgm:prSet presAssocID="{4C35D32F-0EAB-4CD7-82EE-45574DC2A586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D9A2DB-3A39-405F-A3AC-C6A6C382F736}" type="presOf" srcId="{D8197B8C-B260-4A16-BDF4-0947B075E274}" destId="{5C0D1B75-263C-4468-B985-565C95B9422B}" srcOrd="1" destOrd="0" presId="urn:microsoft.com/office/officeart/2005/8/layout/target3"/>
    <dgm:cxn modelId="{9CBDB357-D3A6-40D1-846C-E4D5FC17A4B0}" type="presOf" srcId="{D1B46980-6531-4606-95E6-44980827E919}" destId="{2CDFEC33-8C2A-49C6-B23B-FA3577B1DCE9}" srcOrd="1" destOrd="0" presId="urn:microsoft.com/office/officeart/2005/8/layout/target3"/>
    <dgm:cxn modelId="{EBB512FE-FF3A-4554-AEE7-97372DE74F30}" type="presOf" srcId="{D05761FA-3C71-4DD0-9183-7C99EBE53F4B}" destId="{F565A464-E682-4B59-9914-8231AF9F6C7C}" srcOrd="1" destOrd="0" presId="urn:microsoft.com/office/officeart/2005/8/layout/target3"/>
    <dgm:cxn modelId="{B140B3AC-501B-4A71-A26A-9A8D3FC72BED}" type="presOf" srcId="{B651F6E3-6281-48DB-9319-2AEAFDAE7572}" destId="{7145B55B-1B24-4B93-A1D4-B8021E4AC78C}" srcOrd="0" destOrd="0" presId="urn:microsoft.com/office/officeart/2005/8/layout/target3"/>
    <dgm:cxn modelId="{87EF6191-D83F-4516-AFBB-1439982E4C67}" type="presOf" srcId="{D1B46980-6531-4606-95E6-44980827E919}" destId="{004736B2-18D3-4D6D-AA18-DF3F81E9E312}" srcOrd="0" destOrd="0" presId="urn:microsoft.com/office/officeart/2005/8/layout/target3"/>
    <dgm:cxn modelId="{4F355D4E-5886-4E09-8C5E-805192AC909F}" type="presOf" srcId="{D8197B8C-B260-4A16-BDF4-0947B075E274}" destId="{0F7944D4-5DCA-4B9E-A896-D52854246E44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D26270CB-7E62-4B65-9768-4AACA93A9C35}" type="presOf" srcId="{D1D4F407-5343-4D3F-B5B9-D407B03CAEB4}" destId="{AED2198E-93D5-4001-81B4-73124B309672}" srcOrd="1" destOrd="0" presId="urn:microsoft.com/office/officeart/2005/8/layout/target3"/>
    <dgm:cxn modelId="{60837FFC-20D7-4F8E-8E66-73C4F6D9F9DD}" type="presOf" srcId="{757F3AB3-0718-4624-B441-E567A8F0AB56}" destId="{333A1088-737F-45CB-B68E-254E46348037}" srcOrd="0" destOrd="0" presId="urn:microsoft.com/office/officeart/2005/8/layout/target3"/>
    <dgm:cxn modelId="{2A2E0A52-3E2E-4A66-A7F3-7A49FCEAB1CF}" type="presOf" srcId="{4C35D32F-0EAB-4CD7-82EE-45574DC2A586}" destId="{74B68738-347E-4F92-BDA1-E07CC7219E7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DD2F2A8-BCEF-4848-BF56-5E4CA7EBE4B6}" srcId="{757F3AB3-0718-4624-B441-E567A8F0AB56}" destId="{D05761FA-3C71-4DD0-9183-7C99EBE53F4B}" srcOrd="5" destOrd="0" parTransId="{AA976F31-B6C2-4F44-AD16-210581F8F750}" sibTransId="{DDDC18D6-5FB0-4A25-8B72-BE62E0EE92EA}"/>
    <dgm:cxn modelId="{C5069DF0-9EAA-4533-802B-EC2F82D611DC}" type="presOf" srcId="{4C35D32F-0EAB-4CD7-82EE-45574DC2A586}" destId="{D11C995F-01B9-4A9E-8902-744903F1A770}" srcOrd="0" destOrd="0" presId="urn:microsoft.com/office/officeart/2005/8/layout/target3"/>
    <dgm:cxn modelId="{D4251C92-4EF5-495B-A1DB-C82F7DEB583B}" type="presOf" srcId="{D05761FA-3C71-4DD0-9183-7C99EBE53F4B}" destId="{0AD6547F-0D75-4083-A7A5-A35AB250ABEA}" srcOrd="0" destOrd="0" presId="urn:microsoft.com/office/officeart/2005/8/layout/target3"/>
    <dgm:cxn modelId="{B05F1C02-4163-4E0F-9010-930DDD92BAA8}" type="presOf" srcId="{D1D4F407-5343-4D3F-B5B9-D407B03CAEB4}" destId="{D005CE8C-CC26-4C3E-AC11-E15060ECD759}" srcOrd="0" destOrd="0" presId="urn:microsoft.com/office/officeart/2005/8/layout/target3"/>
    <dgm:cxn modelId="{C9BBC180-B452-470A-B410-9D28ED10DCE2}" srcId="{757F3AB3-0718-4624-B441-E567A8F0AB56}" destId="{FB33D2D2-7E0E-4478-A6B8-BBD62B18B85C}" srcOrd="7" destOrd="0" parTransId="{98ADC4DB-14AD-464F-80D2-ED7EEA19875D}" sibTransId="{F50B4F4A-BAFC-45B4-87FC-E37EC8DF5C75}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0E10E42F-3A83-42D7-8CEB-FCCE71BD9C2B}" type="presOf" srcId="{B651F6E3-6281-48DB-9319-2AEAFDAE7572}" destId="{70A198DD-41D2-4313-8B5B-1CF1BCF383FB}" srcOrd="1" destOrd="0" presId="urn:microsoft.com/office/officeart/2005/8/layout/target3"/>
    <dgm:cxn modelId="{2221FB34-310D-4638-ACAE-9ACC709E4926}" srcId="{757F3AB3-0718-4624-B441-E567A8F0AB56}" destId="{4C35D32F-0EAB-4CD7-82EE-45574DC2A586}" srcOrd="6" destOrd="0" parTransId="{A15F02C0-547C-48B3-9D05-E7F145EBF3C4}" sibTransId="{8C5711BF-38F0-4590-B6BC-B3119A33CA2E}"/>
    <dgm:cxn modelId="{E1FB382B-CB13-4BCF-B5C2-B5D6728A9762}" type="presOf" srcId="{4865AC3F-78E2-43BA-A56B-7C465B8FCF11}" destId="{54F8D70D-FB57-4298-A600-D8F61B2A354A}" srcOrd="0" destOrd="0" presId="urn:microsoft.com/office/officeart/2005/8/layout/target3"/>
    <dgm:cxn modelId="{7099FD7E-5EB9-4545-A438-BA725408B45C}" type="presOf" srcId="{4865AC3F-78E2-43BA-A56B-7C465B8FCF11}" destId="{FC425D1D-3DF2-408E-A4F8-250CA94A450A}" srcOrd="1" destOrd="0" presId="urn:microsoft.com/office/officeart/2005/8/layout/target3"/>
    <dgm:cxn modelId="{6D43E32A-646F-466E-9C81-E37A1A894CF1}" type="presParOf" srcId="{333A1088-737F-45CB-B68E-254E46348037}" destId="{F5ABB229-8D3B-4694-996A-96F23CF14429}" srcOrd="0" destOrd="0" presId="urn:microsoft.com/office/officeart/2005/8/layout/target3"/>
    <dgm:cxn modelId="{85A422B1-BD86-42C2-AC40-081FE5DC0A8B}" type="presParOf" srcId="{333A1088-737F-45CB-B68E-254E46348037}" destId="{F41139FD-01EE-4571-8B17-4FB00FC51163}" srcOrd="1" destOrd="0" presId="urn:microsoft.com/office/officeart/2005/8/layout/target3"/>
    <dgm:cxn modelId="{F8D5971D-47A5-4D5B-A909-241C418C6885}" type="presParOf" srcId="{333A1088-737F-45CB-B68E-254E46348037}" destId="{D005CE8C-CC26-4C3E-AC11-E15060ECD759}" srcOrd="2" destOrd="0" presId="urn:microsoft.com/office/officeart/2005/8/layout/target3"/>
    <dgm:cxn modelId="{9E6E90FF-F34B-470E-8720-2F450C6DB11E}" type="presParOf" srcId="{333A1088-737F-45CB-B68E-254E46348037}" destId="{E2699407-A48D-4333-A645-7FA48F1FE3B7}" srcOrd="3" destOrd="0" presId="urn:microsoft.com/office/officeart/2005/8/layout/target3"/>
    <dgm:cxn modelId="{7BE2986C-DF95-4305-BD18-88A9555B9F7A}" type="presParOf" srcId="{333A1088-737F-45CB-B68E-254E46348037}" destId="{D5EA2712-68D0-4098-BDE6-B295C6AB6119}" srcOrd="4" destOrd="0" presId="urn:microsoft.com/office/officeart/2005/8/layout/target3"/>
    <dgm:cxn modelId="{0E2BE46C-56A0-4829-A9D0-C2A6DA9AEBAF}" type="presParOf" srcId="{333A1088-737F-45CB-B68E-254E46348037}" destId="{54F8D70D-FB57-4298-A600-D8F61B2A354A}" srcOrd="5" destOrd="0" presId="urn:microsoft.com/office/officeart/2005/8/layout/target3"/>
    <dgm:cxn modelId="{A544FB08-F183-4DC5-959C-984F7DDE4D99}" type="presParOf" srcId="{333A1088-737F-45CB-B68E-254E46348037}" destId="{C616B022-AA0C-4D3B-BDBF-093D86622E86}" srcOrd="6" destOrd="0" presId="urn:microsoft.com/office/officeart/2005/8/layout/target3"/>
    <dgm:cxn modelId="{F8C4645F-3181-4052-B12D-6E3C5EBE940D}" type="presParOf" srcId="{333A1088-737F-45CB-B68E-254E46348037}" destId="{69684AB7-5B8D-45A5-BC2F-6AF80EB883EF}" srcOrd="7" destOrd="0" presId="urn:microsoft.com/office/officeart/2005/8/layout/target3"/>
    <dgm:cxn modelId="{CB0710F6-1878-4E87-94ED-0C4F54D8294D}" type="presParOf" srcId="{333A1088-737F-45CB-B68E-254E46348037}" destId="{004736B2-18D3-4D6D-AA18-DF3F81E9E312}" srcOrd="8" destOrd="0" presId="urn:microsoft.com/office/officeart/2005/8/layout/target3"/>
    <dgm:cxn modelId="{FF4C6C30-4004-4B6F-BFA9-6A599E13C4D6}" type="presParOf" srcId="{333A1088-737F-45CB-B68E-254E46348037}" destId="{9CCAD005-8609-4003-9C1F-3AFC293FB9F9}" srcOrd="9" destOrd="0" presId="urn:microsoft.com/office/officeart/2005/8/layout/target3"/>
    <dgm:cxn modelId="{69D920BA-33D7-47CB-9EF7-C51B62ABB048}" type="presParOf" srcId="{333A1088-737F-45CB-B68E-254E46348037}" destId="{0C4087F0-2DA9-4805-A823-C8C5404FEF67}" srcOrd="10" destOrd="0" presId="urn:microsoft.com/office/officeart/2005/8/layout/target3"/>
    <dgm:cxn modelId="{368E3370-DBE3-479B-9F83-CDD16D60DD4F}" type="presParOf" srcId="{333A1088-737F-45CB-B68E-254E46348037}" destId="{7145B55B-1B24-4B93-A1D4-B8021E4AC78C}" srcOrd="11" destOrd="0" presId="urn:microsoft.com/office/officeart/2005/8/layout/target3"/>
    <dgm:cxn modelId="{F49F92BD-A256-4A6A-A20B-4F93B5D2CAEC}" type="presParOf" srcId="{333A1088-737F-45CB-B68E-254E46348037}" destId="{6919BCDB-3A39-4371-A415-42187620F612}" srcOrd="12" destOrd="0" presId="urn:microsoft.com/office/officeart/2005/8/layout/target3"/>
    <dgm:cxn modelId="{07384EC2-053F-4C1D-AB11-45F2C6091A78}" type="presParOf" srcId="{333A1088-737F-45CB-B68E-254E46348037}" destId="{19974A4C-782A-40F8-BDC1-A903A52CB5DC}" srcOrd="13" destOrd="0" presId="urn:microsoft.com/office/officeart/2005/8/layout/target3"/>
    <dgm:cxn modelId="{B558F923-E791-4121-9C47-CF1587BCE05F}" type="presParOf" srcId="{333A1088-737F-45CB-B68E-254E46348037}" destId="{0F7944D4-5DCA-4B9E-A896-D52854246E44}" srcOrd="14" destOrd="0" presId="urn:microsoft.com/office/officeart/2005/8/layout/target3"/>
    <dgm:cxn modelId="{A7D95BEE-EC5B-4116-8D5E-230733FA89A3}" type="presParOf" srcId="{333A1088-737F-45CB-B68E-254E46348037}" destId="{6DFF10D3-1CBC-4163-85C1-12183522D8D6}" srcOrd="15" destOrd="0" presId="urn:microsoft.com/office/officeart/2005/8/layout/target3"/>
    <dgm:cxn modelId="{FC5CD55B-3987-4F8E-A440-5B87F7A3A79A}" type="presParOf" srcId="{333A1088-737F-45CB-B68E-254E46348037}" destId="{B4FD24CD-B93B-4B4E-A43E-F8524B0CD3F0}" srcOrd="16" destOrd="0" presId="urn:microsoft.com/office/officeart/2005/8/layout/target3"/>
    <dgm:cxn modelId="{3E821346-11DD-43BC-BDA3-A6D654FD75E1}" type="presParOf" srcId="{333A1088-737F-45CB-B68E-254E46348037}" destId="{0AD6547F-0D75-4083-A7A5-A35AB250ABEA}" srcOrd="17" destOrd="0" presId="urn:microsoft.com/office/officeart/2005/8/layout/target3"/>
    <dgm:cxn modelId="{C47077E4-5D16-4BE0-8289-3F4FAF418D52}" type="presParOf" srcId="{333A1088-737F-45CB-B68E-254E46348037}" destId="{13361F2B-44A8-4C6E-9E92-35F8C52A0CB3}" srcOrd="18" destOrd="0" presId="urn:microsoft.com/office/officeart/2005/8/layout/target3"/>
    <dgm:cxn modelId="{227A53A1-F691-4C2A-A059-2354A010197D}" type="presParOf" srcId="{333A1088-737F-45CB-B68E-254E46348037}" destId="{A8AA4860-2B26-41D9-B6D5-2A22DD6573ED}" srcOrd="19" destOrd="0" presId="urn:microsoft.com/office/officeart/2005/8/layout/target3"/>
    <dgm:cxn modelId="{E347DF99-18C3-435E-84C4-99F950FE70F0}" type="presParOf" srcId="{333A1088-737F-45CB-B68E-254E46348037}" destId="{D11C995F-01B9-4A9E-8902-744903F1A770}" srcOrd="20" destOrd="0" presId="urn:microsoft.com/office/officeart/2005/8/layout/target3"/>
    <dgm:cxn modelId="{8EB3E83C-C287-46E3-840A-63FB900D9983}" type="presParOf" srcId="{333A1088-737F-45CB-B68E-254E46348037}" destId="{AED2198E-93D5-4001-81B4-73124B309672}" srcOrd="21" destOrd="0" presId="urn:microsoft.com/office/officeart/2005/8/layout/target3"/>
    <dgm:cxn modelId="{2AB2EC54-FF35-4B9E-BC53-BAD6F7D84802}" type="presParOf" srcId="{333A1088-737F-45CB-B68E-254E46348037}" destId="{FC425D1D-3DF2-408E-A4F8-250CA94A450A}" srcOrd="22" destOrd="0" presId="urn:microsoft.com/office/officeart/2005/8/layout/target3"/>
    <dgm:cxn modelId="{B45119D1-0B23-4076-BE4B-BD61504743B2}" type="presParOf" srcId="{333A1088-737F-45CB-B68E-254E46348037}" destId="{2CDFEC33-8C2A-49C6-B23B-FA3577B1DCE9}" srcOrd="23" destOrd="0" presId="urn:microsoft.com/office/officeart/2005/8/layout/target3"/>
    <dgm:cxn modelId="{00E17389-53F7-45D6-A9CD-DFDF820318A8}" type="presParOf" srcId="{333A1088-737F-45CB-B68E-254E46348037}" destId="{70A198DD-41D2-4313-8B5B-1CF1BCF383FB}" srcOrd="24" destOrd="0" presId="urn:microsoft.com/office/officeart/2005/8/layout/target3"/>
    <dgm:cxn modelId="{3F271B8A-C831-4BED-BC87-3F9DB35A114B}" type="presParOf" srcId="{333A1088-737F-45CB-B68E-254E46348037}" destId="{5C0D1B75-263C-4468-B985-565C95B9422B}" srcOrd="25" destOrd="0" presId="urn:microsoft.com/office/officeart/2005/8/layout/target3"/>
    <dgm:cxn modelId="{9B66B243-11BC-45A2-8B5A-A13B41A5FD65}" type="presParOf" srcId="{333A1088-737F-45CB-B68E-254E46348037}" destId="{F565A464-E682-4B59-9914-8231AF9F6C7C}" srcOrd="26" destOrd="0" presId="urn:microsoft.com/office/officeart/2005/8/layout/target3"/>
    <dgm:cxn modelId="{F3D49344-9CFB-4483-9D6F-CDBA01336434}" type="presParOf" srcId="{333A1088-737F-45CB-B68E-254E46348037}" destId="{74B68738-347E-4F92-BDA1-E07CC7219E77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36304" cy="27363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1460" y="0"/>
          <a:ext cx="6840760" cy="27363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351460" y="0"/>
        <a:ext cx="6840760" cy="273629"/>
      </dsp:txXfrm>
    </dsp:sp>
    <dsp:sp modelId="{D5EA2712-68D0-4098-BDE6-B295C6AB6119}">
      <dsp:nvSpPr>
        <dsp:cNvPr id="0" name=""/>
        <dsp:cNvSpPr/>
      </dsp:nvSpPr>
      <dsp:spPr>
        <a:xfrm>
          <a:off x="205222" y="273629"/>
          <a:ext cx="2325858" cy="2325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368152" y="273629"/>
          <a:ext cx="6840760" cy="2325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</a:t>
          </a:r>
          <a:r>
            <a:rPr lang="cs-CZ" sz="2000" kern="1200" smtClean="0"/>
            <a:t>24. 1</a:t>
          </a:r>
          <a:r>
            <a:rPr lang="cs-CZ" sz="2000" kern="1200" dirty="0" smtClean="0"/>
            <a:t>. 2012</a:t>
          </a:r>
          <a:endParaRPr lang="cs-CZ" sz="2000" kern="1200" dirty="0"/>
        </a:p>
      </dsp:txBody>
      <dsp:txXfrm>
        <a:off x="1368152" y="273629"/>
        <a:ext cx="6840760" cy="273629"/>
      </dsp:txXfrm>
    </dsp:sp>
    <dsp:sp modelId="{69684AB7-5B8D-45A5-BC2F-6AF80EB883EF}">
      <dsp:nvSpPr>
        <dsp:cNvPr id="0" name=""/>
        <dsp:cNvSpPr/>
      </dsp:nvSpPr>
      <dsp:spPr>
        <a:xfrm>
          <a:off x="410445" y="547259"/>
          <a:ext cx="1915413" cy="19154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368152" y="547259"/>
          <a:ext cx="6840760" cy="19154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368152" y="547259"/>
        <a:ext cx="6840760" cy="273629"/>
      </dsp:txXfrm>
    </dsp:sp>
    <dsp:sp modelId="{0C4087F0-2DA9-4805-A823-C8C5404FEF67}">
      <dsp:nvSpPr>
        <dsp:cNvPr id="0" name=""/>
        <dsp:cNvSpPr/>
      </dsp:nvSpPr>
      <dsp:spPr>
        <a:xfrm>
          <a:off x="615667" y="820889"/>
          <a:ext cx="1504968" cy="1504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368152" y="820889"/>
          <a:ext cx="6840760" cy="1504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/>
            <a:t>VY_32_INOVACE_06_My </a:t>
          </a:r>
          <a:r>
            <a:rPr lang="cs-CZ" sz="2000" kern="1200" baseline="0" dirty="0" err="1" smtClean="0"/>
            <a:t>town</a:t>
          </a:r>
          <a:endParaRPr lang="cs-CZ" sz="2000" kern="1200" dirty="0"/>
        </a:p>
      </dsp:txBody>
      <dsp:txXfrm>
        <a:off x="1368152" y="820889"/>
        <a:ext cx="6840760" cy="273632"/>
      </dsp:txXfrm>
    </dsp:sp>
    <dsp:sp modelId="{19974A4C-782A-40F8-BDC1-A903A52CB5DC}">
      <dsp:nvSpPr>
        <dsp:cNvPr id="0" name=""/>
        <dsp:cNvSpPr/>
      </dsp:nvSpPr>
      <dsp:spPr>
        <a:xfrm>
          <a:off x="820891" y="1094522"/>
          <a:ext cx="1094520" cy="10945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368152" y="1094522"/>
          <a:ext cx="6840760" cy="109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Anglický jazyk II</a:t>
          </a:r>
          <a:endParaRPr lang="cs-CZ" sz="2000" kern="1200" dirty="0"/>
        </a:p>
      </dsp:txBody>
      <dsp:txXfrm>
        <a:off x="1368152" y="1094522"/>
        <a:ext cx="6840760" cy="273629"/>
      </dsp:txXfrm>
    </dsp:sp>
    <dsp:sp modelId="{B4FD24CD-B93B-4B4E-A43E-F8524B0CD3F0}">
      <dsp:nvSpPr>
        <dsp:cNvPr id="0" name=""/>
        <dsp:cNvSpPr/>
      </dsp:nvSpPr>
      <dsp:spPr>
        <a:xfrm>
          <a:off x="1026114" y="1368152"/>
          <a:ext cx="684075" cy="6840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D6547F-0D75-4083-A7A5-A35AB250ABEA}">
      <dsp:nvSpPr>
        <dsp:cNvPr id="0" name=""/>
        <dsp:cNvSpPr/>
      </dsp:nvSpPr>
      <dsp:spPr>
        <a:xfrm>
          <a:off x="1368152" y="1368152"/>
          <a:ext cx="6840760" cy="6840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ROČNÍK: 5. </a:t>
          </a:r>
        </a:p>
      </dsp:txBody>
      <dsp:txXfrm>
        <a:off x="1368152" y="1368152"/>
        <a:ext cx="6840760" cy="273629"/>
      </dsp:txXfrm>
    </dsp:sp>
    <dsp:sp modelId="{A8AA4860-2B26-41D9-B6D5-2A22DD6573ED}">
      <dsp:nvSpPr>
        <dsp:cNvPr id="0" name=""/>
        <dsp:cNvSpPr/>
      </dsp:nvSpPr>
      <dsp:spPr>
        <a:xfrm>
          <a:off x="1231337" y="1641782"/>
          <a:ext cx="273629" cy="2736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11C995F-01B9-4A9E-8902-744903F1A770}">
      <dsp:nvSpPr>
        <dsp:cNvPr id="0" name=""/>
        <dsp:cNvSpPr/>
      </dsp:nvSpPr>
      <dsp:spPr>
        <a:xfrm>
          <a:off x="1368152" y="1641782"/>
          <a:ext cx="6840760" cy="2736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 </a:t>
          </a:r>
          <a:r>
            <a:rPr lang="cs-CZ" sz="2000" kern="1200" smtClean="0"/>
            <a:t>CZ.1.07/1.4.00/21.1871</a:t>
          </a:r>
          <a:endParaRPr lang="cs-CZ" sz="2000" kern="1200" dirty="0"/>
        </a:p>
      </dsp:txBody>
      <dsp:txXfrm>
        <a:off x="1368152" y="1641782"/>
        <a:ext cx="6840760" cy="2736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C136D5-6E82-4789-ACAC-0CACA5C5EFB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3E6515-B46C-49C7-A31A-6BD3668BD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2479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3E6515-B46C-49C7-A31A-6BD3668BDFC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451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5C008-07A3-47F5-A3A3-5FD5DB32AB9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51AE5-C369-45CD-96FC-0724ECEB3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758887"/>
      </p:ext>
    </p:extLst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5C008-07A3-47F5-A3A3-5FD5DB32AB9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51AE5-C369-45CD-96FC-0724ECEB3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174561"/>
      </p:ext>
    </p:extLst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5C008-07A3-47F5-A3A3-5FD5DB32AB9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51AE5-C369-45CD-96FC-0724ECEB3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088587"/>
      </p:ext>
    </p:extLst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5C008-07A3-47F5-A3A3-5FD5DB32AB9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51AE5-C369-45CD-96FC-0724ECEB3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005918"/>
      </p:ext>
    </p:extLst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5C008-07A3-47F5-A3A3-5FD5DB32AB9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51AE5-C369-45CD-96FC-0724ECEB3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336266"/>
      </p:ext>
    </p:extLst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5C008-07A3-47F5-A3A3-5FD5DB32AB9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51AE5-C369-45CD-96FC-0724ECEB3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869987"/>
      </p:ext>
    </p:extLst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5C008-07A3-47F5-A3A3-5FD5DB32AB9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51AE5-C369-45CD-96FC-0724ECEB3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95696"/>
      </p:ext>
    </p:extLst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5C008-07A3-47F5-A3A3-5FD5DB32AB9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51AE5-C369-45CD-96FC-0724ECEB3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478357"/>
      </p:ext>
    </p:extLst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5C008-07A3-47F5-A3A3-5FD5DB32AB9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51AE5-C369-45CD-96FC-0724ECEB3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786480"/>
      </p:ext>
    </p:extLst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5C008-07A3-47F5-A3A3-5FD5DB32AB9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51AE5-C369-45CD-96FC-0724ECEB3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417497"/>
      </p:ext>
    </p:extLst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5C008-07A3-47F5-A3A3-5FD5DB32AB9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51AE5-C369-45CD-96FC-0724ECEB3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491716"/>
      </p:ext>
    </p:extLst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E5C008-07A3-47F5-A3A3-5FD5DB32AB9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D51AE5-C369-45CD-96FC-0724ECEB3F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088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image" Target="../media/image24.wmf"/><Relationship Id="rId18" Type="http://schemas.openxmlformats.org/officeDocument/2006/relationships/image" Target="../media/image29.wmf"/><Relationship Id="rId3" Type="http://schemas.openxmlformats.org/officeDocument/2006/relationships/image" Target="../media/image13.wmf"/><Relationship Id="rId7" Type="http://schemas.openxmlformats.org/officeDocument/2006/relationships/image" Target="../media/image19.wmf"/><Relationship Id="rId12" Type="http://schemas.openxmlformats.org/officeDocument/2006/relationships/image" Target="../media/image23.wmf"/><Relationship Id="rId17" Type="http://schemas.openxmlformats.org/officeDocument/2006/relationships/image" Target="../media/image28.wmf"/><Relationship Id="rId2" Type="http://schemas.openxmlformats.org/officeDocument/2006/relationships/image" Target="../media/image15.wmf"/><Relationship Id="rId16" Type="http://schemas.openxmlformats.org/officeDocument/2006/relationships/image" Target="../media/image2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11" Type="http://schemas.openxmlformats.org/officeDocument/2006/relationships/image" Target="../media/image22.wmf"/><Relationship Id="rId5" Type="http://schemas.openxmlformats.org/officeDocument/2006/relationships/image" Target="../media/image17.wmf"/><Relationship Id="rId15" Type="http://schemas.openxmlformats.org/officeDocument/2006/relationships/image" Target="../media/image26.wmf"/><Relationship Id="rId10" Type="http://schemas.openxmlformats.org/officeDocument/2006/relationships/image" Target="../media/image21.wmf"/><Relationship Id="rId19" Type="http://schemas.openxmlformats.org/officeDocument/2006/relationships/image" Target="../media/image30.wmf"/><Relationship Id="rId4" Type="http://schemas.openxmlformats.org/officeDocument/2006/relationships/image" Target="../media/image16.png"/><Relationship Id="rId9" Type="http://schemas.openxmlformats.org/officeDocument/2006/relationships/image" Target="../media/image9.wmf"/><Relationship Id="rId14" Type="http://schemas.openxmlformats.org/officeDocument/2006/relationships/image" Target="../media/image25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97651061"/>
              </p:ext>
            </p:extLst>
          </p:nvPr>
        </p:nvGraphicFramePr>
        <p:xfrm>
          <a:off x="539552" y="908720"/>
          <a:ext cx="8208912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9847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7707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k prezentaci a procvičení slovní zásoby : město a popis cesty</a:t>
            </a:r>
          </a:p>
          <a:p>
            <a:r>
              <a:rPr lang="cs-CZ" dirty="0" smtClean="0"/>
              <a:t>po výukové části (snímky 4 – 6) následuje procvičování</a:t>
            </a:r>
          </a:p>
          <a:p>
            <a:r>
              <a:rPr lang="cs-CZ" dirty="0" smtClean="0"/>
              <a:t>na snímku 7 žáci pojmenují budovy a tvoří věty typu: </a:t>
            </a:r>
            <a:r>
              <a:rPr lang="cs-CZ" sz="2600" i="1" dirty="0" err="1"/>
              <a:t>The</a:t>
            </a:r>
            <a:r>
              <a:rPr lang="cs-CZ" sz="2600" i="1" dirty="0"/>
              <a:t> hotel </a:t>
            </a:r>
            <a:r>
              <a:rPr lang="cs-CZ" sz="2600" i="1" dirty="0" err="1"/>
              <a:t>is</a:t>
            </a:r>
            <a:r>
              <a:rPr lang="cs-CZ" sz="2600" i="1" dirty="0"/>
              <a:t> </a:t>
            </a:r>
            <a:r>
              <a:rPr lang="cs-CZ" sz="2600" i="1" dirty="0" err="1"/>
              <a:t>next</a:t>
            </a:r>
            <a:r>
              <a:rPr lang="cs-CZ" sz="2600" i="1" dirty="0"/>
              <a:t> to </a:t>
            </a:r>
            <a:r>
              <a:rPr lang="cs-CZ" sz="2600" i="1" dirty="0" err="1"/>
              <a:t>the</a:t>
            </a:r>
            <a:r>
              <a:rPr lang="cs-CZ" sz="2600" i="1" dirty="0"/>
              <a:t> café</a:t>
            </a:r>
            <a:r>
              <a:rPr lang="cs-CZ" sz="2600" i="1" dirty="0" smtClean="0"/>
              <a:t>.</a:t>
            </a:r>
            <a:endParaRPr lang="cs-CZ" sz="2600" dirty="0" smtClean="0"/>
          </a:p>
          <a:p>
            <a:r>
              <a:rPr lang="cs-CZ" dirty="0" smtClean="0"/>
              <a:t>na snímcích 8 – 10 žáci hledají správnou budovu podle popisu cesty</a:t>
            </a:r>
          </a:p>
          <a:p>
            <a:r>
              <a:rPr lang="cs-CZ" dirty="0" smtClean="0"/>
              <a:t>na snímku 11 žáci sami popisují cestu k dané budově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792576"/>
      </p:ext>
    </p:extLst>
  </p:cSld>
  <p:clrMapOvr>
    <a:masterClrMapping/>
  </p:clrMapOvr>
  <p:transition spd="slow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>My </a:t>
            </a:r>
            <a:r>
              <a:rPr lang="cs-CZ" sz="6000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>town</a:t>
            </a:r>
            <a:endParaRPr lang="cs-CZ" sz="6000" dirty="0">
              <a:ln>
                <a:solidFill>
                  <a:sysClr val="windowText" lastClr="000000"/>
                </a:solidFill>
              </a:ln>
              <a:solidFill>
                <a:schemeClr val="tx2">
                  <a:lumMod val="60000"/>
                  <a:lumOff val="40000"/>
                </a:schemeClr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387764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C:\Documents and Settings\Jana\Local Settings\Temporary Internet Files\Content.IE5\Z229WJ1S\MC9000892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5746" y="273422"/>
            <a:ext cx="2808312" cy="2576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1" descr="C:\Documents and Settings\Jana\Local Settings\Temporary Internet Files\Content.IE5\1SDAO35J\MC9000892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42196"/>
            <a:ext cx="2554740" cy="2438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6" descr="C:\Documents and Settings\Jana\Local Settings\Temporary Internet Files\Content.IE5\6UVEIDME\MC9000893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701" y="3603137"/>
            <a:ext cx="2592288" cy="2351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Documents and Settings\Jana\Local Settings\Temporary Internet Files\Content.IE5\HROWY3O3\MC9000893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451" y="197602"/>
            <a:ext cx="3051441" cy="2727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ana\Local Settings\Temporary Internet Files\Content.IE5\DOCEXLXU\MC9000892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785" y="3603137"/>
            <a:ext cx="2952328" cy="257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5799569" y="3606049"/>
            <a:ext cx="3193714" cy="2348626"/>
            <a:chOff x="2761673" y="2950773"/>
            <a:chExt cx="5953321" cy="3528392"/>
          </a:xfrm>
        </p:grpSpPr>
        <p:pic>
          <p:nvPicPr>
            <p:cNvPr id="2053" name="Picture 5" descr="C:\Documents and Settings\Jana\Local Settings\Temporary Internet Files\Content.IE5\UYS4NCDL\MC900089290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61673" y="2950773"/>
              <a:ext cx="5953321" cy="35283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8" name="Picture 6" descr="C:\Documents and Settings\Jana\Local Settings\Temporary Internet Files\Content.IE5\1SDAO35J\MC900034260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277756">
              <a:off x="4450157" y="3567125"/>
              <a:ext cx="1161542" cy="19252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" name="TextovéPole 2"/>
          <p:cNvSpPr txBox="1"/>
          <p:nvPr/>
        </p:nvSpPr>
        <p:spPr>
          <a:xfrm>
            <a:off x="506047" y="2879208"/>
            <a:ext cx="165618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supermarket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10197" y="2836090"/>
            <a:ext cx="165618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bookshop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51179" y="2845926"/>
            <a:ext cx="165618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clothes</a:t>
            </a:r>
            <a:r>
              <a:rPr lang="cs-CZ" sz="2000" dirty="0" smtClean="0"/>
              <a:t> </a:t>
            </a:r>
            <a:r>
              <a:rPr lang="cs-CZ" sz="2000" dirty="0" err="1" smtClean="0"/>
              <a:t>shop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65079" y="6163240"/>
            <a:ext cx="165618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sports</a:t>
            </a:r>
            <a:r>
              <a:rPr lang="cs-CZ" sz="2000" dirty="0" smtClean="0"/>
              <a:t> centre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60975" y="6149630"/>
            <a:ext cx="165618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café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51179" y="6178689"/>
            <a:ext cx="165618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cinema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638870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Jana\Local Settings\Temporary Internet Files\Content.IE5\1SDAO35J\MC900295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1661311" cy="2225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ana\Local Settings\Temporary Internet Files\Content.IE5\0QQ8TY2G\MC9004148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01989"/>
            <a:ext cx="2453851" cy="2123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Jana\Local Settings\Temporary Internet Files\Content.IE5\DOCEXLXU\MC9002870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1953"/>
            <a:ext cx="2549460" cy="211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467544" y="2780928"/>
            <a:ext cx="1656184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swimming</a:t>
            </a:r>
            <a:r>
              <a:rPr lang="cs-CZ" sz="2000" dirty="0" smtClean="0"/>
              <a:t> pool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89162" y="2710658"/>
            <a:ext cx="165618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museum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56805" y="2710658"/>
            <a:ext cx="165618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hotel</a:t>
            </a:r>
            <a:endParaRPr lang="cs-CZ" sz="2000" dirty="0"/>
          </a:p>
        </p:txBody>
      </p:sp>
      <p:pic>
        <p:nvPicPr>
          <p:cNvPr id="2062" name="Picture 14" descr="C:\Documents and Settings\Jana\Local Settings\Temporary Internet Files\Content.IE5\HROWY3O3\MC900442086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28" y="3929593"/>
            <a:ext cx="1841500" cy="948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022958" y="4403881"/>
            <a:ext cx="360040" cy="0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03810" y="5499106"/>
            <a:ext cx="1656184" cy="41220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next</a:t>
            </a:r>
            <a:r>
              <a:rPr lang="cs-CZ" sz="2000" dirty="0" smtClean="0"/>
              <a:t> to</a:t>
            </a:r>
            <a:endParaRPr lang="cs-CZ" sz="20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2480255" y="3799553"/>
            <a:ext cx="1013881" cy="2074110"/>
            <a:chOff x="4739204" y="3861048"/>
            <a:chExt cx="1013881" cy="2074110"/>
          </a:xfrm>
        </p:grpSpPr>
        <p:pic>
          <p:nvPicPr>
            <p:cNvPr id="15" name="Picture 13" descr="C:\Documents and Settings\Jana\Local Settings\Temporary Internet Files\Content.IE5\UYS4NCDL\MC900442086[1].wmf"/>
            <p:cNvPicPr>
              <a:picLocks noChangeAspect="1" noChangeArrowheads="1"/>
            </p:cNvPicPr>
            <p:nvPr/>
          </p:nvPicPr>
          <p:blipFill rotWithShape="1">
            <a:blip r:embed="rId5" cstate="print"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2754"/>
            <a:stretch/>
          </p:blipFill>
          <p:spPr bwMode="auto">
            <a:xfrm>
              <a:off x="4883040" y="5014408"/>
              <a:ext cx="870045" cy="9207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13" descr="C:\Documents and Settings\Jana\Local Settings\Temporary Internet Files\Content.IE5\UYS4NCDL\MC900442086[1].wmf"/>
            <p:cNvPicPr>
              <a:picLocks noChangeAspect="1" noChangeArrowheads="1"/>
            </p:cNvPicPr>
            <p:nvPr/>
          </p:nvPicPr>
          <p:blipFill rotWithShape="1">
            <a:blip r:embed="rId5" cstate="print"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2754"/>
            <a:stretch/>
          </p:blipFill>
          <p:spPr bwMode="auto">
            <a:xfrm>
              <a:off x="4883040" y="3861048"/>
              <a:ext cx="870045" cy="9207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13" descr="C:\Documents and Settings\Jana\Local Settings\Temporary Internet Files\Content.IE5\UYS4NCDL\MC900442086[1].wmf"/>
            <p:cNvPicPr>
              <a:picLocks noChangeAspect="1" noChangeArrowheads="1"/>
            </p:cNvPicPr>
            <p:nvPr/>
          </p:nvPicPr>
          <p:blipFill rotWithShape="1">
            <a:blip r:embed="rId5" cstate="print"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3820" r="44085"/>
            <a:stretch/>
          </p:blipFill>
          <p:spPr bwMode="auto">
            <a:xfrm rot="5400000">
              <a:off x="5088209" y="4432793"/>
              <a:ext cx="222739" cy="9207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22" name="Přímá spojnice se šipkou 21"/>
          <p:cNvCxnSpPr/>
          <p:nvPr/>
        </p:nvCxnSpPr>
        <p:spPr>
          <a:xfrm>
            <a:off x="2951820" y="4425572"/>
            <a:ext cx="0" cy="546611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2123728" y="6115056"/>
            <a:ext cx="165618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opposite</a:t>
            </a:r>
            <a:endParaRPr lang="cs-CZ" sz="2000" dirty="0"/>
          </a:p>
        </p:txBody>
      </p:sp>
      <p:sp>
        <p:nvSpPr>
          <p:cNvPr id="7" name="Šipka nahoru 6"/>
          <p:cNvSpPr/>
          <p:nvPr/>
        </p:nvSpPr>
        <p:spPr>
          <a:xfrm>
            <a:off x="4200959" y="3866935"/>
            <a:ext cx="484632" cy="978408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8" name="Ohnutá šipka 7"/>
          <p:cNvSpPr/>
          <p:nvPr/>
        </p:nvSpPr>
        <p:spPr>
          <a:xfrm>
            <a:off x="5813734" y="3799553"/>
            <a:ext cx="813816" cy="868680"/>
          </a:xfrm>
          <a:prstGeom prst="ben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Ohnutá šipka 31"/>
          <p:cNvSpPr/>
          <p:nvPr/>
        </p:nvSpPr>
        <p:spPr>
          <a:xfrm flipH="1">
            <a:off x="7524328" y="3799553"/>
            <a:ext cx="813816" cy="868680"/>
          </a:xfrm>
          <a:prstGeom prst="ben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615183" y="5114081"/>
            <a:ext cx="1656184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go </a:t>
            </a:r>
            <a:r>
              <a:rPr lang="cs-CZ" sz="2000" dirty="0" err="1" smtClean="0"/>
              <a:t>straight</a:t>
            </a:r>
            <a:r>
              <a:rPr lang="cs-CZ" sz="2000" dirty="0" smtClean="0"/>
              <a:t> past …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236296" y="5114081"/>
            <a:ext cx="1656184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turn</a:t>
            </a:r>
            <a:r>
              <a:rPr lang="cs-CZ" sz="2000" dirty="0" smtClean="0"/>
              <a:t> </a:t>
            </a:r>
            <a:r>
              <a:rPr lang="cs-CZ" sz="2000" dirty="0" err="1" smtClean="0"/>
              <a:t>left</a:t>
            </a:r>
            <a:endParaRPr lang="cs-CZ" sz="2000" dirty="0" smtClean="0"/>
          </a:p>
          <a:p>
            <a:pPr algn="ctr"/>
            <a:r>
              <a:rPr lang="cs-CZ" sz="2000" dirty="0" err="1" smtClean="0"/>
              <a:t>at</a:t>
            </a:r>
            <a:r>
              <a:rPr lang="cs-CZ" sz="2000" dirty="0" smtClean="0"/>
              <a:t> …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392550" y="5092437"/>
            <a:ext cx="1656184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turn</a:t>
            </a:r>
            <a:r>
              <a:rPr lang="cs-CZ" sz="2000" dirty="0" smtClean="0"/>
              <a:t> </a:t>
            </a:r>
            <a:r>
              <a:rPr lang="cs-CZ" sz="2000" dirty="0" err="1" smtClean="0"/>
              <a:t>right</a:t>
            </a:r>
            <a:endParaRPr lang="cs-CZ" sz="2000" dirty="0" smtClean="0"/>
          </a:p>
          <a:p>
            <a:pPr algn="ctr"/>
            <a:r>
              <a:rPr lang="cs-CZ" sz="2000" dirty="0" err="1" smtClean="0"/>
              <a:t>at</a:t>
            </a:r>
            <a:r>
              <a:rPr lang="cs-CZ" sz="2000" dirty="0" smtClean="0"/>
              <a:t> …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4952168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  <p:bldP spid="29" grpId="0" animBg="1"/>
      <p:bldP spid="33" grpId="0" animBg="1"/>
      <p:bldP spid="34" grpId="0" animBg="1"/>
      <p:bldP spid="3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C:\Documents and Settings\Jana\Local Settings\Temporary Internet Files\Content.IE5\Z229WJ1S\MC9000892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31436"/>
            <a:ext cx="1696434" cy="1556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1" descr="C:\Documents and Settings\Jana\Local Settings\Temporary Internet Files\Content.IE5\1SDAO35J\MC9000892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9036" y="231816"/>
            <a:ext cx="1390463" cy="1327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6" descr="C:\Documents and Settings\Jana\Local Settings\Temporary Internet Files\Content.IE5\6UVEIDME\MC9000893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2899" y="255746"/>
            <a:ext cx="1537835" cy="139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Documents and Settings\Jana\Local Settings\Temporary Internet Files\Content.IE5\HROWY3O3\MC9000893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450" y="168999"/>
            <a:ext cx="1668246" cy="149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ana\Local Settings\Temporary Internet Files\Content.IE5\DOCEXLXU\MC9000892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9569" y="258687"/>
            <a:ext cx="1596857" cy="1392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167450" y="2788845"/>
            <a:ext cx="1916101" cy="1479135"/>
            <a:chOff x="2761673" y="2950773"/>
            <a:chExt cx="5953321" cy="3528392"/>
          </a:xfrm>
        </p:grpSpPr>
        <p:pic>
          <p:nvPicPr>
            <p:cNvPr id="2053" name="Picture 5" descr="C:\Documents and Settings\Jana\Local Settings\Temporary Internet Files\Content.IE5\UYS4NCDL\MC900089290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61673" y="2950773"/>
              <a:ext cx="5953321" cy="35283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8" name="Picture 6" descr="C:\Documents and Settings\Jana\Local Settings\Temporary Internet Files\Content.IE5\1SDAO35J\MC900034260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277756">
              <a:off x="4450157" y="3567125"/>
              <a:ext cx="1161542" cy="19252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" name="TextovéPole 2"/>
          <p:cNvSpPr txBox="1"/>
          <p:nvPr/>
        </p:nvSpPr>
        <p:spPr>
          <a:xfrm>
            <a:off x="69728" y="1752001"/>
            <a:ext cx="165618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supermarket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33115" y="1772816"/>
            <a:ext cx="1477155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bookshop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59036" y="1751106"/>
            <a:ext cx="150986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clothes</a:t>
            </a:r>
            <a:r>
              <a:rPr lang="cs-CZ" sz="2000" dirty="0" smtClean="0"/>
              <a:t> </a:t>
            </a:r>
            <a:r>
              <a:rPr lang="cs-CZ" sz="2000" dirty="0" err="1" smtClean="0"/>
              <a:t>shop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99569" y="1752001"/>
            <a:ext cx="165618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sports</a:t>
            </a:r>
            <a:r>
              <a:rPr lang="cs-CZ" sz="2000" dirty="0" smtClean="0"/>
              <a:t> centre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715670" y="1772816"/>
            <a:ext cx="1192295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café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9512" y="4437112"/>
            <a:ext cx="165618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cinema</a:t>
            </a:r>
            <a:endParaRPr lang="cs-CZ" sz="2000" dirty="0"/>
          </a:p>
        </p:txBody>
      </p:sp>
      <p:pic>
        <p:nvPicPr>
          <p:cNvPr id="16" name="Picture 2" descr="C:\Documents and Settings\Jana\Local Settings\Temporary Internet Files\Content.IE5\1SDAO35J\MC90029538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9068" y="2788845"/>
            <a:ext cx="1094155" cy="1465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Documents and Settings\Jana\Local Settings\Temporary Internet Files\Content.IE5\0QQ8TY2G\MC90041489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8732" y="2800579"/>
            <a:ext cx="1695465" cy="1467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1" descr="C:\Documents and Settings\Jana\Local Settings\Temporary Internet Files\Content.IE5\DOCEXLXU\MC90028708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8461" y="2944602"/>
            <a:ext cx="1393271" cy="1154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2533268" y="4437112"/>
            <a:ext cx="189471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swimming</a:t>
            </a:r>
            <a:r>
              <a:rPr lang="cs-CZ" sz="2000" dirty="0" smtClean="0"/>
              <a:t>  pool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129758" y="4413644"/>
            <a:ext cx="1339621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museum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236296" y="4407727"/>
            <a:ext cx="1339621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hotel</a:t>
            </a:r>
            <a:endParaRPr lang="cs-CZ" sz="2000" dirty="0"/>
          </a:p>
        </p:txBody>
      </p:sp>
      <p:pic>
        <p:nvPicPr>
          <p:cNvPr id="27" name="Picture 14" descr="C:\Documents and Settings\Jana\Local Settings\Temporary Internet Files\Content.IE5\HROWY3O3\MC900442086[1].wmf"/>
          <p:cNvPicPr>
            <a:picLocks noChangeAspect="1" noChangeArrowheads="1"/>
          </p:cNvPicPr>
          <p:nvPr/>
        </p:nvPicPr>
        <p:blipFill>
          <a:blip r:embed="rId1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08" y="5289922"/>
            <a:ext cx="1418674" cy="730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8" name="Skupina 27"/>
          <p:cNvGrpSpPr/>
          <p:nvPr/>
        </p:nvGrpSpPr>
        <p:grpSpPr>
          <a:xfrm>
            <a:off x="2595570" y="5128225"/>
            <a:ext cx="552243" cy="931216"/>
            <a:chOff x="4739204" y="3861048"/>
            <a:chExt cx="1013881" cy="2074110"/>
          </a:xfrm>
        </p:grpSpPr>
        <p:pic>
          <p:nvPicPr>
            <p:cNvPr id="29" name="Picture 13" descr="C:\Documents and Settings\Jana\Local Settings\Temporary Internet Files\Content.IE5\UYS4NCDL\MC900442086[1].wmf"/>
            <p:cNvPicPr>
              <a:picLocks noChangeAspect="1" noChangeArrowheads="1"/>
            </p:cNvPicPr>
            <p:nvPr/>
          </p:nvPicPr>
          <p:blipFill rotWithShape="1">
            <a:blip r:embed="rId12" cstate="print"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2754"/>
            <a:stretch/>
          </p:blipFill>
          <p:spPr bwMode="auto">
            <a:xfrm>
              <a:off x="4883040" y="5014408"/>
              <a:ext cx="870045" cy="9207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13" descr="C:\Documents and Settings\Jana\Local Settings\Temporary Internet Files\Content.IE5\UYS4NCDL\MC900442086[1].wmf"/>
            <p:cNvPicPr>
              <a:picLocks noChangeAspect="1" noChangeArrowheads="1"/>
            </p:cNvPicPr>
            <p:nvPr/>
          </p:nvPicPr>
          <p:blipFill rotWithShape="1">
            <a:blip r:embed="rId12" cstate="print"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2754"/>
            <a:stretch/>
          </p:blipFill>
          <p:spPr bwMode="auto">
            <a:xfrm>
              <a:off x="4883040" y="3861048"/>
              <a:ext cx="870045" cy="9207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13" descr="C:\Documents and Settings\Jana\Local Settings\Temporary Internet Files\Content.IE5\UYS4NCDL\MC900442086[1].wmf"/>
            <p:cNvPicPr>
              <a:picLocks noChangeAspect="1" noChangeArrowheads="1"/>
            </p:cNvPicPr>
            <p:nvPr/>
          </p:nvPicPr>
          <p:blipFill rotWithShape="1">
            <a:blip r:embed="rId12" cstate="print"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3820" r="44085"/>
            <a:stretch/>
          </p:blipFill>
          <p:spPr bwMode="auto">
            <a:xfrm rot="5400000">
              <a:off x="5088209" y="4432793"/>
              <a:ext cx="222739" cy="9207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Šipka nahoru 31"/>
          <p:cNvSpPr/>
          <p:nvPr/>
        </p:nvSpPr>
        <p:spPr>
          <a:xfrm>
            <a:off x="6426156" y="5179637"/>
            <a:ext cx="403009" cy="786139"/>
          </a:xfrm>
          <a:prstGeom prst="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33" name="Ohnutá šipka 32"/>
          <p:cNvSpPr/>
          <p:nvPr/>
        </p:nvSpPr>
        <p:spPr>
          <a:xfrm>
            <a:off x="4749317" y="5294324"/>
            <a:ext cx="529135" cy="683115"/>
          </a:xfrm>
          <a:prstGeom prst="ben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Ohnutá šipka 33"/>
          <p:cNvSpPr/>
          <p:nvPr/>
        </p:nvSpPr>
        <p:spPr>
          <a:xfrm flipH="1">
            <a:off x="7886878" y="5257448"/>
            <a:ext cx="524854" cy="630518"/>
          </a:xfrm>
          <a:prstGeom prst="ben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69971" y="6109010"/>
            <a:ext cx="1422102" cy="41220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next</a:t>
            </a:r>
            <a:r>
              <a:rPr lang="cs-CZ" sz="2000" dirty="0" smtClean="0"/>
              <a:t> to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123728" y="6214375"/>
            <a:ext cx="165618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opposite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848631" y="6058051"/>
            <a:ext cx="1496054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go </a:t>
            </a:r>
            <a:r>
              <a:rPr lang="cs-CZ" sz="2000" dirty="0" err="1" smtClean="0"/>
              <a:t>straight</a:t>
            </a:r>
            <a:r>
              <a:rPr lang="cs-CZ" sz="2000" dirty="0" smtClean="0"/>
              <a:t> past …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542899" y="6066199"/>
            <a:ext cx="1424241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turn</a:t>
            </a:r>
            <a:r>
              <a:rPr lang="cs-CZ" sz="2000" dirty="0" smtClean="0"/>
              <a:t> </a:t>
            </a:r>
            <a:r>
              <a:rPr lang="cs-CZ" sz="2000" dirty="0" err="1" smtClean="0"/>
              <a:t>left</a:t>
            </a:r>
            <a:endParaRPr lang="cs-CZ" sz="2000" dirty="0" smtClean="0"/>
          </a:p>
          <a:p>
            <a:pPr algn="ctr"/>
            <a:r>
              <a:rPr lang="cs-CZ" sz="2000" dirty="0" err="1" smtClean="0"/>
              <a:t>at</a:t>
            </a:r>
            <a:r>
              <a:rPr lang="cs-CZ" sz="2000" dirty="0" smtClean="0"/>
              <a:t> …</a:t>
            </a:r>
            <a:endParaRPr lang="cs-CZ" sz="2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035834" y="6046962"/>
            <a:ext cx="1463625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turn</a:t>
            </a:r>
            <a:r>
              <a:rPr lang="cs-CZ" sz="2000" dirty="0" smtClean="0"/>
              <a:t> </a:t>
            </a:r>
            <a:r>
              <a:rPr lang="cs-CZ" sz="2000" dirty="0" err="1" smtClean="0"/>
              <a:t>right</a:t>
            </a:r>
            <a:endParaRPr lang="cs-CZ" sz="2000" dirty="0" smtClean="0"/>
          </a:p>
          <a:p>
            <a:pPr algn="ctr"/>
            <a:r>
              <a:rPr lang="cs-CZ" sz="2000" dirty="0" err="1" smtClean="0"/>
              <a:t>at</a:t>
            </a:r>
            <a:r>
              <a:rPr lang="cs-CZ" sz="2000" dirty="0" smtClean="0"/>
              <a:t> …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88416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25" grpId="0" animBg="1"/>
      <p:bldP spid="26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Skupina 32"/>
          <p:cNvGrpSpPr/>
          <p:nvPr/>
        </p:nvGrpSpPr>
        <p:grpSpPr>
          <a:xfrm>
            <a:off x="424515" y="0"/>
            <a:ext cx="8415069" cy="4695978"/>
            <a:chOff x="0" y="-767628"/>
            <a:chExt cx="9384922" cy="7639320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0" y="2204864"/>
              <a:ext cx="4225935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0" y="3068960"/>
              <a:ext cx="4211960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5292080" y="-767628"/>
              <a:ext cx="0" cy="2980281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2" name="Skupina 31"/>
            <p:cNvGrpSpPr/>
            <p:nvPr/>
          </p:nvGrpSpPr>
          <p:grpSpPr>
            <a:xfrm>
              <a:off x="323528" y="-767628"/>
              <a:ext cx="9061394" cy="7639320"/>
              <a:chOff x="323528" y="-767628"/>
              <a:chExt cx="9061394" cy="7639320"/>
            </a:xfrm>
          </p:grpSpPr>
          <p:sp>
            <p:nvSpPr>
              <p:cNvPr id="2" name="Obdélník 1"/>
              <p:cNvSpPr/>
              <p:nvPr/>
            </p:nvSpPr>
            <p:spPr>
              <a:xfrm>
                <a:off x="323528" y="1076282"/>
                <a:ext cx="1656184" cy="1008112"/>
              </a:xfrm>
              <a:prstGeom prst="rect">
                <a:avLst/>
              </a:prstGeom>
              <a:solidFill>
                <a:schemeClr val="bg1"/>
              </a:solidFill>
              <a:ln w="158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" name="Obdélník 2"/>
              <p:cNvSpPr/>
              <p:nvPr/>
            </p:nvSpPr>
            <p:spPr>
              <a:xfrm rot="5400000">
                <a:off x="5264950" y="3600146"/>
                <a:ext cx="2268252" cy="1709936"/>
              </a:xfrm>
              <a:prstGeom prst="rect">
                <a:avLst/>
              </a:prstGeom>
              <a:solidFill>
                <a:schemeClr val="bg1"/>
              </a:solidFill>
              <a:ln w="158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Obdélník 3"/>
              <p:cNvSpPr/>
              <p:nvPr/>
            </p:nvSpPr>
            <p:spPr>
              <a:xfrm>
                <a:off x="2125878" y="1102408"/>
                <a:ext cx="675692" cy="1008112"/>
              </a:xfrm>
              <a:prstGeom prst="rect">
                <a:avLst/>
              </a:prstGeom>
              <a:solidFill>
                <a:schemeClr val="bg1"/>
              </a:solidFill>
              <a:ln w="158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5387162" y="1282428"/>
                <a:ext cx="1440160" cy="648071"/>
              </a:xfrm>
              <a:prstGeom prst="rect">
                <a:avLst/>
              </a:prstGeom>
              <a:solidFill>
                <a:schemeClr val="bg1"/>
              </a:solidFill>
              <a:ln w="158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bdélník 5"/>
              <p:cNvSpPr/>
              <p:nvPr/>
            </p:nvSpPr>
            <p:spPr>
              <a:xfrm>
                <a:off x="881907" y="3212976"/>
                <a:ext cx="1241821" cy="1008112"/>
              </a:xfrm>
              <a:prstGeom prst="rect">
                <a:avLst/>
              </a:prstGeom>
              <a:solidFill>
                <a:schemeClr val="bg1"/>
              </a:solidFill>
              <a:ln w="158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2411760" y="3320988"/>
                <a:ext cx="1440160" cy="580296"/>
              </a:xfrm>
              <a:prstGeom prst="rect">
                <a:avLst/>
              </a:prstGeom>
              <a:solidFill>
                <a:schemeClr val="bg1"/>
              </a:solidFill>
              <a:ln w="158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b="1" dirty="0" smtClean="0">
                    <a:ln w="12700">
                      <a:solidFill>
                        <a:schemeClr val="tx1"/>
                      </a:solidFill>
                      <a:prstDash val="solid"/>
                    </a:ln>
                    <a:solidFill>
                      <a:srgbClr val="FF0000"/>
                    </a:solidFill>
                    <a:effectLst>
                      <a:outerShdw blurRad="41275" dist="20320" dir="1800000" algn="tl" rotWithShape="0">
                        <a:srgbClr val="000000">
                          <a:alpha val="40000"/>
                        </a:srgbClr>
                      </a:outerShdw>
                    </a:effectLst>
                  </a:rPr>
                  <a:t>café</a:t>
                </a:r>
                <a:endParaRPr lang="cs-CZ" sz="2800" b="1" dirty="0">
                  <a:ln w="12700">
                    <a:solidFill>
                      <a:schemeClr val="tx1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endParaRPr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>
                <a:off x="4211960" y="3068960"/>
                <a:ext cx="0" cy="378904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5364088" y="3082652"/>
                <a:ext cx="0" cy="378904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 flipV="1">
                <a:off x="5364088" y="3068960"/>
                <a:ext cx="4020834" cy="13693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Obdélník 19"/>
              <p:cNvSpPr/>
              <p:nvPr/>
            </p:nvSpPr>
            <p:spPr>
              <a:xfrm>
                <a:off x="2389407" y="4365104"/>
                <a:ext cx="1548172" cy="1584176"/>
              </a:xfrm>
              <a:prstGeom prst="rect">
                <a:avLst/>
              </a:prstGeom>
              <a:solidFill>
                <a:schemeClr val="bg1"/>
              </a:solidFill>
              <a:ln w="158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bdélník 20"/>
              <p:cNvSpPr/>
              <p:nvPr/>
            </p:nvSpPr>
            <p:spPr>
              <a:xfrm>
                <a:off x="7092281" y="764703"/>
                <a:ext cx="1489571" cy="1296145"/>
              </a:xfrm>
              <a:prstGeom prst="rect">
                <a:avLst/>
              </a:prstGeom>
              <a:solidFill>
                <a:schemeClr val="bg1"/>
              </a:solidFill>
              <a:ln w="158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bdélník 21"/>
              <p:cNvSpPr/>
              <p:nvPr/>
            </p:nvSpPr>
            <p:spPr>
              <a:xfrm>
                <a:off x="3006282" y="500218"/>
                <a:ext cx="1116124" cy="1584176"/>
              </a:xfrm>
              <a:prstGeom prst="rect">
                <a:avLst/>
              </a:prstGeom>
              <a:solidFill>
                <a:schemeClr val="bg1"/>
              </a:solidFill>
              <a:ln w="158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5" name="Přímá spojnice 24"/>
              <p:cNvCxnSpPr/>
              <p:nvPr/>
            </p:nvCxnSpPr>
            <p:spPr>
              <a:xfrm>
                <a:off x="4225935" y="-767628"/>
                <a:ext cx="0" cy="2988119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 flipV="1">
                <a:off x="5292080" y="2204864"/>
                <a:ext cx="4092842" cy="14075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4" name="TextovéPole 33"/>
          <p:cNvSpPr txBox="1"/>
          <p:nvPr/>
        </p:nvSpPr>
        <p:spPr>
          <a:xfrm>
            <a:off x="251520" y="4365104"/>
            <a:ext cx="3222631" cy="221599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i="1" dirty="0" smtClean="0"/>
              <a:t>Označ budovy:</a:t>
            </a:r>
          </a:p>
          <a:p>
            <a:r>
              <a:rPr lang="cs-CZ" sz="2400" dirty="0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hotel, </a:t>
            </a:r>
            <a:r>
              <a:rPr lang="cs-CZ" sz="2400" dirty="0" err="1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swimming</a:t>
            </a:r>
            <a:r>
              <a:rPr lang="cs-CZ" sz="2400" dirty="0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 pool, museum, </a:t>
            </a:r>
            <a:r>
              <a:rPr lang="cs-CZ" sz="2400" dirty="0" err="1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bookshop</a:t>
            </a:r>
            <a:r>
              <a:rPr lang="cs-CZ" sz="2400" dirty="0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, </a:t>
            </a:r>
            <a:r>
              <a:rPr lang="cs-CZ" sz="2400" dirty="0" err="1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clothes</a:t>
            </a:r>
            <a:r>
              <a:rPr lang="cs-CZ" sz="2400" dirty="0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shop</a:t>
            </a:r>
            <a:r>
              <a:rPr lang="cs-CZ" sz="2400" dirty="0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, </a:t>
            </a:r>
            <a:r>
              <a:rPr lang="cs-CZ" sz="2400" dirty="0" err="1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cinema</a:t>
            </a:r>
            <a:r>
              <a:rPr lang="cs-CZ" sz="2400" dirty="0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, supermarket, </a:t>
            </a:r>
            <a:r>
              <a:rPr lang="cs-CZ" sz="2400" dirty="0" err="1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sports</a:t>
            </a:r>
            <a:r>
              <a:rPr lang="cs-CZ" sz="2400" dirty="0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 centre</a:t>
            </a:r>
            <a:endParaRPr lang="cs-CZ" sz="2400" dirty="0">
              <a:ln w="1905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757803" y="5295691"/>
            <a:ext cx="3846645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i="1" dirty="0" smtClean="0"/>
              <a:t>Tvoř věty podle vzoru:</a:t>
            </a:r>
          </a:p>
          <a:p>
            <a:r>
              <a:rPr lang="cs-CZ" b="1" dirty="0" err="1" smtClean="0"/>
              <a:t>The</a:t>
            </a:r>
            <a:r>
              <a:rPr lang="cs-CZ" b="1" dirty="0" smtClean="0"/>
              <a:t> hotel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next</a:t>
            </a:r>
            <a:r>
              <a:rPr lang="cs-CZ" b="1" dirty="0" smtClean="0"/>
              <a:t> to </a:t>
            </a:r>
            <a:r>
              <a:rPr lang="cs-CZ" b="1" dirty="0" err="1" smtClean="0"/>
              <a:t>the</a:t>
            </a:r>
            <a:r>
              <a:rPr lang="cs-CZ" b="1" dirty="0" smtClean="0"/>
              <a:t> café.</a:t>
            </a:r>
          </a:p>
          <a:p>
            <a:r>
              <a:rPr lang="cs-CZ" b="1" dirty="0" err="1" smtClean="0"/>
              <a:t>The</a:t>
            </a:r>
            <a:r>
              <a:rPr lang="cs-CZ" b="1" dirty="0" smtClean="0"/>
              <a:t> café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opposite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 </a:t>
            </a:r>
            <a:r>
              <a:rPr lang="cs-CZ" b="1" dirty="0" err="1" smtClean="0"/>
              <a:t>bookshop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23" name="Obdélník 22"/>
          <p:cNvSpPr/>
          <p:nvPr/>
        </p:nvSpPr>
        <p:spPr>
          <a:xfrm>
            <a:off x="7017816" y="2513319"/>
            <a:ext cx="752338" cy="619698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09461" y="2424177"/>
            <a:ext cx="605865" cy="619698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254959" y="116632"/>
            <a:ext cx="1045233" cy="94737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970880" y="2513319"/>
            <a:ext cx="705576" cy="356715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214608" y="779360"/>
            <a:ext cx="605865" cy="959337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917455" y="116632"/>
            <a:ext cx="1184339" cy="473134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06458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bdélník 48"/>
          <p:cNvSpPr/>
          <p:nvPr/>
        </p:nvSpPr>
        <p:spPr>
          <a:xfrm>
            <a:off x="2425665" y="3247441"/>
            <a:ext cx="1599929" cy="619698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621667" y="3043421"/>
            <a:ext cx="3560426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0" y="2358395"/>
            <a:ext cx="4182093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150592" y="0"/>
            <a:ext cx="0" cy="2329286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242810" y="925065"/>
            <a:ext cx="1864573" cy="1281211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 rot="5400000">
            <a:off x="5460926" y="3140101"/>
            <a:ext cx="1186787" cy="1388181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295244" y="761164"/>
            <a:ext cx="605865" cy="148589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427490" y="1052735"/>
            <a:ext cx="1465967" cy="1144706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9231" y="3152125"/>
            <a:ext cx="1554086" cy="1275460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28279" y="4767832"/>
            <a:ext cx="1375989" cy="61518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café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H="1">
            <a:off x="4149697" y="3033894"/>
            <a:ext cx="16050" cy="2473811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5188172" y="3045133"/>
            <a:ext cx="10640" cy="1467062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198812" y="3045134"/>
            <a:ext cx="338929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2531540" y="4097973"/>
            <a:ext cx="1388181" cy="130054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139676" y="1149620"/>
            <a:ext cx="1581881" cy="1064080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084666" y="1052735"/>
            <a:ext cx="1000782" cy="1172871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4178278" y="-9527"/>
            <a:ext cx="0" cy="2346864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134246" y="2336062"/>
            <a:ext cx="3993408" cy="1275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59156" y="1401141"/>
            <a:ext cx="18645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supermarket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15236" y="3517054"/>
            <a:ext cx="135709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hotel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869441" y="1392800"/>
            <a:ext cx="1452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bookshop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 rot="5400000">
            <a:off x="1881153" y="1302766"/>
            <a:ext cx="1452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clothes</a:t>
            </a:r>
            <a:r>
              <a:rPr lang="cs-CZ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shop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475036" y="4437112"/>
            <a:ext cx="14525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cinema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346081" y="3366664"/>
            <a:ext cx="14525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sports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centre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221647" y="1305022"/>
            <a:ext cx="14525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swimming</a:t>
            </a:r>
            <a:r>
              <a:rPr lang="cs-CZ" sz="20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pool</a:t>
            </a:r>
            <a:endParaRPr lang="cs-CZ" sz="20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478498" y="1405417"/>
            <a:ext cx="1363949" cy="356715"/>
          </a:xfrm>
          <a:prstGeom prst="rect">
            <a:avLst/>
          </a:prstGeom>
          <a:solidFill>
            <a:schemeClr val="bg1"/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museum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1" name="Picture 2" descr="C:\Documents and Settings\Jana\Local Settings\Temporary Internet Files\Content.IE5\HROWY3O3\MC9000787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483074" y="2206276"/>
            <a:ext cx="607950" cy="869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>
            <a:off x="5278457" y="5197856"/>
            <a:ext cx="1769812" cy="967448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>
            <a:off x="5204179" y="4519168"/>
            <a:ext cx="338929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209838" y="5098193"/>
            <a:ext cx="388748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200184" y="5098193"/>
            <a:ext cx="0" cy="1759807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611560" y="5507705"/>
            <a:ext cx="3554483" cy="9527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bdélník 43"/>
          <p:cNvSpPr/>
          <p:nvPr/>
        </p:nvSpPr>
        <p:spPr>
          <a:xfrm>
            <a:off x="7082951" y="3154181"/>
            <a:ext cx="1377481" cy="619698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082951" y="3202420"/>
            <a:ext cx="131681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hotel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451189" y="3316999"/>
            <a:ext cx="154888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toy</a:t>
            </a:r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shop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7221647" y="5197856"/>
            <a:ext cx="1238785" cy="1327488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50" name="Přímá spojnice 49"/>
          <p:cNvCxnSpPr/>
          <p:nvPr/>
        </p:nvCxnSpPr>
        <p:spPr>
          <a:xfrm flipH="1">
            <a:off x="613642" y="3054661"/>
            <a:ext cx="16050" cy="2473811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8586825" y="3053614"/>
            <a:ext cx="10640" cy="1467062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Obdélník 51"/>
          <p:cNvSpPr/>
          <p:nvPr/>
        </p:nvSpPr>
        <p:spPr>
          <a:xfrm>
            <a:off x="7205865" y="3855980"/>
            <a:ext cx="904736" cy="58113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376575" y="5408042"/>
            <a:ext cx="15279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school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7184778" y="3960181"/>
            <a:ext cx="93697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church</a:t>
            </a:r>
            <a:endParaRPr lang="cs-CZ" sz="20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56" name="Přímá spojnice 55"/>
          <p:cNvCxnSpPr/>
          <p:nvPr/>
        </p:nvCxnSpPr>
        <p:spPr>
          <a:xfrm>
            <a:off x="0" y="6453336"/>
            <a:ext cx="416427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4164274" y="6453336"/>
            <a:ext cx="0" cy="404664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6" name="Picture 2" descr="C:\Documents and Settings\Jana\Local Settings\Temporary Internet Files\Content.IE5\HROWY3O3\MC9000787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64587" y="2247056"/>
            <a:ext cx="579463" cy="828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2" descr="C:\Documents and Settings\Jana\Local Settings\Temporary Internet Files\Content.IE5\HROWY3O3\MC9000787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166043" y="4270799"/>
            <a:ext cx="579463" cy="828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Jana\Local Settings\Temporary Internet Files\Content.IE5\JT9KC8CS\MC9000786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31" y="5231217"/>
            <a:ext cx="1122538" cy="1051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4535" y="60011"/>
            <a:ext cx="295849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Go </a:t>
            </a:r>
            <a:r>
              <a:rPr lang="cs-CZ" sz="2000" dirty="0" err="1" smtClean="0"/>
              <a:t>straight</a:t>
            </a:r>
            <a:r>
              <a:rPr lang="cs-CZ" sz="2000" dirty="0" smtClean="0"/>
              <a:t> past </a:t>
            </a:r>
            <a:r>
              <a:rPr lang="cs-CZ" sz="2000" dirty="0" err="1" smtClean="0"/>
              <a:t>the</a:t>
            </a:r>
            <a:r>
              <a:rPr lang="cs-CZ" sz="2000" dirty="0" smtClean="0"/>
              <a:t> hotel. </a:t>
            </a:r>
            <a:endParaRPr lang="cs-CZ" sz="2000" dirty="0"/>
          </a:p>
        </p:txBody>
      </p:sp>
      <p:sp>
        <p:nvSpPr>
          <p:cNvPr id="54" name="Obdélník 53"/>
          <p:cNvSpPr/>
          <p:nvPr/>
        </p:nvSpPr>
        <p:spPr>
          <a:xfrm>
            <a:off x="7082951" y="5599990"/>
            <a:ext cx="15279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castle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031843" y="60011"/>
            <a:ext cx="329510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Turn</a:t>
            </a:r>
            <a:r>
              <a:rPr lang="cs-CZ" sz="2000" dirty="0" smtClean="0"/>
              <a:t> </a:t>
            </a:r>
            <a:r>
              <a:rPr lang="cs-CZ" sz="2000" dirty="0" err="1" smtClean="0"/>
              <a:t>left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sports</a:t>
            </a:r>
            <a:r>
              <a:rPr lang="cs-CZ" sz="2000" dirty="0" smtClean="0"/>
              <a:t> centre. </a:t>
            </a:r>
            <a:endParaRPr lang="cs-CZ" sz="20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365315" y="70622"/>
            <a:ext cx="2732007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Turn</a:t>
            </a:r>
            <a:r>
              <a:rPr lang="cs-CZ" sz="2000" dirty="0" smtClean="0"/>
              <a:t> </a:t>
            </a:r>
            <a:r>
              <a:rPr lang="cs-CZ" sz="2000" dirty="0" err="1" smtClean="0"/>
              <a:t>right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cinema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094910" y="524955"/>
            <a:ext cx="2732007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It´s</a:t>
            </a:r>
            <a:r>
              <a:rPr lang="cs-CZ" sz="2000" dirty="0" smtClean="0"/>
              <a:t> </a:t>
            </a:r>
            <a:r>
              <a:rPr lang="cs-CZ" sz="2000" dirty="0" err="1" smtClean="0"/>
              <a:t>next</a:t>
            </a:r>
            <a:r>
              <a:rPr lang="cs-CZ" sz="2000" dirty="0" smtClean="0"/>
              <a:t>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cinema</a:t>
            </a:r>
            <a:r>
              <a:rPr lang="cs-CZ" sz="2000" dirty="0" smtClean="0"/>
              <a:t>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8794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43974E-6 L -0.27188 -0.0004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94" y="-23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5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778 0.29031 L -0.17778 0.14504 C -0.17778 0.08004 -0.12899 -3.73121E-6 -0.08889 -3.73121E-6 L 8.33333E-7 -3.73121E-6 " pathEditMode="relative" rAng="0" ptsTypes="FfFF">
                                      <p:cBhvr>
                                        <p:cTn id="23" dur="2000" spd="-100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889" y="-1452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2"/>
                                            </p:cond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4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9722 0.19015 L -0.15034 0.19015 C -0.0842 0.19015 -0.00295 0.13625 -0.00295 0.09253 L -0.00295 -0.00462 " pathEditMode="relative" rAng="0" ptsTypes="FfFF">
                                      <p:cBhvr>
                                        <p:cTn id="35" dur="2000" spd="-100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05" y="-973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4"/>
                                            </p:cond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11111E-6 C -0.00053 -0.02662 -0.00035 -0.05347 -0.00157 -0.08009 C -0.00174 -0.0831 -0.00244 -0.07407 -0.0033 -0.07106 C -0.00417 -0.06805 -0.00556 -0.06528 -0.0066 -0.06227 C -0.00886 -0.05532 -0.01025 -0.04722 -0.01164 -0.04005 C -0.01233 -0.03634 -0.01268 -0.03264 -0.01337 -0.02893 C -0.01389 -0.02593 -0.01719 -0.02014 -0.01494 -0.02014 C -0.0125 -0.02014 -0.0125 -0.02593 -0.01164 -0.02893 C -0.00903 -0.03819 -0.00903 -0.04838 -0.0066 -0.05787 C -0.00226 -0.09468 -0.00539 -0.07546 2.22222E-6 1.11111E-6 Z " pathEditMode="relative" ptsTypes="ffffffffff">
                                      <p:cBhvr>
                                        <p:cTn id="4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0"/>
                            </p:stCondLst>
                            <p:childTnLst>
                              <p:par>
                                <p:cTn id="47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79646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57" grpId="0" animBg="1"/>
      <p:bldP spid="58" grpId="0" animBg="1"/>
      <p:bldP spid="5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bdélník 48"/>
          <p:cNvSpPr/>
          <p:nvPr/>
        </p:nvSpPr>
        <p:spPr>
          <a:xfrm>
            <a:off x="2403466" y="3718928"/>
            <a:ext cx="1599929" cy="619698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>
            <a:off x="5191237" y="3503542"/>
            <a:ext cx="338929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Picture 2" descr="C:\Documents and Settings\Jana\Local Settings\Temporary Internet Files\Content.IE5\HROWY3O3\MC9000787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640" y="5941180"/>
            <a:ext cx="607950" cy="869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3" name="Přímá spojnice 42"/>
          <p:cNvCxnSpPr/>
          <p:nvPr/>
        </p:nvCxnSpPr>
        <p:spPr>
          <a:xfrm>
            <a:off x="593173" y="5971322"/>
            <a:ext cx="3554483" cy="9527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4535" y="60011"/>
            <a:ext cx="282457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Go </a:t>
            </a:r>
            <a:r>
              <a:rPr lang="cs-CZ" sz="2000" dirty="0" err="1" smtClean="0"/>
              <a:t>straight</a:t>
            </a:r>
            <a:r>
              <a:rPr lang="cs-CZ" sz="2000" dirty="0" smtClean="0"/>
              <a:t> past </a:t>
            </a:r>
            <a:r>
              <a:rPr lang="cs-CZ" sz="2000" dirty="0" err="1" smtClean="0"/>
              <a:t>the</a:t>
            </a:r>
            <a:r>
              <a:rPr lang="cs-CZ" sz="2000" dirty="0" smtClean="0"/>
              <a:t> café. </a:t>
            </a:r>
            <a:endParaRPr lang="cs-CZ" sz="20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591335" y="3513069"/>
            <a:ext cx="3560426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-30332" y="2828043"/>
            <a:ext cx="4182093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120260" y="469648"/>
            <a:ext cx="0" cy="2329286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212478" y="1394713"/>
            <a:ext cx="1864573" cy="1281211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 rot="5400000">
            <a:off x="5430594" y="3609749"/>
            <a:ext cx="1186787" cy="1388181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264912" y="1230812"/>
            <a:ext cx="605865" cy="148589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7158" y="1522383"/>
            <a:ext cx="1465967" cy="1144706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08899" y="3621773"/>
            <a:ext cx="1554086" cy="1275460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97947" y="5237480"/>
            <a:ext cx="1375989" cy="61518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café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H="1">
            <a:off x="4119365" y="3503542"/>
            <a:ext cx="16050" cy="2473811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5157840" y="3514781"/>
            <a:ext cx="10640" cy="1467062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2501208" y="4567621"/>
            <a:ext cx="1388181" cy="130054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109344" y="1619268"/>
            <a:ext cx="1581881" cy="1064080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054334" y="1522383"/>
            <a:ext cx="1000782" cy="1172871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4147946" y="460121"/>
            <a:ext cx="0" cy="2346864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103914" y="2805710"/>
            <a:ext cx="3993408" cy="1275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28824" y="1870789"/>
            <a:ext cx="18645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supermarket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84904" y="3986702"/>
            <a:ext cx="135709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hotel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839109" y="1862448"/>
            <a:ext cx="1452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bookshop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 rot="5400000">
            <a:off x="1850821" y="1772414"/>
            <a:ext cx="1452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clothes</a:t>
            </a:r>
            <a:r>
              <a:rPr lang="cs-CZ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shop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444704" y="4906760"/>
            <a:ext cx="14525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cinema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315749" y="3836312"/>
            <a:ext cx="14525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sports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centre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191315" y="1774670"/>
            <a:ext cx="14525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swimming</a:t>
            </a:r>
            <a:r>
              <a:rPr lang="cs-CZ" sz="20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pool</a:t>
            </a:r>
            <a:endParaRPr lang="cs-CZ" sz="20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448166" y="1875065"/>
            <a:ext cx="1363949" cy="356715"/>
          </a:xfrm>
          <a:prstGeom prst="rect">
            <a:avLst/>
          </a:prstGeom>
          <a:solidFill>
            <a:schemeClr val="bg1"/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museum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248125" y="5667504"/>
            <a:ext cx="1769812" cy="967448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>
            <a:off x="5173847" y="4988816"/>
            <a:ext cx="338929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179506" y="5567841"/>
            <a:ext cx="388748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169852" y="5567841"/>
            <a:ext cx="9654" cy="1290159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bdélník 43"/>
          <p:cNvSpPr/>
          <p:nvPr/>
        </p:nvSpPr>
        <p:spPr>
          <a:xfrm>
            <a:off x="7052619" y="3623829"/>
            <a:ext cx="1377481" cy="619698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052619" y="3672068"/>
            <a:ext cx="131681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hotel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420857" y="3786647"/>
            <a:ext cx="154888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toy</a:t>
            </a:r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shop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7191315" y="5667504"/>
            <a:ext cx="1238785" cy="967448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50" name="Přímá spojnice 49"/>
          <p:cNvCxnSpPr/>
          <p:nvPr/>
        </p:nvCxnSpPr>
        <p:spPr>
          <a:xfrm flipH="1">
            <a:off x="583310" y="3524309"/>
            <a:ext cx="16050" cy="2473811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8556493" y="3523262"/>
            <a:ext cx="10640" cy="1467062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Obdélník 51"/>
          <p:cNvSpPr/>
          <p:nvPr/>
        </p:nvSpPr>
        <p:spPr>
          <a:xfrm>
            <a:off x="7175533" y="4325628"/>
            <a:ext cx="904736" cy="58113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346243" y="5877690"/>
            <a:ext cx="15279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school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7154446" y="4429829"/>
            <a:ext cx="93697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church</a:t>
            </a:r>
            <a:endParaRPr lang="cs-CZ" sz="20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7052619" y="5852662"/>
            <a:ext cx="15279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castle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890417" y="60011"/>
            <a:ext cx="2692285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Turn</a:t>
            </a:r>
            <a:r>
              <a:rPr lang="cs-CZ" sz="2000" dirty="0" smtClean="0"/>
              <a:t> </a:t>
            </a:r>
            <a:r>
              <a:rPr lang="cs-CZ" sz="2000" dirty="0" err="1" smtClean="0"/>
              <a:t>left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cinema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637787" y="70622"/>
            <a:ext cx="3459535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Turn</a:t>
            </a:r>
            <a:r>
              <a:rPr lang="cs-CZ" sz="2000" dirty="0" smtClean="0"/>
              <a:t> </a:t>
            </a:r>
            <a:r>
              <a:rPr lang="cs-CZ" sz="2000" dirty="0" err="1" smtClean="0"/>
              <a:t>right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sports</a:t>
            </a:r>
            <a:r>
              <a:rPr lang="cs-CZ" sz="2000" dirty="0" smtClean="0"/>
              <a:t> centre. </a:t>
            </a:r>
            <a:endParaRPr lang="cs-CZ" sz="20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094910" y="524955"/>
            <a:ext cx="2732007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It´s</a:t>
            </a:r>
            <a:r>
              <a:rPr lang="cs-CZ" sz="2000" dirty="0" smtClean="0"/>
              <a:t> </a:t>
            </a:r>
            <a:r>
              <a:rPr lang="cs-CZ" sz="2000" dirty="0" err="1" smtClean="0"/>
              <a:t>opposite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hotel.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243020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79646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57" grpId="0" animBg="1"/>
      <p:bldP spid="58" grpId="0" animBg="1"/>
      <p:bldP spid="5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bdélník 48"/>
          <p:cNvSpPr/>
          <p:nvPr/>
        </p:nvSpPr>
        <p:spPr>
          <a:xfrm>
            <a:off x="2403466" y="3718928"/>
            <a:ext cx="1599929" cy="619698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>
            <a:off x="5191237" y="3503542"/>
            <a:ext cx="338929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Picture 2" descr="C:\Documents and Settings\Jana\Local Settings\Temporary Internet Files\Content.IE5\HROWY3O3\MC9000787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01347" y="4848205"/>
            <a:ext cx="607950" cy="869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3" name="Přímá spojnice 42"/>
          <p:cNvCxnSpPr/>
          <p:nvPr/>
        </p:nvCxnSpPr>
        <p:spPr>
          <a:xfrm>
            <a:off x="593173" y="5971322"/>
            <a:ext cx="3554483" cy="9527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4535" y="60011"/>
            <a:ext cx="2824574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Turn</a:t>
            </a:r>
            <a:r>
              <a:rPr lang="cs-CZ" sz="2000" dirty="0" smtClean="0"/>
              <a:t> </a:t>
            </a:r>
            <a:r>
              <a:rPr lang="cs-CZ" sz="2000" dirty="0" err="1" smtClean="0"/>
              <a:t>right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sports</a:t>
            </a:r>
            <a:r>
              <a:rPr lang="cs-CZ" sz="2000" dirty="0" smtClean="0"/>
              <a:t> centre. </a:t>
            </a:r>
            <a:endParaRPr lang="cs-CZ" sz="20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591335" y="3513069"/>
            <a:ext cx="3560426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-30332" y="2828043"/>
            <a:ext cx="4182093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120260" y="469648"/>
            <a:ext cx="0" cy="2329286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212478" y="1394713"/>
            <a:ext cx="1864573" cy="1281211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 rot="5400000">
            <a:off x="5430594" y="3609749"/>
            <a:ext cx="1186787" cy="1388181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264912" y="1230812"/>
            <a:ext cx="605865" cy="148589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7158" y="1522383"/>
            <a:ext cx="1465967" cy="1144706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08899" y="3621773"/>
            <a:ext cx="1554086" cy="1275460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97947" y="5237480"/>
            <a:ext cx="1375989" cy="61518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café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H="1">
            <a:off x="4119365" y="3503542"/>
            <a:ext cx="16050" cy="2473811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5157840" y="3514781"/>
            <a:ext cx="10640" cy="1467062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2501208" y="4567621"/>
            <a:ext cx="1388181" cy="130054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109344" y="1619268"/>
            <a:ext cx="1581881" cy="1064080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054334" y="1522383"/>
            <a:ext cx="1000782" cy="1172871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4147946" y="460121"/>
            <a:ext cx="0" cy="2346864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103914" y="2805710"/>
            <a:ext cx="3993408" cy="1275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28824" y="1870789"/>
            <a:ext cx="18645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supermarket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84904" y="3986702"/>
            <a:ext cx="135709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hotel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839109" y="1862448"/>
            <a:ext cx="1452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bookshop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 rot="5400000">
            <a:off x="1850821" y="1772414"/>
            <a:ext cx="1452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clothes</a:t>
            </a:r>
            <a:r>
              <a:rPr lang="cs-CZ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shop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444704" y="4906760"/>
            <a:ext cx="14525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cinema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315749" y="3836312"/>
            <a:ext cx="14525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sports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centre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191315" y="1774670"/>
            <a:ext cx="14525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swimming</a:t>
            </a:r>
            <a:r>
              <a:rPr lang="cs-CZ" sz="20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pool</a:t>
            </a:r>
            <a:endParaRPr lang="cs-CZ" sz="20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448166" y="1875065"/>
            <a:ext cx="1363949" cy="356715"/>
          </a:xfrm>
          <a:prstGeom prst="rect">
            <a:avLst/>
          </a:prstGeom>
          <a:solidFill>
            <a:schemeClr val="bg1"/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museum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248125" y="5667504"/>
            <a:ext cx="1769812" cy="967448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>
            <a:off x="5173847" y="4988816"/>
            <a:ext cx="338929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179506" y="5567841"/>
            <a:ext cx="388748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169852" y="5567841"/>
            <a:ext cx="9654" cy="1290159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bdélník 43"/>
          <p:cNvSpPr/>
          <p:nvPr/>
        </p:nvSpPr>
        <p:spPr>
          <a:xfrm>
            <a:off x="7052619" y="3623829"/>
            <a:ext cx="1377481" cy="619698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052619" y="3672068"/>
            <a:ext cx="131681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hotel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420857" y="3786647"/>
            <a:ext cx="154888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toy</a:t>
            </a:r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shop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7191315" y="5667504"/>
            <a:ext cx="1238785" cy="967448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50" name="Přímá spojnice 49"/>
          <p:cNvCxnSpPr/>
          <p:nvPr/>
        </p:nvCxnSpPr>
        <p:spPr>
          <a:xfrm flipH="1">
            <a:off x="583310" y="3524309"/>
            <a:ext cx="16050" cy="2473811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8556493" y="3523262"/>
            <a:ext cx="10640" cy="1467062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Obdélník 51"/>
          <p:cNvSpPr/>
          <p:nvPr/>
        </p:nvSpPr>
        <p:spPr>
          <a:xfrm>
            <a:off x="7175533" y="4325628"/>
            <a:ext cx="904736" cy="58113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346243" y="5877690"/>
            <a:ext cx="15279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school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7154446" y="4429829"/>
            <a:ext cx="93697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church</a:t>
            </a:r>
            <a:endParaRPr lang="cs-CZ" sz="20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7052619" y="5852662"/>
            <a:ext cx="15279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castle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134908" y="72521"/>
            <a:ext cx="2833711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Turn</a:t>
            </a:r>
            <a:r>
              <a:rPr lang="cs-CZ" sz="2000" dirty="0" smtClean="0"/>
              <a:t> </a:t>
            </a:r>
            <a:r>
              <a:rPr lang="cs-CZ" sz="2000" dirty="0" err="1" smtClean="0"/>
              <a:t>left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toy</a:t>
            </a:r>
            <a:r>
              <a:rPr lang="cs-CZ" sz="2000" dirty="0" smtClean="0"/>
              <a:t> </a:t>
            </a:r>
            <a:r>
              <a:rPr lang="cs-CZ" sz="2000" dirty="0" err="1" smtClean="0"/>
              <a:t>shop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133031" y="70622"/>
            <a:ext cx="2933959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Go </a:t>
            </a:r>
            <a:r>
              <a:rPr lang="cs-CZ" sz="2000" dirty="0" err="1" smtClean="0"/>
              <a:t>straitght</a:t>
            </a:r>
            <a:r>
              <a:rPr lang="cs-CZ" sz="2000" dirty="0" smtClean="0"/>
              <a:t> past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bookshop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003896" y="666015"/>
            <a:ext cx="3038121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It´s</a:t>
            </a:r>
            <a:r>
              <a:rPr lang="cs-CZ" sz="2000" dirty="0" smtClean="0"/>
              <a:t> </a:t>
            </a:r>
            <a:r>
              <a:rPr lang="cs-CZ" sz="2000" dirty="0" err="1" smtClean="0"/>
              <a:t>next</a:t>
            </a:r>
            <a:r>
              <a:rPr lang="cs-CZ" sz="2000" dirty="0" smtClean="0"/>
              <a:t>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clothes</a:t>
            </a:r>
            <a:r>
              <a:rPr lang="cs-CZ" sz="2000" dirty="0" smtClean="0"/>
              <a:t> </a:t>
            </a:r>
            <a:r>
              <a:rPr lang="cs-CZ" sz="2000" dirty="0" err="1" smtClean="0"/>
              <a:t>shop</a:t>
            </a:r>
            <a:r>
              <a:rPr lang="cs-CZ" sz="2000" dirty="0" smtClean="0"/>
              <a:t>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7104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79646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57" grpId="0" animBg="1"/>
      <p:bldP spid="58" grpId="0" animBg="1"/>
      <p:bldP spid="5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5278457" y="5197856"/>
            <a:ext cx="1769812" cy="1327488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8" name="Picture 4" descr="C:\Documents and Settings\Jana\Local Settings\Temporary Internet Files\Content.IE5\1FODN5WI\MC900295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4375" y="5245909"/>
            <a:ext cx="1498323" cy="1231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Obdélník 48"/>
          <p:cNvSpPr/>
          <p:nvPr/>
        </p:nvSpPr>
        <p:spPr>
          <a:xfrm>
            <a:off x="896090" y="4270799"/>
            <a:ext cx="1397227" cy="1137243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621667" y="3043421"/>
            <a:ext cx="3560426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0" y="2358395"/>
            <a:ext cx="4182093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150592" y="0"/>
            <a:ext cx="0" cy="2329286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2" name="Skupina 31"/>
          <p:cNvGrpSpPr/>
          <p:nvPr/>
        </p:nvGrpSpPr>
        <p:grpSpPr>
          <a:xfrm>
            <a:off x="242810" y="-9527"/>
            <a:ext cx="8884844" cy="5517232"/>
            <a:chOff x="-163103" y="-638198"/>
            <a:chExt cx="9908839" cy="6720481"/>
          </a:xfrm>
        </p:grpSpPr>
        <p:sp>
          <p:nvSpPr>
            <p:cNvPr id="2" name="Obdélník 1"/>
            <p:cNvSpPr/>
            <p:nvPr/>
          </p:nvSpPr>
          <p:spPr>
            <a:xfrm>
              <a:off x="-163103" y="-240660"/>
              <a:ext cx="2079469" cy="2301508"/>
            </a:xfrm>
            <a:prstGeom prst="rect">
              <a:avLst/>
            </a:prstGeom>
            <a:solidFill>
              <a:schemeClr val="bg1"/>
            </a:solidFill>
            <a:ln w="158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" name="Obdélník 2"/>
            <p:cNvSpPr/>
            <p:nvPr/>
          </p:nvSpPr>
          <p:spPr>
            <a:xfrm rot="5400000">
              <a:off x="5595388" y="3269708"/>
              <a:ext cx="1445612" cy="1548172"/>
            </a:xfrm>
            <a:prstGeom prst="rect">
              <a:avLst/>
            </a:prstGeom>
            <a:solidFill>
              <a:schemeClr val="bg1"/>
            </a:solidFill>
            <a:ln w="158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2125878" y="-252434"/>
              <a:ext cx="675692" cy="2362956"/>
            </a:xfrm>
            <a:prstGeom prst="rect">
              <a:avLst/>
            </a:prstGeom>
            <a:solidFill>
              <a:schemeClr val="bg1"/>
            </a:solidFill>
            <a:ln w="158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7789972" y="334770"/>
              <a:ext cx="1634922" cy="1688406"/>
            </a:xfrm>
            <a:prstGeom prst="rect">
              <a:avLst/>
            </a:prstGeom>
            <a:solidFill>
              <a:schemeClr val="bg1"/>
            </a:solidFill>
            <a:ln w="158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565468" y="3212975"/>
              <a:ext cx="1558260" cy="1178756"/>
            </a:xfrm>
            <a:prstGeom prst="rect">
              <a:avLst/>
            </a:prstGeom>
            <a:solidFill>
              <a:schemeClr val="bg1"/>
            </a:solidFill>
            <a:ln w="158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2411760" y="3320988"/>
              <a:ext cx="1440160" cy="900101"/>
            </a:xfrm>
            <a:prstGeom prst="rect">
              <a:avLst/>
            </a:prstGeom>
            <a:solidFill>
              <a:schemeClr val="bg1"/>
            </a:solidFill>
            <a:ln w="158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b="1" dirty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cxnSp>
          <p:nvCxnSpPr>
            <p:cNvPr id="13" name="Přímá spojnice 12"/>
            <p:cNvCxnSpPr/>
            <p:nvPr/>
          </p:nvCxnSpPr>
          <p:spPr>
            <a:xfrm flipH="1">
              <a:off x="4194060" y="3068960"/>
              <a:ext cx="17900" cy="3013323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H="1">
              <a:off x="5352221" y="3082651"/>
              <a:ext cx="11866" cy="1787012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5364088" y="3082652"/>
              <a:ext cx="377991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Obdélník 19"/>
            <p:cNvSpPr/>
            <p:nvPr/>
          </p:nvSpPr>
          <p:spPr>
            <a:xfrm>
              <a:off x="2389407" y="4365104"/>
              <a:ext cx="1548172" cy="1584176"/>
            </a:xfrm>
            <a:prstGeom prst="rect">
              <a:avLst/>
            </a:prstGeom>
            <a:solidFill>
              <a:schemeClr val="bg1"/>
            </a:solidFill>
            <a:ln w="158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5482991" y="-484525"/>
              <a:ext cx="2137067" cy="2554416"/>
            </a:xfrm>
            <a:prstGeom prst="rect">
              <a:avLst/>
            </a:prstGeom>
            <a:solidFill>
              <a:schemeClr val="bg1"/>
            </a:solidFill>
            <a:ln w="158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006282" y="500218"/>
              <a:ext cx="1116124" cy="1584176"/>
            </a:xfrm>
            <a:prstGeom prst="rect">
              <a:avLst/>
            </a:prstGeom>
            <a:solidFill>
              <a:schemeClr val="bg1"/>
            </a:solidFill>
            <a:ln w="158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5" name="Přímá spojnice 24"/>
            <p:cNvCxnSpPr/>
            <p:nvPr/>
          </p:nvCxnSpPr>
          <p:spPr>
            <a:xfrm>
              <a:off x="4225935" y="-638198"/>
              <a:ext cx="0" cy="285869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5292080" y="2218939"/>
              <a:ext cx="4453656" cy="1553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074" name="Picture 2" descr="C:\Documents and Settings\Jana\Local Settings\Temporary Internet Files\Content.IE5\HROWY3O3\MC9000787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92" y="5579563"/>
            <a:ext cx="557366" cy="79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Documents and Settings\Jana\Local Settings\Temporary Internet Files\Content.IE5\HROWY3O3\MC9000787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41" y="2373155"/>
            <a:ext cx="627238" cy="896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C:\Documents and Settings\Jana\Local Settings\Temporary Internet Files\Content.IE5\HROWY3O3\MC9000787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96573" y="5998603"/>
            <a:ext cx="600952" cy="859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4" name="Přímá spojnice 33"/>
          <p:cNvCxnSpPr/>
          <p:nvPr/>
        </p:nvCxnSpPr>
        <p:spPr>
          <a:xfrm>
            <a:off x="5204179" y="4519168"/>
            <a:ext cx="338929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209838" y="5098193"/>
            <a:ext cx="388748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200184" y="5098193"/>
            <a:ext cx="0" cy="1759807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611560" y="5507705"/>
            <a:ext cx="3554483" cy="9527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7221647" y="5197856"/>
            <a:ext cx="1823684" cy="1327488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nice 49"/>
          <p:cNvCxnSpPr/>
          <p:nvPr/>
        </p:nvCxnSpPr>
        <p:spPr>
          <a:xfrm flipH="1">
            <a:off x="613642" y="3054661"/>
            <a:ext cx="16050" cy="2473811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8586825" y="3053614"/>
            <a:ext cx="10640" cy="1467062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Obdélník 51"/>
          <p:cNvSpPr/>
          <p:nvPr/>
        </p:nvSpPr>
        <p:spPr>
          <a:xfrm>
            <a:off x="7205864" y="3240798"/>
            <a:ext cx="1110552" cy="1196314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6" name="Přímá spojnice 55"/>
          <p:cNvCxnSpPr/>
          <p:nvPr/>
        </p:nvCxnSpPr>
        <p:spPr>
          <a:xfrm>
            <a:off x="0" y="6453336"/>
            <a:ext cx="416427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4164274" y="6453336"/>
            <a:ext cx="0" cy="404664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4" name="Picture 18" descr="C:\Documents and Settings\Jana\Local Settings\Temporary Internet Files\Content.IE5\1SDAO35J\MC90043386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10" y="453839"/>
            <a:ext cx="1682171" cy="1682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Jana\Local Settings\Temporary Internet Files\Content.IE5\W5O0SL8F\MC9001134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1670" y="1245261"/>
            <a:ext cx="453012" cy="925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ana\Local Settings\Temporary Internet Files\Content.IE5\PI5YMQ0U\MC9000570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5244" y="699824"/>
            <a:ext cx="553494" cy="487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ana\Local Settings\Temporary Internet Files\Content.IE5\PI5YMQ0U\MC9003357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6993" y="316835"/>
            <a:ext cx="462366" cy="330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ana\Local Settings\Temporary Internet Files\Content.IE5\OGTI8IP2\MC9002959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0192" y="808154"/>
            <a:ext cx="1281365" cy="1327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Jana\Local Settings\Temporary Internet Files\Content.IE5\Q3INFNSA\MC90029538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8863" y="3163052"/>
            <a:ext cx="716118" cy="959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Jana\Local Settings\Temporary Internet Files\Content.IE5\Q5ETBU05\MC90021730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2866" y="3250540"/>
            <a:ext cx="965527" cy="719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Jana\Local Settings\Temporary Internet Files\Content.IE5\PI5YMQ0U\MC90019989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135915" y="3849141"/>
            <a:ext cx="481877" cy="645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Jana\Local Settings\Temporary Internet Files\Content.IE5\Q3INFNSA\MC90032043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7490" y="4010373"/>
            <a:ext cx="394134" cy="378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Jana\Local Settings\Temporary Internet Files\Content.IE5\Q3INFNSA\MC90035229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369" y="3272681"/>
            <a:ext cx="896293" cy="740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Jana\Local Settings\Temporary Internet Files\Content.IE5\NG59WVRS\MC90014955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0192" y="5225507"/>
            <a:ext cx="1266213" cy="121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Jana\Local Settings\Temporary Internet Files\Content.IE5\Q5ETBU05\MC900234505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438" y="4270799"/>
            <a:ext cx="1502555" cy="115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Jana\Local Settings\Temporary Internet Files\Content.IE5\PI5YMQ0U\MC90023669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2370" y="3272681"/>
            <a:ext cx="716455" cy="1065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Documents and Settings\Jana\Local Settings\Temporary Internet Files\Content.IE5\W5O0SL8F\MC900370126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1866" y="4164537"/>
            <a:ext cx="939963" cy="1290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Documents and Settings\Jana\Local Settings\Temporary Internet Files\Content.IE5\PI5YMQ0U\MC900279396[1].wmf"/>
          <p:cNvPicPr>
            <a:picLocks noChangeAspect="1" noChangeArrowheads="1"/>
          </p:cNvPicPr>
          <p:nvPr/>
        </p:nvPicPr>
        <p:blipFill>
          <a:blip r:embed="rId18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2668" y="453839"/>
            <a:ext cx="1678282" cy="1637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7" descr="C:\Documents and Settings\Jana\Local Settings\Temporary Internet Files\Content.IE5\6UVEIDME\MC900280425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1389" y="994048"/>
            <a:ext cx="960363" cy="1181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C:\Documents and Settings\Jana\Local Settings\Temporary Internet Files\Content.IE5\HROWY3O3\MC9000787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449746" y="2208068"/>
            <a:ext cx="595585" cy="851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ový popisek 7"/>
          <p:cNvSpPr/>
          <p:nvPr/>
        </p:nvSpPr>
        <p:spPr>
          <a:xfrm>
            <a:off x="4172849" y="4508282"/>
            <a:ext cx="2296408" cy="1138676"/>
          </a:xfrm>
          <a:prstGeom prst="wedgeRoundRectCallout">
            <a:avLst>
              <a:gd name="adj1" fmla="val -23386"/>
              <a:gd name="adj2" fmla="val 78973"/>
              <a:gd name="adj3" fmla="val 16667"/>
            </a:avLst>
          </a:prstGeom>
          <a:solidFill>
            <a:schemeClr val="bg1">
              <a:alpha val="89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Excuse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where´s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supermarket?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4" name="Zaoblený obdélníkový popisek 73"/>
          <p:cNvSpPr/>
          <p:nvPr/>
        </p:nvSpPr>
        <p:spPr>
          <a:xfrm>
            <a:off x="678058" y="1789057"/>
            <a:ext cx="2296408" cy="1138676"/>
          </a:xfrm>
          <a:prstGeom prst="wedgeRoundRectCallout">
            <a:avLst>
              <a:gd name="adj1" fmla="val -68820"/>
              <a:gd name="adj2" fmla="val -301"/>
              <a:gd name="adj3" fmla="val 16667"/>
            </a:avLst>
          </a:prstGeom>
          <a:solidFill>
            <a:schemeClr val="bg1">
              <a:alpha val="89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Excuse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where´s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hotel?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5" name="Zaoblený obdélníkový popisek 74"/>
          <p:cNvSpPr/>
          <p:nvPr/>
        </p:nvSpPr>
        <p:spPr>
          <a:xfrm>
            <a:off x="950129" y="5649169"/>
            <a:ext cx="2296408" cy="1138676"/>
          </a:xfrm>
          <a:prstGeom prst="wedgeRoundRectCallout">
            <a:avLst>
              <a:gd name="adj1" fmla="val -76988"/>
              <a:gd name="adj2" fmla="val -27069"/>
              <a:gd name="adj3" fmla="val 16667"/>
            </a:avLst>
          </a:prstGeom>
          <a:solidFill>
            <a:schemeClr val="bg1">
              <a:alpha val="89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Excuse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where´s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museum?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7" name="Zaoblený obdélníkový popisek 76"/>
          <p:cNvSpPr/>
          <p:nvPr/>
        </p:nvSpPr>
        <p:spPr>
          <a:xfrm>
            <a:off x="6146354" y="2091194"/>
            <a:ext cx="2296408" cy="1138676"/>
          </a:xfrm>
          <a:prstGeom prst="wedgeRoundRectCallout">
            <a:avLst>
              <a:gd name="adj1" fmla="val 61356"/>
              <a:gd name="adj2" fmla="val 728"/>
              <a:gd name="adj3" fmla="val 16667"/>
            </a:avLst>
          </a:prstGeom>
          <a:solidFill>
            <a:schemeClr val="bg1">
              <a:alpha val="89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Excuse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where´s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cinema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50416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4" grpId="0" animBg="1"/>
      <p:bldP spid="75" grpId="0" animBg="1"/>
      <p:bldP spid="7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http://office.microsoft.com/cs-cz/images/?CTT=6&amp;ver=14&amp;app=powerpnt.exe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68368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9258</TotalTime>
  <Words>385</Words>
  <Application>Microsoft Office PowerPoint</Application>
  <PresentationFormat>Předvádění na obrazovce (4:3)</PresentationFormat>
  <Paragraphs>117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My town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Hofrichterová</dc:creator>
  <dc:description>ZŠ Hnátnice</dc:description>
  <cp:lastModifiedBy>1Sl1</cp:lastModifiedBy>
  <cp:revision>37</cp:revision>
  <dcterms:created xsi:type="dcterms:W3CDTF">2012-01-10T18:29:15Z</dcterms:created>
  <dcterms:modified xsi:type="dcterms:W3CDTF">2012-09-09T22:12:59Z</dcterms:modified>
</cp:coreProperties>
</file>