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5" r:id="rId2"/>
    <p:sldId id="277" r:id="rId3"/>
    <p:sldId id="256" r:id="rId4"/>
    <p:sldId id="257" r:id="rId5"/>
    <p:sldId id="258" r:id="rId6"/>
    <p:sldId id="260" r:id="rId7"/>
    <p:sldId id="259" r:id="rId8"/>
    <p:sldId id="261" r:id="rId9"/>
    <p:sldId id="262" r:id="rId10"/>
    <p:sldId id="267" r:id="rId11"/>
    <p:sldId id="263" r:id="rId12"/>
    <p:sldId id="264" r:id="rId13"/>
    <p:sldId id="266" r:id="rId14"/>
    <p:sldId id="268" r:id="rId15"/>
    <p:sldId id="270" r:id="rId16"/>
    <p:sldId id="272" r:id="rId17"/>
    <p:sldId id="274" r:id="rId18"/>
    <p:sldId id="271" r:id="rId19"/>
    <p:sldId id="276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VY_32_INOVACE_07_Emotions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</a:t>
          </a:r>
          <a:r>
            <a:rPr lang="cs-CZ" sz="200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7. 2.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3.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F67787-6961-45C8-B4C1-458089021865}" type="presOf" srcId="{D1B46980-6531-4606-95E6-44980827E919}" destId="{004736B2-18D3-4D6D-AA18-DF3F81E9E312}" srcOrd="0" destOrd="0" presId="urn:microsoft.com/office/officeart/2005/8/layout/target3"/>
    <dgm:cxn modelId="{831585BD-D0BD-42A5-9D1C-862BBEACC015}" type="presOf" srcId="{D05761FA-3C71-4DD0-9183-7C99EBE53F4B}" destId="{F565A464-E682-4B59-9914-8231AF9F6C7C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88E72164-9796-4B53-9FB9-9077F56CF020}" type="presOf" srcId="{4C35D32F-0EAB-4CD7-82EE-45574DC2A586}" destId="{74B68738-347E-4F92-BDA1-E07CC7219E77}" srcOrd="1" destOrd="0" presId="urn:microsoft.com/office/officeart/2005/8/layout/target3"/>
    <dgm:cxn modelId="{13C79435-2B36-4DE3-BD2E-77A3E42D3435}" type="presOf" srcId="{D1B46980-6531-4606-95E6-44980827E919}" destId="{2CDFEC33-8C2A-49C6-B23B-FA3577B1DCE9}" srcOrd="1" destOrd="0" presId="urn:microsoft.com/office/officeart/2005/8/layout/target3"/>
    <dgm:cxn modelId="{F8C2617F-742C-4349-9C67-8AB919300E7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F4B8993-7431-4AC2-A26D-8E6DCB33FB54}" type="presOf" srcId="{757F3AB3-0718-4624-B441-E567A8F0AB56}" destId="{333A1088-737F-45CB-B68E-254E46348037}" srcOrd="0" destOrd="0" presId="urn:microsoft.com/office/officeart/2005/8/layout/target3"/>
    <dgm:cxn modelId="{4B055520-DEC3-4B02-8057-8D2A0A3ABAA6}" type="presOf" srcId="{D8197B8C-B260-4A16-BDF4-0947B075E274}" destId="{0F7944D4-5DCA-4B9E-A896-D52854246E44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2F601A0-E9B0-4731-9D62-654AAC604FFC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607E2E42-96D7-4C94-A56F-505C3780F5E1}" type="presOf" srcId="{4C35D32F-0EAB-4CD7-82EE-45574DC2A586}" destId="{D11C995F-01B9-4A9E-8902-744903F1A770}" srcOrd="0" destOrd="0" presId="urn:microsoft.com/office/officeart/2005/8/layout/target3"/>
    <dgm:cxn modelId="{12BEEFDD-C1D8-4A63-B084-238EB370E2F4}" type="presOf" srcId="{D05761FA-3C71-4DD0-9183-7C99EBE53F4B}" destId="{0AD6547F-0D75-4083-A7A5-A35AB250ABEA}" srcOrd="0" destOrd="0" presId="urn:microsoft.com/office/officeart/2005/8/layout/target3"/>
    <dgm:cxn modelId="{5A9F9BB0-079D-451C-9A45-048E38F61D1C}" type="presOf" srcId="{4865AC3F-78E2-43BA-A56B-7C465B8FCF11}" destId="{FC425D1D-3DF2-408E-A4F8-250CA94A450A}" srcOrd="1" destOrd="0" presId="urn:microsoft.com/office/officeart/2005/8/layout/target3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3FA13065-4B2A-4627-AC02-B84B0907E578}" type="presOf" srcId="{B651F6E3-6281-48DB-9319-2AEAFDAE7572}" destId="{70A198DD-41D2-4313-8B5B-1CF1BCF383FB}" srcOrd="1" destOrd="0" presId="urn:microsoft.com/office/officeart/2005/8/layout/target3"/>
    <dgm:cxn modelId="{7014ECB2-B795-460B-AF17-2245896CA4FE}" type="presOf" srcId="{4865AC3F-78E2-43BA-A56B-7C465B8FCF11}" destId="{54F8D70D-FB57-4298-A600-D8F61B2A354A}" srcOrd="0" destOrd="0" presId="urn:microsoft.com/office/officeart/2005/8/layout/target3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4253E88C-38AF-46A4-AE16-4DD7FEC6BB4E}" type="presOf" srcId="{B651F6E3-6281-48DB-9319-2AEAFDAE7572}" destId="{7145B55B-1B24-4B93-A1D4-B8021E4AC78C}" srcOrd="0" destOrd="0" presId="urn:microsoft.com/office/officeart/2005/8/layout/target3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EE1542BF-32AE-41BD-80CA-01B543173D81}" type="presOf" srcId="{D8197B8C-B260-4A16-BDF4-0947B075E274}" destId="{5C0D1B75-263C-4468-B985-565C95B9422B}" srcOrd="1" destOrd="0" presId="urn:microsoft.com/office/officeart/2005/8/layout/target3"/>
    <dgm:cxn modelId="{91F65435-134C-4B9D-A30D-69A1DBC1AB2D}" type="presParOf" srcId="{333A1088-737F-45CB-B68E-254E46348037}" destId="{F5ABB229-8D3B-4694-996A-96F23CF14429}" srcOrd="0" destOrd="0" presId="urn:microsoft.com/office/officeart/2005/8/layout/target3"/>
    <dgm:cxn modelId="{CF178051-F712-4C35-9E40-4362D6CC040D}" type="presParOf" srcId="{333A1088-737F-45CB-B68E-254E46348037}" destId="{F41139FD-01EE-4571-8B17-4FB00FC51163}" srcOrd="1" destOrd="0" presId="urn:microsoft.com/office/officeart/2005/8/layout/target3"/>
    <dgm:cxn modelId="{1AAF9F88-035E-46A4-82C7-931DB5527D81}" type="presParOf" srcId="{333A1088-737F-45CB-B68E-254E46348037}" destId="{D005CE8C-CC26-4C3E-AC11-E15060ECD759}" srcOrd="2" destOrd="0" presId="urn:microsoft.com/office/officeart/2005/8/layout/target3"/>
    <dgm:cxn modelId="{5ED931C1-8A0F-4781-8299-232315C4B093}" type="presParOf" srcId="{333A1088-737F-45CB-B68E-254E46348037}" destId="{E2699407-A48D-4333-A645-7FA48F1FE3B7}" srcOrd="3" destOrd="0" presId="urn:microsoft.com/office/officeart/2005/8/layout/target3"/>
    <dgm:cxn modelId="{E0D39ECD-82DE-496D-A124-9CDEDE8D86C9}" type="presParOf" srcId="{333A1088-737F-45CB-B68E-254E46348037}" destId="{D5EA2712-68D0-4098-BDE6-B295C6AB6119}" srcOrd="4" destOrd="0" presId="urn:microsoft.com/office/officeart/2005/8/layout/target3"/>
    <dgm:cxn modelId="{3752F608-8932-4B72-9AC5-152A37087EA8}" type="presParOf" srcId="{333A1088-737F-45CB-B68E-254E46348037}" destId="{54F8D70D-FB57-4298-A600-D8F61B2A354A}" srcOrd="5" destOrd="0" presId="urn:microsoft.com/office/officeart/2005/8/layout/target3"/>
    <dgm:cxn modelId="{3D1DEE52-474D-4C71-A835-5838BD377CE3}" type="presParOf" srcId="{333A1088-737F-45CB-B68E-254E46348037}" destId="{C616B022-AA0C-4D3B-BDBF-093D86622E86}" srcOrd="6" destOrd="0" presId="urn:microsoft.com/office/officeart/2005/8/layout/target3"/>
    <dgm:cxn modelId="{19CFA290-8D18-4191-AF7D-24CD9450C62F}" type="presParOf" srcId="{333A1088-737F-45CB-B68E-254E46348037}" destId="{69684AB7-5B8D-45A5-BC2F-6AF80EB883EF}" srcOrd="7" destOrd="0" presId="urn:microsoft.com/office/officeart/2005/8/layout/target3"/>
    <dgm:cxn modelId="{0FE82016-BFA1-4F08-A45A-E249BCD7C2A5}" type="presParOf" srcId="{333A1088-737F-45CB-B68E-254E46348037}" destId="{004736B2-18D3-4D6D-AA18-DF3F81E9E312}" srcOrd="8" destOrd="0" presId="urn:microsoft.com/office/officeart/2005/8/layout/target3"/>
    <dgm:cxn modelId="{F3ADCA72-B39B-492B-A680-BA0F8F751764}" type="presParOf" srcId="{333A1088-737F-45CB-B68E-254E46348037}" destId="{9CCAD005-8609-4003-9C1F-3AFC293FB9F9}" srcOrd="9" destOrd="0" presId="urn:microsoft.com/office/officeart/2005/8/layout/target3"/>
    <dgm:cxn modelId="{853710E2-4A20-49A4-A98E-3A11E190A3D7}" type="presParOf" srcId="{333A1088-737F-45CB-B68E-254E46348037}" destId="{0C4087F0-2DA9-4805-A823-C8C5404FEF67}" srcOrd="10" destOrd="0" presId="urn:microsoft.com/office/officeart/2005/8/layout/target3"/>
    <dgm:cxn modelId="{74CFD961-176C-4794-8F9C-19FD143D8135}" type="presParOf" srcId="{333A1088-737F-45CB-B68E-254E46348037}" destId="{7145B55B-1B24-4B93-A1D4-B8021E4AC78C}" srcOrd="11" destOrd="0" presId="urn:microsoft.com/office/officeart/2005/8/layout/target3"/>
    <dgm:cxn modelId="{0DF1ECBE-315B-499B-A735-BABF4C193ECA}" type="presParOf" srcId="{333A1088-737F-45CB-B68E-254E46348037}" destId="{6919BCDB-3A39-4371-A415-42187620F612}" srcOrd="12" destOrd="0" presId="urn:microsoft.com/office/officeart/2005/8/layout/target3"/>
    <dgm:cxn modelId="{F6CB4BE3-CFD1-4006-BD15-D8C3236F828E}" type="presParOf" srcId="{333A1088-737F-45CB-B68E-254E46348037}" destId="{19974A4C-782A-40F8-BDC1-A903A52CB5DC}" srcOrd="13" destOrd="0" presId="urn:microsoft.com/office/officeart/2005/8/layout/target3"/>
    <dgm:cxn modelId="{78EB273C-8634-4B8B-B08A-7B567848BA46}" type="presParOf" srcId="{333A1088-737F-45CB-B68E-254E46348037}" destId="{0F7944D4-5DCA-4B9E-A896-D52854246E44}" srcOrd="14" destOrd="0" presId="urn:microsoft.com/office/officeart/2005/8/layout/target3"/>
    <dgm:cxn modelId="{D40F0031-D66D-44B4-9F44-3C42D90F0C44}" type="presParOf" srcId="{333A1088-737F-45CB-B68E-254E46348037}" destId="{6DFF10D3-1CBC-4163-85C1-12183522D8D6}" srcOrd="15" destOrd="0" presId="urn:microsoft.com/office/officeart/2005/8/layout/target3"/>
    <dgm:cxn modelId="{B7BACFB0-5E1C-41A6-80F9-6CE7074469F1}" type="presParOf" srcId="{333A1088-737F-45CB-B68E-254E46348037}" destId="{B4FD24CD-B93B-4B4E-A43E-F8524B0CD3F0}" srcOrd="16" destOrd="0" presId="urn:microsoft.com/office/officeart/2005/8/layout/target3"/>
    <dgm:cxn modelId="{4C361874-4938-43E6-BE5F-666951A54A07}" type="presParOf" srcId="{333A1088-737F-45CB-B68E-254E46348037}" destId="{0AD6547F-0D75-4083-A7A5-A35AB250ABEA}" srcOrd="17" destOrd="0" presId="urn:microsoft.com/office/officeart/2005/8/layout/target3"/>
    <dgm:cxn modelId="{72C6DB66-4E77-44CB-A2A9-484EB45BC2DE}" type="presParOf" srcId="{333A1088-737F-45CB-B68E-254E46348037}" destId="{13361F2B-44A8-4C6E-9E92-35F8C52A0CB3}" srcOrd="18" destOrd="0" presId="urn:microsoft.com/office/officeart/2005/8/layout/target3"/>
    <dgm:cxn modelId="{45C93242-3DC6-4DFF-97AA-7380E20CC6FA}" type="presParOf" srcId="{333A1088-737F-45CB-B68E-254E46348037}" destId="{A8AA4860-2B26-41D9-B6D5-2A22DD6573ED}" srcOrd="19" destOrd="0" presId="urn:microsoft.com/office/officeart/2005/8/layout/target3"/>
    <dgm:cxn modelId="{35664FBC-7162-4FF3-B256-3734660DFBE8}" type="presParOf" srcId="{333A1088-737F-45CB-B68E-254E46348037}" destId="{D11C995F-01B9-4A9E-8902-744903F1A770}" srcOrd="20" destOrd="0" presId="urn:microsoft.com/office/officeart/2005/8/layout/target3"/>
    <dgm:cxn modelId="{37B23747-1054-4F0D-92A3-850985B171E5}" type="presParOf" srcId="{333A1088-737F-45CB-B68E-254E46348037}" destId="{AED2198E-93D5-4001-81B4-73124B309672}" srcOrd="21" destOrd="0" presId="urn:microsoft.com/office/officeart/2005/8/layout/target3"/>
    <dgm:cxn modelId="{48EA110F-7E27-4C7B-93F6-2571D961B6E5}" type="presParOf" srcId="{333A1088-737F-45CB-B68E-254E46348037}" destId="{FC425D1D-3DF2-408E-A4F8-250CA94A450A}" srcOrd="22" destOrd="0" presId="urn:microsoft.com/office/officeart/2005/8/layout/target3"/>
    <dgm:cxn modelId="{C2D8619F-176D-4120-990E-79E5AEFEEC56}" type="presParOf" srcId="{333A1088-737F-45CB-B68E-254E46348037}" destId="{2CDFEC33-8C2A-49C6-B23B-FA3577B1DCE9}" srcOrd="23" destOrd="0" presId="urn:microsoft.com/office/officeart/2005/8/layout/target3"/>
    <dgm:cxn modelId="{2C239B25-A1D0-4747-8184-725EA7B7625C}" type="presParOf" srcId="{333A1088-737F-45CB-B68E-254E46348037}" destId="{70A198DD-41D2-4313-8B5B-1CF1BCF383FB}" srcOrd="24" destOrd="0" presId="urn:microsoft.com/office/officeart/2005/8/layout/target3"/>
    <dgm:cxn modelId="{A5CC383B-CD31-4A3A-A7B1-AA358A08D999}" type="presParOf" srcId="{333A1088-737F-45CB-B68E-254E46348037}" destId="{5C0D1B75-263C-4468-B985-565C95B9422B}" srcOrd="25" destOrd="0" presId="urn:microsoft.com/office/officeart/2005/8/layout/target3"/>
    <dgm:cxn modelId="{FFACECA7-7F20-4601-87D3-4F6510BBD3F8}" type="presParOf" srcId="{333A1088-737F-45CB-B68E-254E46348037}" destId="{F565A464-E682-4B59-9914-8231AF9F6C7C}" srcOrd="26" destOrd="0" presId="urn:microsoft.com/office/officeart/2005/8/layout/target3"/>
    <dgm:cxn modelId="{678BEB15-6F94-4713-8EB4-2E68C530C169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7. 2. 2012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VY_32_INOVACE_07_Emotions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3.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</a:t>
          </a:r>
          <a:r>
            <a:rPr lang="cs-CZ" sz="2000" kern="1200" smtClean="0"/>
            <a:t>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661303-6906-4160-B28E-089F52068B43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DCBBD3-2B4F-42D4-84D3-BFFE4D9ED9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255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225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004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685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25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06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618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465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894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388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027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259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4679A-5567-4263-A983-67ED9804C06A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F8FF48-7B51-4539-BAE7-33475AB80A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046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gif"/><Relationship Id="rId3" Type="http://schemas.openxmlformats.org/officeDocument/2006/relationships/image" Target="../media/image26.png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Relationship Id="rId9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wmf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3" Type="http://schemas.openxmlformats.org/officeDocument/2006/relationships/image" Target="../media/image40.wmf"/><Relationship Id="rId7" Type="http://schemas.openxmlformats.org/officeDocument/2006/relationships/image" Target="../media/image44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wmf"/><Relationship Id="rId5" Type="http://schemas.openxmlformats.org/officeDocument/2006/relationships/image" Target="../media/image42.wmf"/><Relationship Id="rId4" Type="http://schemas.openxmlformats.org/officeDocument/2006/relationships/image" Target="../media/image41.wmf"/><Relationship Id="rId9" Type="http://schemas.openxmlformats.org/officeDocument/2006/relationships/image" Target="../media/image4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wmf"/><Relationship Id="rId7" Type="http://schemas.openxmlformats.org/officeDocument/2006/relationships/image" Target="../media/image52.wmf"/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wmf"/><Relationship Id="rId5" Type="http://schemas.openxmlformats.org/officeDocument/2006/relationships/image" Target="../media/image50.wmf"/><Relationship Id="rId4" Type="http://schemas.openxmlformats.org/officeDocument/2006/relationships/image" Target="../media/image4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wmf"/><Relationship Id="rId5" Type="http://schemas.openxmlformats.org/officeDocument/2006/relationships/image" Target="../media/image25.wmf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wmf"/><Relationship Id="rId5" Type="http://schemas.openxmlformats.org/officeDocument/2006/relationships/image" Target="../media/image25.wmf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3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35.wmf"/><Relationship Id="rId4" Type="http://schemas.openxmlformats.org/officeDocument/2006/relationships/image" Target="../media/image43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9.wmf"/><Relationship Id="rId7" Type="http://schemas.openxmlformats.org/officeDocument/2006/relationships/image" Target="../media/image4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40.wmf"/><Relationship Id="rId4" Type="http://schemas.openxmlformats.org/officeDocument/2006/relationships/image" Target="../media/image34.png"/><Relationship Id="rId9" Type="http://schemas.openxmlformats.org/officeDocument/2006/relationships/image" Target="../media/image52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9.wmf"/><Relationship Id="rId7" Type="http://schemas.openxmlformats.org/officeDocument/2006/relationships/image" Target="../media/image4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40.wmf"/><Relationship Id="rId4" Type="http://schemas.openxmlformats.org/officeDocument/2006/relationships/image" Target="../media/image34.png"/><Relationship Id="rId9" Type="http://schemas.openxmlformats.org/officeDocument/2006/relationships/image" Target="../media/image52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50.wmf"/><Relationship Id="rId7" Type="http://schemas.openxmlformats.org/officeDocument/2006/relationships/image" Target="../media/image16.png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32.jpeg"/><Relationship Id="rId4" Type="http://schemas.openxmlformats.org/officeDocument/2006/relationships/image" Target="../media/image43.wmf"/><Relationship Id="rId9" Type="http://schemas.openxmlformats.org/officeDocument/2006/relationships/image" Target="../media/image5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50.wmf"/><Relationship Id="rId7" Type="http://schemas.openxmlformats.org/officeDocument/2006/relationships/image" Target="../media/image16.png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32.jpeg"/><Relationship Id="rId4" Type="http://schemas.openxmlformats.org/officeDocument/2006/relationships/image" Target="../media/image43.wmf"/><Relationship Id="rId9" Type="http://schemas.openxmlformats.org/officeDocument/2006/relationships/image" Target="../media/image5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460885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4"/>
          </a:xfrm>
        </p:spPr>
        <p:txBody>
          <a:bodyPr/>
          <a:lstStyle/>
          <a:p>
            <a:r>
              <a:rPr lang="cs-CZ" dirty="0" smtClean="0"/>
              <a:t>materiál je určen k prezentaci a procvičení nové slovní zásoby (emoce)</a:t>
            </a:r>
          </a:p>
          <a:p>
            <a:r>
              <a:rPr lang="cs-CZ" dirty="0" smtClean="0"/>
              <a:t>po výkladové části (snímky 4 – 10) následuje procvičování (podle instrukcí na jednotlivých snímcích)</a:t>
            </a:r>
          </a:p>
        </p:txBody>
      </p:sp>
    </p:spTree>
    <p:extLst>
      <p:ext uri="{BB962C8B-B14F-4D97-AF65-F5344CB8AC3E}">
        <p14:creationId xmlns:p14="http://schemas.microsoft.com/office/powerpoint/2010/main" val="3337815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dirty="0" err="1" smtClean="0">
                <a:latin typeface="Jokerman" pitchFamily="82" charset="0"/>
              </a:rPr>
              <a:t>Emotions</a:t>
            </a:r>
            <a:endParaRPr lang="cs-CZ" sz="8800" dirty="0">
              <a:latin typeface="Jokerm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862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9" descr="C:\Documents and Settings\Jana\Local Settings\Temporary Internet Files\Content.IE5\RSBZXVRJ\MC9002325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672" y="4653136"/>
            <a:ext cx="1371600" cy="18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Jana\Local Settings\Temporary Internet Files\Content.IE5\KJRJUKIT\MC900232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368" y="122223"/>
            <a:ext cx="1300681" cy="18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Jana\Local Settings\Temporary Internet Files\Content.IE5\75S19SFW\MC9004238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920" y="87906"/>
            <a:ext cx="1670050" cy="173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Documents and Settings\Jana\Local Settings\Temporary Internet Files\Content.IE5\IQZRG32A\MC9004238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93096"/>
            <a:ext cx="1901825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Documents and Settings\Jana\Local Settings\Temporary Internet Files\Content.IE5\CK6ZA9E8\MC900424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920" y="4335958"/>
            <a:ext cx="17716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Sl1\AppData\Local\Microsoft\Windows\Temporary Internet Files\Content.IE5\UUP44E7T\MC9002325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643" y="1984219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Sl1\AppData\Local\Microsoft\Windows\Temporary Internet Files\Content.IE5\M0JF1KCB\MC9002324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93" y="2492896"/>
            <a:ext cx="1967620" cy="151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Documents and Settings\Jana\Local Settings\Temporary Internet Files\Content.IE5\CK6ZA9E8\MC900424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5445"/>
            <a:ext cx="17716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605064" y="2636912"/>
            <a:ext cx="2372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 Black" pitchFamily="34" charset="0"/>
                <a:cs typeface="Arial" pitchFamily="34" charset="0"/>
              </a:rPr>
              <a:t>happy</a:t>
            </a:r>
            <a:endParaRPr lang="cs-CZ" sz="4400" dirty="0">
              <a:latin typeface="Arial Black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0776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Sl1\AppData\Local\Microsoft\Windows\Temporary Internet Files\Content.IE5\2ISAXUGR\MC900428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2656"/>
            <a:ext cx="20891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Sl1\AppData\Local\Microsoft\Windows\Temporary Internet Files\Content.IE5\O3W8MS47\MC9004238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7058"/>
            <a:ext cx="1885950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1Sl1\AppData\Local\Microsoft\Windows\Temporary Internet Files\Content.IE5\900U1EBI\MC9004258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698" y="4582269"/>
            <a:ext cx="1790700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1Sl1\AppData\Local\Microsoft\Windows\Temporary Internet Files\Content.IE5\C4OQY14J\MC9004231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07" y="4797152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1Sl1\AppData\Local\Microsoft\Windows\Temporary Internet Files\Content.IE5\DSPI0ZK7\MC9004380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450" y="16329"/>
            <a:ext cx="118110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1Sl1\AppData\Local\Microsoft\Windows\Temporary Internet Files\Content.IE5\HA9V1Y0Y\MC9004114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800" y="4696569"/>
            <a:ext cx="1841500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1Sl1\AppData\Local\Microsoft\Windows\Temporary Internet Files\Content.IE5\K7OS04WB\MC90044057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108" y="2541542"/>
            <a:ext cx="1859749" cy="185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1Sl1\AppData\Local\Microsoft\Windows\Temporary Internet Files\Content.IE5\K7OS04WB\MC90044067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45" y="2307724"/>
            <a:ext cx="2051720" cy="205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605064" y="2636912"/>
            <a:ext cx="2372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 Black" pitchFamily="34" charset="0"/>
                <a:cs typeface="Arial" pitchFamily="34" charset="0"/>
              </a:rPr>
              <a:t>sad</a:t>
            </a:r>
            <a:endParaRPr lang="cs-CZ" sz="4400" dirty="0">
              <a:latin typeface="Arial Black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632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1Sl1\AppData\Local\Microsoft\Windows\Temporary Internet Files\Content.IE5\M0JF1KCB\MC900428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1955800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1Sl1\AppData\Local\Microsoft\Windows\Temporary Internet Files\Content.IE5\DSPI0ZK7\MC9002169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81128"/>
            <a:ext cx="180594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1Sl1\AppData\Local\Microsoft\Windows\Temporary Internet Files\Content.IE5\O9GHC4GB\MC9003449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280" y="5057399"/>
            <a:ext cx="1659636" cy="130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1Sl1\AppData\Local\Microsoft\Windows\Temporary Internet Files\Content.IE5\900U1EBI\MC9003448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115" y="5057399"/>
            <a:ext cx="1807769" cy="168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1Sl1\AppData\Local\Microsoft\Windows\Temporary Internet Files\Content.IE5\UUP44E7T\MC9003610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32351"/>
            <a:ext cx="1817827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1Sl1\AppData\Local\Microsoft\Windows\Temporary Internet Files\Content.IE5\M0JF1KCB\MC9004405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73" y="2313602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1Sl1\AppData\Local\Microsoft\Windows\Temporary Internet Files\Content.IE5\DSPI0ZK7\MC9000242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864" y="2987800"/>
            <a:ext cx="1872691" cy="94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1Sl1\AppData\Local\Microsoft\Windows\Temporary Internet Files\Content.IE5\HA9V1Y0Y\MC9004418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924" y="173905"/>
            <a:ext cx="145415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385591" y="2843281"/>
            <a:ext cx="2372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atin typeface="Arial Black" pitchFamily="34" charset="0"/>
                <a:cs typeface="Arial" pitchFamily="34" charset="0"/>
              </a:rPr>
              <a:t>hungry</a:t>
            </a:r>
            <a:endParaRPr lang="cs-CZ" sz="4400" dirty="0">
              <a:latin typeface="Arial Black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225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Documents and Settings\Jana\Local Settings\Temporary Internet Files\Content.IE5\93K67UOX\MC9004257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40" y="827951"/>
            <a:ext cx="1765300" cy="199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C:\Documents and Settings\Jana\Local Settings\Temporary Internet Files\Content.IE5\E3XUE8B7\MC90044175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345" y="2222688"/>
            <a:ext cx="2324392" cy="1962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C:\Documents and Settings\Jana\Local Settings\Temporary Internet Files\Content.IE5\8UMYXVNH\MC9004257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83047"/>
            <a:ext cx="18986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1Sl1\AppData\Local\Microsoft\Windows\Temporary Internet Files\Content.IE5\U2EZBTE4\MC9004404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0089"/>
            <a:ext cx="18288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1Sl1\AppData\Local\Microsoft\Windows\Temporary Internet Files\Content.IE5\O3W8MS47\MC9004379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988744"/>
            <a:ext cx="18351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1Sl1\AppData\Local\Microsoft\Windows\Temporary Internet Files\Content.IE5\UUP44E7T\MC9002908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392" y="4437112"/>
            <a:ext cx="2981608" cy="2067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605064" y="2636912"/>
            <a:ext cx="2372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atin typeface="Arial Black" pitchFamily="34" charset="0"/>
                <a:cs typeface="Arial" pitchFamily="34" charset="0"/>
              </a:rPr>
              <a:t>thirsty</a:t>
            </a:r>
            <a:endParaRPr lang="cs-CZ" sz="44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10" name="Picture 7" descr="C:\Users\1Sl1\AppData\Local\Microsoft\Windows\Temporary Internet Files\Content.IE5\M37CKDD3\MM900046647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87647"/>
            <a:ext cx="1057275" cy="112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996" y="4797152"/>
            <a:ext cx="1723758" cy="1149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8738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C:\Documents and Settings\Jana\Local Settings\Temporary Internet Files\Content.IE5\IQZRG32A\MC9002321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9479" y="4583118"/>
            <a:ext cx="1854451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Documents and Settings\Jana\Local Settings\Temporary Internet Files\Content.IE5\RSBZXVRJ\MC90043382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63" y="83671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9" descr="C:\Documents and Settings\Jana\Local Settings\Temporary Internet Files\Content.IE5\8UMYXVNH\MC9004404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091" y="4178729"/>
            <a:ext cx="13906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Documents and Settings\Jana\Local Settings\Temporary Internet Files\Content.IE5\8UMYXVNH\MC9004238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048" y="4178729"/>
            <a:ext cx="19367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Documents and Settings\Jana\Local Settings\Temporary Internet Files\Content.IE5\CK6ZA9E8\MC9004257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895" y="960423"/>
            <a:ext cx="1901825" cy="158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Jana\Local Settings\Temporary Internet Files\Content.IE5\RSBZXVRJ\MC9003434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77003"/>
            <a:ext cx="1073506" cy="188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85591" y="2843281"/>
            <a:ext cx="2372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atin typeface="Arial Black" pitchFamily="34" charset="0"/>
                <a:cs typeface="Arial" pitchFamily="34" charset="0"/>
              </a:rPr>
              <a:t>angry</a:t>
            </a:r>
            <a:endParaRPr lang="cs-CZ" sz="4400" dirty="0">
              <a:latin typeface="Arial Black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834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Jana\Local Settings\Temporary Internet Files\Content.IE5\93K67UOX\MC9004244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74" y="138538"/>
            <a:ext cx="167957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Documents and Settings\Jana\Local Settings\Temporary Internet Files\Content.IE5\CK6ZA9E8\MC9004280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763" y="163743"/>
            <a:ext cx="196850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5" descr="C:\Documents and Settings\Jana\Local Settings\Temporary Internet Files\Content.IE5\8UMYXVNH\MC9004238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763" y="4546032"/>
            <a:ext cx="1482725" cy="191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1Sl1\AppData\Local\Microsoft\Windows\Temporary Internet Files\Content.IE5\900U1EBI\MC9002321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44217"/>
            <a:ext cx="2068717" cy="1809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1Sl1\AppData\Local\Microsoft\Windows\Temporary Internet Files\Content.IE5\MQQ4HJZ6\MC9004406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7868"/>
            <a:ext cx="18288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1Sl1\AppData\Local\Microsoft\Windows\Temporary Internet Files\Content.IE5\2ISAXUGR\MC9004258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00" y="4534126"/>
            <a:ext cx="19399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1Sl1\AppData\Local\Microsoft\Windows\Temporary Internet Files\Content.IE5\ICK6QEYN\MC90042317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03" y="2515057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1Sl1\AppData\Local\Microsoft\Windows\Temporary Internet Files\Content.IE5\UUP44E7T\MC90043381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763" y="251437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385591" y="2843281"/>
            <a:ext cx="2372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atin typeface="Arial Black" pitchFamily="34" charset="0"/>
                <a:cs typeface="Arial" pitchFamily="34" charset="0"/>
              </a:rPr>
              <a:t>scared</a:t>
            </a:r>
            <a:endParaRPr lang="cs-CZ" sz="4400" dirty="0">
              <a:latin typeface="Arial Black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503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85591" y="2843281"/>
            <a:ext cx="2372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latin typeface="Arial Black" pitchFamily="34" charset="0"/>
                <a:cs typeface="Arial" pitchFamily="34" charset="0"/>
              </a:rPr>
              <a:t>tired</a:t>
            </a:r>
            <a:endParaRPr lang="cs-CZ" sz="44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1027" name="Picture 3" descr="C:\Users\1Sl1\AppData\Local\Microsoft\Windows\Temporary Internet Files\Content.IE5\M0JF1KCB\MC900282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106" y="141698"/>
            <a:ext cx="1689811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Sl1\AppData\Local\Microsoft\Windows\Temporary Internet Files\Content.IE5\FKNHYGD1\MC9004343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38" y="523726"/>
            <a:ext cx="187007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1Sl1\AppData\Local\Microsoft\Windows\Temporary Internet Files\Content.IE5\M37CKDD3\MC900434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111002"/>
            <a:ext cx="19304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1\AppData\Local\Microsoft\Windows\Temporary Internet Files\Content.IE5\900U1EBI\MC9004282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49" y="4808665"/>
            <a:ext cx="18415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Sl1\AppData\Local\Microsoft\Windows\Temporary Internet Files\Content.IE5\HA9V1Y0Y\MC9004280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988" y="4637927"/>
            <a:ext cx="193992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1Sl1\AppData\Local\Microsoft\Windows\Temporary Internet Files\Content.IE5\K7OS04WB\MC9004257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018" y="89933"/>
            <a:ext cx="1593850" cy="191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7573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Documents and Settings\Jana\Local Settings\Temporary Internet Files\Content.IE5\75S19SFW\MC900423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990" y="985240"/>
            <a:ext cx="1144192" cy="118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1Sl1\AppData\Local\Microsoft\Windows\Temporary Internet Files\Content.IE5\2ISAXUGR\MC900428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521" y="3051703"/>
            <a:ext cx="1123764" cy="103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Documents and Settings\Jana\Local Settings\Temporary Internet Files\Content.IE5\RSBZXVRJ\MC90043382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17" y="5168499"/>
            <a:ext cx="1174365" cy="117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Documents and Settings\Jana\Local Settings\Temporary Internet Files\Content.IE5\93K67UOX\MC9004257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817" y="3051703"/>
            <a:ext cx="1174848" cy="13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Jana\Local Settings\Temporary Internet Files\Content.IE5\CK6ZA9E8\MC9004280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231" y="885113"/>
            <a:ext cx="1278533" cy="118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1Sl1\AppData\Local\Microsoft\Windows\Temporary Internet Files\Content.IE5\M0JF1KCB\MC9004280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647" y="5078948"/>
            <a:ext cx="1241117" cy="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63888" y="1285721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hungry</a:t>
            </a:r>
            <a:endParaRPr lang="cs-CZ" sz="32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2204615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scared</a:t>
            </a:r>
            <a:endParaRPr lang="cs-CZ" sz="3200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3085921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happy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4086659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angry</a:t>
            </a:r>
            <a:endParaRPr lang="cs-CZ" sz="32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569090" y="4958129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sad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582104" y="5872415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thirsty</a:t>
            </a:r>
            <a:endParaRPr lang="cs-CZ" sz="3200" dirty="0" smtClean="0"/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431285" y="6381328"/>
            <a:ext cx="461195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439652" y="84666"/>
            <a:ext cx="6048671" cy="89255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Přiřaď slovíčko k obrázku:</a:t>
            </a:r>
          </a:p>
          <a:p>
            <a:pPr algn="ctr"/>
            <a:r>
              <a:rPr lang="cs-CZ" sz="2000" dirty="0" smtClean="0"/>
              <a:t>kontrola na dalším snímku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2270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Documents and Settings\Jana\Local Settings\Temporary Internet Files\Content.IE5\75S19SFW\MC900423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00" y="124915"/>
            <a:ext cx="1374993" cy="1424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1Sl1\AppData\Local\Microsoft\Windows\Temporary Internet Files\Content.IE5\2ISAXUGR\MC900428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216" y="2365693"/>
            <a:ext cx="1344216" cy="1237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Documents and Settings\Jana\Local Settings\Temporary Internet Files\Content.IE5\RSBZXVRJ\MC90043382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19" y="4729498"/>
            <a:ext cx="1374993" cy="1374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Documents and Settings\Jana\Local Settings\Temporary Internet Files\Content.IE5\93K67UOX\MC9004257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88" y="2580529"/>
            <a:ext cx="1232166" cy="139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Jana\Local Settings\Temporary Internet Files\Content.IE5\CK6ZA9E8\MC9004280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465" y="182227"/>
            <a:ext cx="1278533" cy="118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1Sl1\AppData\Local\Microsoft\Windows\Temporary Internet Files\Content.IE5\M0JF1KCB\MC9004280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808" y="4564281"/>
            <a:ext cx="1578921" cy="1212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079529" y="6195173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hungry</a:t>
            </a:r>
            <a:endParaRPr lang="cs-CZ" sz="32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040507" y="1537364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scared</a:t>
            </a:r>
            <a:endParaRPr lang="cs-CZ" sz="3200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295430" y="1673307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happy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72816" y="6228560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angry</a:t>
            </a:r>
            <a:endParaRPr lang="cs-CZ" sz="32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069784" y="3727614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sad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72816" y="4005063"/>
            <a:ext cx="1800200" cy="584775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thirsty</a:t>
            </a:r>
            <a:endParaRPr lang="cs-CZ" sz="3200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2984686"/>
            <a:ext cx="2952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KONTROLA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10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7056784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Rozhodni se, jestli jsou následující tvrzení pravda (T) nebo lež (F) </a:t>
            </a:r>
            <a:endParaRPr lang="cs-CZ" sz="3200" dirty="0"/>
          </a:p>
        </p:txBody>
      </p:sp>
      <p:pic>
        <p:nvPicPr>
          <p:cNvPr id="3" name="Picture 2" descr="C:\Users\1Sl1\AppData\Local\Microsoft\Windows\Temporary Internet Files\Content.IE5\UUP44E7T\MC90023259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169"/>
          <a:stretch/>
        </p:blipFill>
        <p:spPr bwMode="auto">
          <a:xfrm>
            <a:off x="6610664" y="1452438"/>
            <a:ext cx="1320297" cy="101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1Sl1\AppData\Local\Microsoft\Windows\Temporary Internet Files\Content.IE5\DSPI0ZK7\MC9004380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911" y="4188134"/>
            <a:ext cx="837297" cy="129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1Sl1\AppData\Local\Microsoft\Windows\Temporary Internet Files\Content.IE5\MQQ4HJZ6\MC900440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188" y="4343495"/>
            <a:ext cx="1050530" cy="105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Documents and Settings\Jana\Local Settings\Temporary Internet Files\Content.IE5\8UMYXVNH\MC9004404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651" y="1455814"/>
            <a:ext cx="880323" cy="115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1Sl1\AppData\Local\Microsoft\Windows\Temporary Internet Files\Content.IE5\900U1EBI\MC9003448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456" y="4317718"/>
            <a:ext cx="1269156" cy="118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74" y="1591472"/>
            <a:ext cx="1723758" cy="1149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87939" y="2828310"/>
            <a:ext cx="1967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tired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7727" y="3351530"/>
            <a:ext cx="52391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69606" y="3351529"/>
            <a:ext cx="52391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48695" y="3479491"/>
            <a:ext cx="52391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10574" y="3479490"/>
            <a:ext cx="52391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7126" y="3476823"/>
            <a:ext cx="52391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69005" y="3476822"/>
            <a:ext cx="52391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13826" y="6237313"/>
            <a:ext cx="52391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75705" y="6237312"/>
            <a:ext cx="52391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05715" y="6237311"/>
            <a:ext cx="52391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67594" y="6237310"/>
            <a:ext cx="52391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690524" y="6237310"/>
            <a:ext cx="52391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52403" y="6237309"/>
            <a:ext cx="52391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90442" y="2833591"/>
            <a:ext cx="1967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I´m</a:t>
            </a:r>
            <a:r>
              <a:rPr lang="cs-CZ" sz="2800" dirty="0" smtClean="0"/>
              <a:t> </a:t>
            </a:r>
            <a:r>
              <a:rPr lang="cs-CZ" sz="2800" dirty="0" err="1" smtClean="0"/>
              <a:t>angry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485010" y="2771120"/>
            <a:ext cx="1967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happy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9882" y="5556868"/>
            <a:ext cx="1967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I´m</a:t>
            </a:r>
            <a:r>
              <a:rPr lang="cs-CZ" sz="2800" dirty="0" smtClean="0"/>
              <a:t> sad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660437" y="5576664"/>
            <a:ext cx="1967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I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thirsty</a:t>
            </a:r>
            <a:r>
              <a:rPr lang="cs-CZ" sz="2800" dirty="0" smtClean="0"/>
              <a:t>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485010" y="5576664"/>
            <a:ext cx="1967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I´m</a:t>
            </a:r>
            <a:r>
              <a:rPr lang="cs-CZ" sz="2800" dirty="0" smtClean="0"/>
              <a:t> </a:t>
            </a:r>
            <a:r>
              <a:rPr lang="cs-CZ" sz="2800" dirty="0" err="1" smtClean="0"/>
              <a:t>hungry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9882" y="2771120"/>
            <a:ext cx="1967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am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thirsty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30988" y="5556868"/>
            <a:ext cx="1967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am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scared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64988" y="5576664"/>
            <a:ext cx="1967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I </a:t>
            </a:r>
            <a:r>
              <a:rPr lang="cs-CZ" sz="2800" dirty="0" err="1" smtClean="0">
                <a:solidFill>
                  <a:srgbClr val="FF0000"/>
                </a:solidFill>
              </a:rPr>
              <a:t>am</a:t>
            </a:r>
            <a:r>
              <a:rPr lang="cs-CZ" sz="2800" dirty="0" smtClean="0">
                <a:solidFill>
                  <a:srgbClr val="FF0000"/>
                </a:solidFill>
              </a:rPr>
              <a:t> sad.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82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" grpId="0" animBg="1"/>
      <p:bldP spid="9" grpId="0"/>
      <p:bldP spid="27" grpId="0"/>
      <p:bldP spid="28" grpId="0"/>
      <p:bldP spid="30" grpId="0"/>
      <p:bldP spid="31" grpId="0"/>
      <p:bldP spid="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4981" y="174080"/>
            <a:ext cx="7812044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Odpověz na otázky: </a:t>
            </a:r>
            <a:r>
              <a:rPr lang="cs-CZ" sz="3200" dirty="0" err="1" smtClean="0"/>
              <a:t>Yes</a:t>
            </a:r>
            <a:r>
              <a:rPr lang="cs-CZ" sz="3200" dirty="0" smtClean="0"/>
              <a:t>, I </a:t>
            </a:r>
            <a:r>
              <a:rPr lang="cs-CZ" sz="3200" dirty="0" err="1" smtClean="0"/>
              <a:t>am</a:t>
            </a:r>
            <a:r>
              <a:rPr lang="cs-CZ" sz="3200" dirty="0" smtClean="0"/>
              <a:t>. / No, I </a:t>
            </a:r>
            <a:r>
              <a:rPr lang="cs-CZ" sz="3200" dirty="0" err="1" smtClean="0"/>
              <a:t>am</a:t>
            </a:r>
            <a:r>
              <a:rPr lang="cs-CZ" sz="3200" dirty="0" smtClean="0"/>
              <a:t> not.</a:t>
            </a:r>
          </a:p>
          <a:p>
            <a:pPr algn="ctr"/>
            <a:r>
              <a:rPr lang="cs-CZ" sz="3200" dirty="0" smtClean="0"/>
              <a:t>Kontrola kliknutím na sluníčko.</a:t>
            </a:r>
            <a:endParaRPr lang="cs-CZ" sz="3200" dirty="0"/>
          </a:p>
        </p:txBody>
      </p:sp>
      <p:pic>
        <p:nvPicPr>
          <p:cNvPr id="8" name="Picture 4" descr="C:\Documents and Settings\Jana\Local Settings\Temporary Internet Files\Content.IE5\75S19SFW\MC900423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499" y="1993018"/>
            <a:ext cx="1120885" cy="1161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1Sl1\AppData\Local\Microsoft\Windows\Temporary Internet Files\Content.IE5\2ISAXUGR\MC900428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00" y="4869160"/>
            <a:ext cx="1123764" cy="103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Documents and Settings\Jana\Local Settings\Temporary Internet Files\Content.IE5\RSBZXVRJ\MC90043382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655" y="2081627"/>
            <a:ext cx="1063684" cy="1063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Jana\Local Settings\Temporary Internet Files\Content.IE5\CK6ZA9E8\MC9004280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046" y="4793770"/>
            <a:ext cx="1278533" cy="118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1Sl1\AppData\Local\Microsoft\Windows\Temporary Internet Files\Content.IE5\M0JF1KCB\MC900428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83" y="2097310"/>
            <a:ext cx="1241117" cy="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1Sl1\AppData\Local\Microsoft\Windows\Temporary Internet Files\Content.IE5\M37CKDD3\MC9004344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560" y="4812573"/>
            <a:ext cx="1599260" cy="107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C:\Documents and Settings\Jana\Local Settings\Temporary Internet Files\Content.IE5\8UMYXVNH\MC9004257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453" y="4861520"/>
            <a:ext cx="1440160" cy="116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1Sl1\AppData\Local\Microsoft\Windows\Temporary Internet Files\Content.IE5\K7OS04WB\MC900425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984" y="1818927"/>
            <a:ext cx="1064130" cy="128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3870" y="1412308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angry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8505" y="4035833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sad?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45271" y="1412308"/>
            <a:ext cx="22987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scared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06879" y="1412308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happy?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83352" y="1390713"/>
            <a:ext cx="2260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hungry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38061" y="4035833"/>
            <a:ext cx="22367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thirsty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63165" y="4060316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angry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92720" y="4060316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tired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Čtyřiadvaceticípá hvězda 3"/>
          <p:cNvSpPr/>
          <p:nvPr/>
        </p:nvSpPr>
        <p:spPr>
          <a:xfrm>
            <a:off x="8104202" y="643575"/>
            <a:ext cx="828577" cy="800567"/>
          </a:xfrm>
          <a:prstGeom prst="star24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49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4981" y="174080"/>
            <a:ext cx="7812044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Odpověz na otázky: </a:t>
            </a:r>
            <a:r>
              <a:rPr lang="cs-CZ" sz="3200" dirty="0" err="1" smtClean="0"/>
              <a:t>Yes</a:t>
            </a:r>
            <a:r>
              <a:rPr lang="cs-CZ" sz="3200" dirty="0" smtClean="0"/>
              <a:t>, I </a:t>
            </a:r>
            <a:r>
              <a:rPr lang="cs-CZ" sz="3200" dirty="0" err="1" smtClean="0"/>
              <a:t>am</a:t>
            </a:r>
            <a:r>
              <a:rPr lang="cs-CZ" sz="3200" dirty="0" smtClean="0"/>
              <a:t>. / No, I </a:t>
            </a:r>
            <a:r>
              <a:rPr lang="cs-CZ" sz="3200" dirty="0" err="1" smtClean="0"/>
              <a:t>am</a:t>
            </a:r>
            <a:r>
              <a:rPr lang="cs-CZ" sz="3200" dirty="0" smtClean="0"/>
              <a:t> not.</a:t>
            </a:r>
          </a:p>
          <a:p>
            <a:pPr algn="ctr"/>
            <a:r>
              <a:rPr lang="cs-CZ" sz="3200" dirty="0" smtClean="0"/>
              <a:t>Kontrola kliknutím na sluníčko.</a:t>
            </a:r>
            <a:endParaRPr lang="cs-CZ" sz="3200" dirty="0"/>
          </a:p>
        </p:txBody>
      </p:sp>
      <p:pic>
        <p:nvPicPr>
          <p:cNvPr id="8" name="Picture 4" descr="C:\Documents and Settings\Jana\Local Settings\Temporary Internet Files\Content.IE5\75S19SFW\MC900423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499" y="1993018"/>
            <a:ext cx="1120885" cy="1161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1Sl1\AppData\Local\Microsoft\Windows\Temporary Internet Files\Content.IE5\2ISAXUGR\MC900428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00" y="4869160"/>
            <a:ext cx="1123764" cy="103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Documents and Settings\Jana\Local Settings\Temporary Internet Files\Content.IE5\RSBZXVRJ\MC90043382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655" y="2071774"/>
            <a:ext cx="1063684" cy="1063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Documents and Settings\Jana\Local Settings\Temporary Internet Files\Content.IE5\CK6ZA9E8\MC9004280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046" y="4793770"/>
            <a:ext cx="1278533" cy="118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1Sl1\AppData\Local\Microsoft\Windows\Temporary Internet Files\Content.IE5\M0JF1KCB\MC900428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83" y="2097310"/>
            <a:ext cx="1241117" cy="95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1Sl1\AppData\Local\Microsoft\Windows\Temporary Internet Files\Content.IE5\M37CKDD3\MC9004344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4560" y="4812573"/>
            <a:ext cx="1599260" cy="107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C:\Documents and Settings\Jana\Local Settings\Temporary Internet Files\Content.IE5\8UMYXVNH\MC9004257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453" y="4861520"/>
            <a:ext cx="1440160" cy="116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1Sl1\AppData\Local\Microsoft\Windows\Temporary Internet Files\Content.IE5\K7OS04WB\MC900425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984" y="1818927"/>
            <a:ext cx="1064130" cy="128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3870" y="1412308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angry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8505" y="4035833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sad?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45271" y="1412308"/>
            <a:ext cx="22987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scared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06879" y="1412308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happy?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83352" y="1390713"/>
            <a:ext cx="2260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hungry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38061" y="4035833"/>
            <a:ext cx="22367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thirsty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63165" y="4060316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angry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92720" y="4060316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tired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Čtyřiadvaceticípá hvězda 3">
            <a:hlinkClick r:id="" action="ppaction://hlinkshowjump?jump=nextslide"/>
          </p:cNvPr>
          <p:cNvSpPr/>
          <p:nvPr/>
        </p:nvSpPr>
        <p:spPr>
          <a:xfrm>
            <a:off x="8104202" y="643575"/>
            <a:ext cx="828577" cy="800567"/>
          </a:xfrm>
          <a:prstGeom prst="star24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3870" y="3163488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No, I </a:t>
            </a:r>
            <a:r>
              <a:rPr lang="cs-CZ" sz="2400" dirty="0" err="1" smtClean="0">
                <a:solidFill>
                  <a:srgbClr val="FF0000"/>
                </a:solidFill>
              </a:rPr>
              <a:t>am</a:t>
            </a:r>
            <a:r>
              <a:rPr lang="cs-CZ" sz="2400" dirty="0" smtClean="0">
                <a:solidFill>
                  <a:srgbClr val="FF0000"/>
                </a:solidFill>
              </a:rPr>
              <a:t> not.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345271" y="3180970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>
                <a:solidFill>
                  <a:srgbClr val="FF0000"/>
                </a:solidFill>
              </a:defRPr>
            </a:lvl1pPr>
          </a:lstStyle>
          <a:p>
            <a:r>
              <a:rPr lang="cs-CZ" dirty="0"/>
              <a:t>No, I </a:t>
            </a:r>
            <a:r>
              <a:rPr lang="cs-CZ" dirty="0" err="1"/>
              <a:t>am</a:t>
            </a:r>
            <a:r>
              <a:rPr lang="cs-CZ" dirty="0"/>
              <a:t> not.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6434" y="3154601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>
                <a:solidFill>
                  <a:srgbClr val="FF0000"/>
                </a:solidFill>
              </a:defRPr>
            </a:lvl1pPr>
          </a:lstStyle>
          <a:p>
            <a:r>
              <a:rPr lang="cs-CZ" dirty="0"/>
              <a:t>No, I </a:t>
            </a:r>
            <a:r>
              <a:rPr lang="cs-CZ" dirty="0" err="1"/>
              <a:t>am</a:t>
            </a:r>
            <a:r>
              <a:rPr lang="cs-CZ" dirty="0"/>
              <a:t> not.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4562171" y="6062793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>
                <a:solidFill>
                  <a:srgbClr val="FF0000"/>
                </a:solidFill>
              </a:defRPr>
            </a:lvl1pPr>
          </a:lstStyle>
          <a:p>
            <a:r>
              <a:rPr lang="cs-CZ" dirty="0"/>
              <a:t>No, I </a:t>
            </a:r>
            <a:r>
              <a:rPr lang="cs-CZ" dirty="0" err="1"/>
              <a:t>am</a:t>
            </a:r>
            <a:r>
              <a:rPr lang="cs-CZ" dirty="0"/>
              <a:t> not.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663165" y="3187601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>
                <a:solidFill>
                  <a:srgbClr val="FF0000"/>
                </a:solidFill>
              </a:defRPr>
            </a:lvl1pPr>
          </a:lstStyle>
          <a:p>
            <a:r>
              <a:rPr lang="cs-CZ" dirty="0" err="1"/>
              <a:t>Yes</a:t>
            </a:r>
            <a:r>
              <a:rPr lang="cs-CZ" dirty="0"/>
              <a:t>, I </a:t>
            </a:r>
            <a:r>
              <a:rPr lang="cs-CZ" dirty="0" err="1"/>
              <a:t>am</a:t>
            </a:r>
            <a:r>
              <a:rPr lang="cs-CZ" dirty="0"/>
              <a:t>.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15716" y="6076230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>
                <a:solidFill>
                  <a:srgbClr val="FF0000"/>
                </a:solidFill>
              </a:defRPr>
            </a:lvl1pPr>
          </a:lstStyle>
          <a:p>
            <a:r>
              <a:rPr lang="cs-CZ" dirty="0" err="1"/>
              <a:t>Yes</a:t>
            </a:r>
            <a:r>
              <a:rPr lang="cs-CZ" dirty="0"/>
              <a:t>, I </a:t>
            </a:r>
            <a:r>
              <a:rPr lang="cs-CZ" dirty="0" err="1"/>
              <a:t>am</a:t>
            </a:r>
            <a:r>
              <a:rPr lang="cs-CZ" dirty="0"/>
              <a:t>.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362833" y="6077945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>
                <a:solidFill>
                  <a:srgbClr val="FF0000"/>
                </a:solidFill>
              </a:defRPr>
            </a:lvl1pPr>
          </a:lstStyle>
          <a:p>
            <a:r>
              <a:rPr lang="cs-CZ" dirty="0" err="1"/>
              <a:t>Yes</a:t>
            </a:r>
            <a:r>
              <a:rPr lang="cs-CZ" dirty="0"/>
              <a:t>, I </a:t>
            </a:r>
            <a:r>
              <a:rPr lang="cs-CZ" dirty="0" err="1"/>
              <a:t>am</a:t>
            </a:r>
            <a:r>
              <a:rPr lang="cs-CZ" dirty="0"/>
              <a:t>.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879412" y="6072392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>
                <a:solidFill>
                  <a:srgbClr val="FF0000"/>
                </a:solidFill>
              </a:defRPr>
            </a:lvl1pPr>
          </a:lstStyle>
          <a:p>
            <a:r>
              <a:rPr lang="cs-CZ" dirty="0" err="1"/>
              <a:t>Yes</a:t>
            </a:r>
            <a:r>
              <a:rPr lang="cs-CZ" dirty="0"/>
              <a:t>, I </a:t>
            </a:r>
            <a:r>
              <a:rPr lang="cs-CZ" dirty="0" err="1"/>
              <a:t>am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96386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3497"/>
            <a:ext cx="7056784" cy="132343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Popiš jakou náladu mají lidé na obrázcích.</a:t>
            </a:r>
          </a:p>
          <a:p>
            <a:pPr algn="ctr"/>
            <a:r>
              <a:rPr lang="cs-CZ" sz="2800" dirty="0" smtClean="0"/>
              <a:t>Použij věty typu: He/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sad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2000" dirty="0" smtClean="0"/>
              <a:t>Kontrola kliknutím na sluníčko.</a:t>
            </a:r>
          </a:p>
        </p:txBody>
      </p:sp>
      <p:pic>
        <p:nvPicPr>
          <p:cNvPr id="3" name="Picture 4" descr="C:\Documents and Settings\Jana\Local Settings\Temporary Internet Files\Content.IE5\RSBZXVRJ\MC900343467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678"/>
          <a:stretch/>
        </p:blipFill>
        <p:spPr bwMode="auto">
          <a:xfrm>
            <a:off x="605154" y="1894277"/>
            <a:ext cx="1728192" cy="1346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1Sl1\AppData\Local\Microsoft\Windows\Temporary Internet Files\Content.IE5\900U1EBI\MC9004282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51096"/>
            <a:ext cx="1542203" cy="1372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1Sl1\AppData\Local\Microsoft\Windows\Temporary Internet Files\Content.IE5\MQQ4HJZ6\MC900440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66" y="4240881"/>
            <a:ext cx="1452969" cy="1463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131" y="4554768"/>
            <a:ext cx="1723758" cy="1149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923" y="1894277"/>
            <a:ext cx="17240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0" descr="C:\Users\1Sl1\AppData\Local\Microsoft\Windows\Temporary Internet Files\Content.IE5\K7OS04WB\MC90044067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82379"/>
            <a:ext cx="1263396" cy="1263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1Sl1\AppData\Local\Microsoft\Windows\Temporary Internet Files\Content.IE5\UUP44E7T\MC9003610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607" y="4291308"/>
            <a:ext cx="154321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Čtyřiadvaceticípá hvězda 20">
            <a:hlinkClick r:id="" action="ppaction://hlinkshowjump?jump=nextslide"/>
          </p:cNvPr>
          <p:cNvSpPr/>
          <p:nvPr/>
        </p:nvSpPr>
        <p:spPr>
          <a:xfrm>
            <a:off x="7689913" y="705216"/>
            <a:ext cx="828577" cy="800567"/>
          </a:xfrm>
          <a:prstGeom prst="star24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1Sl1\AppData\Local\Microsoft\Windows\Temporary Internet Files\Content.IE5\O9GHC4GB\MC90044067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802" y="4261242"/>
            <a:ext cx="1363103" cy="136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515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3497"/>
            <a:ext cx="7056784" cy="132343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Popiš jakou náladu mají lidé na obrázcích.</a:t>
            </a:r>
          </a:p>
          <a:p>
            <a:pPr algn="ctr"/>
            <a:r>
              <a:rPr lang="cs-CZ" sz="2800" dirty="0" smtClean="0"/>
              <a:t>Použij věty typu: He/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sad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2000" dirty="0" smtClean="0"/>
              <a:t>Kontrola kliknutím na sluníčko.</a:t>
            </a:r>
          </a:p>
        </p:txBody>
      </p:sp>
      <p:pic>
        <p:nvPicPr>
          <p:cNvPr id="3" name="Picture 4" descr="C:\Documents and Settings\Jana\Local Settings\Temporary Internet Files\Content.IE5\RSBZXVRJ\MC900343467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678"/>
          <a:stretch/>
        </p:blipFill>
        <p:spPr bwMode="auto">
          <a:xfrm>
            <a:off x="597118" y="1876496"/>
            <a:ext cx="1728192" cy="1346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1Sl1\AppData\Local\Microsoft\Windows\Temporary Internet Files\Content.IE5\900U1EBI\MC9004282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51096"/>
            <a:ext cx="1542203" cy="1372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1Sl1\AppData\Local\Microsoft\Windows\Temporary Internet Files\Content.IE5\MQQ4HJZ6\MC9004406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66" y="4240881"/>
            <a:ext cx="1452969" cy="1463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131" y="4554768"/>
            <a:ext cx="1723758" cy="1149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923" y="1894277"/>
            <a:ext cx="17240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0" descr="C:\Users\1Sl1\AppData\Local\Microsoft\Windows\Temporary Internet Files\Content.IE5\K7OS04WB\MC90044067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82379"/>
            <a:ext cx="1263396" cy="1263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1Sl1\AppData\Local\Microsoft\Windows\Temporary Internet Files\Content.IE5\UUP44E7T\MC9003610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607" y="4291308"/>
            <a:ext cx="154321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Čtyřiadvaceticípá hvězda 20"/>
          <p:cNvSpPr/>
          <p:nvPr/>
        </p:nvSpPr>
        <p:spPr>
          <a:xfrm>
            <a:off x="7689913" y="705216"/>
            <a:ext cx="828577" cy="800567"/>
          </a:xfrm>
          <a:prstGeom prst="star24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1Sl1\AppData\Local\Microsoft\Windows\Temporary Internet Files\Content.IE5\O9GHC4GB\MC900440679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802" y="4261242"/>
            <a:ext cx="1363103" cy="136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04431" y="3414707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He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angry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8157" y="3414708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She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happy.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73575" y="3419197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He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tired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6269" y="6021288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He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scared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03130" y="6006169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He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thirsty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51778" y="3423915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She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sad.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58671" y="5988908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She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hungry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40112" y="5983476"/>
            <a:ext cx="2129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She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angry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60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7056784" cy="169277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Play a </a:t>
            </a:r>
            <a:r>
              <a:rPr lang="cs-CZ" sz="3200" dirty="0" err="1" smtClean="0">
                <a:latin typeface="Comic Sans MS" pitchFamily="66" charset="0"/>
              </a:rPr>
              <a:t>miming</a:t>
            </a:r>
            <a:r>
              <a:rPr lang="cs-CZ" sz="3200" dirty="0" smtClean="0">
                <a:latin typeface="Comic Sans MS" pitchFamily="66" charset="0"/>
              </a:rPr>
              <a:t> game:</a:t>
            </a:r>
          </a:p>
          <a:p>
            <a:pPr algn="ctr"/>
            <a:r>
              <a:rPr lang="cs-CZ" sz="2400" dirty="0" smtClean="0"/>
              <a:t>1 žák si vylosuje lísteček se slovem, vyjadřujícím náladu – náladu předvede a ostatní hádají, jakou náladu předvádí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7705631"/>
              </p:ext>
            </p:extLst>
          </p:nvPr>
        </p:nvGraphicFramePr>
        <p:xfrm>
          <a:off x="107504" y="2204864"/>
          <a:ext cx="2520280" cy="44644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20280"/>
              </a:tblGrid>
              <a:tr h="63778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happy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hungry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thirsty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scared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tired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angry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 descr="C:\Users\1Sl1\AppData\Local\Microsoft\Windows\Temporary Internet Files\Content.IE5\UUP44E7T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475" y="3717032"/>
            <a:ext cx="1359466" cy="1873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35896" y="515719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3067793" y="3934581"/>
            <a:ext cx="1381125" cy="1847850"/>
            <a:chOff x="3064859" y="3068960"/>
            <a:chExt cx="1381125" cy="1847850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64859" y="3068960"/>
              <a:ext cx="1381125" cy="1847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942771" y="3889183"/>
              <a:ext cx="503213" cy="369332"/>
            </a:xfrm>
            <a:prstGeom prst="rect">
              <a:avLst/>
            </a:prstGeom>
            <a:scene3d>
              <a:camera prst="isometricRightUp"/>
              <a:lightRig rig="threePt" dir="t"/>
            </a:scene3d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0" name="Obláček 9"/>
          <p:cNvSpPr/>
          <p:nvPr/>
        </p:nvSpPr>
        <p:spPr>
          <a:xfrm>
            <a:off x="2987824" y="2348880"/>
            <a:ext cx="1440160" cy="971783"/>
          </a:xfrm>
          <a:prstGeom prst="cloudCallout">
            <a:avLst>
              <a:gd name="adj1" fmla="val 9380"/>
              <a:gd name="adj2" fmla="val 14156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happy.</a:t>
            </a:r>
            <a:endParaRPr lang="cs-CZ" dirty="0"/>
          </a:p>
        </p:txBody>
      </p:sp>
      <p:pic>
        <p:nvPicPr>
          <p:cNvPr id="13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96336" y="3862299"/>
            <a:ext cx="1014412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Zaoblený obdélníkový popisek 11"/>
          <p:cNvSpPr/>
          <p:nvPr/>
        </p:nvSpPr>
        <p:spPr>
          <a:xfrm>
            <a:off x="6446550" y="2206369"/>
            <a:ext cx="2232248" cy="1152128"/>
          </a:xfrm>
          <a:prstGeom prst="wedgeRoundRectCallout">
            <a:avLst>
              <a:gd name="adj1" fmla="val 24417"/>
              <a:gd name="adj2" fmla="val 11801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You</a:t>
            </a:r>
            <a:r>
              <a:rPr lang="cs-CZ" sz="3200" dirty="0" smtClean="0"/>
              <a:t> are happy.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5949280"/>
            <a:ext cx="309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74303" y="5957096"/>
            <a:ext cx="309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948637" y="5964912"/>
            <a:ext cx="309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055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50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500"/>
                            </p:stCondLst>
                            <p:childTnLst>
                              <p:par>
                                <p:cTn id="4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2" grpId="0" animBg="1"/>
      <p:bldP spid="14" grpId="0"/>
      <p:bldP spid="16" grpId="0"/>
      <p:bldP spid="1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20571</TotalTime>
  <Words>441</Words>
  <Application>Microsoft Office PowerPoint</Application>
  <PresentationFormat>Předvádění na obrazovce (4:3)</PresentationFormat>
  <Paragraphs>113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</vt:lpstr>
      <vt:lpstr>Emotions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Emotions</dc:title>
  <dc:creator>1Sl1</dc:creator>
  <cp:lastModifiedBy>1Sl1</cp:lastModifiedBy>
  <cp:revision>35</cp:revision>
  <dcterms:created xsi:type="dcterms:W3CDTF">2012-02-08T08:54:09Z</dcterms:created>
  <dcterms:modified xsi:type="dcterms:W3CDTF">2012-09-09T22:13:42Z</dcterms:modified>
</cp:coreProperties>
</file>