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4" r:id="rId2"/>
    <p:sldId id="273" r:id="rId3"/>
    <p:sldId id="261" r:id="rId4"/>
    <p:sldId id="262" r:id="rId5"/>
    <p:sldId id="263" r:id="rId6"/>
    <p:sldId id="278" r:id="rId7"/>
    <p:sldId id="277" r:id="rId8"/>
    <p:sldId id="279" r:id="rId9"/>
    <p:sldId id="280" r:id="rId10"/>
    <p:sldId id="281" r:id="rId11"/>
    <p:sldId id="269" r:id="rId12"/>
    <p:sldId id="267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12B36-0214-408C-AC63-A9DF28EC406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043108-47F0-4463-B189-2151D19AB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957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043108-47F0-4463-B189-2151D19ABC9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521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818560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542661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28192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539919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51015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863411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57722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770929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039835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093770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739836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100000">
              <a:schemeClr val="bg2">
                <a:shade val="30000"/>
                <a:satMod val="200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DC154-3D0E-4C07-89C6-21CEA49AF512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06E0B-499B-4FEE-97DF-FEEB44D7E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515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tastnyblog.files.wordpress.com/2010/12/23d82e6635_17388846_o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Astrid Lindgrenová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895725"/>
            <a:ext cx="5518534" cy="9144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VY_32_INOVACE_XVI-B-06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253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Astrid Lindgrenová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58873"/>
            <a:ext cx="5724128" cy="4516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1124744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narodila se v roce 1907 </a:t>
            </a:r>
          </a:p>
          <a:p>
            <a:pPr marL="0" indent="0">
              <a:buNone/>
            </a:pPr>
            <a:r>
              <a:rPr lang="cs-CZ" dirty="0" smtClean="0"/>
              <a:t>zemřela v roce 2002                                                          	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pPr marL="1371600" lvl="3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</a:t>
            </a:r>
            <a:r>
              <a:rPr lang="cs-CZ" sz="3200" dirty="0" smtClean="0">
                <a:solidFill>
                  <a:srgbClr val="FF0000"/>
                </a:solidFill>
              </a:rPr>
              <a:t>Švédská spisovatelka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0711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7944" y="-387424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43399"/>
            <a:ext cx="8229600" cy="4525963"/>
          </a:xfrm>
        </p:spPr>
        <p:txBody>
          <a:bodyPr/>
          <a:lstStyle/>
          <a:p>
            <a:r>
              <a:rPr lang="cs-CZ" dirty="0" smtClean="0"/>
              <a:t>Astrid vyrůstala na vesnici na farmě rodičů.</a:t>
            </a:r>
          </a:p>
          <a:p>
            <a:r>
              <a:rPr lang="cs-CZ" dirty="0" smtClean="0"/>
              <a:t>Měla jednoho bratra a dvě sestry.</a:t>
            </a:r>
          </a:p>
        </p:txBody>
      </p:sp>
      <p:pic>
        <p:nvPicPr>
          <p:cNvPr id="6147" name="Picture 3" descr="C:\Users\Jaroslava Černá\Documents\malá astri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30933"/>
            <a:ext cx="12931531" cy="359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60546"/>
            <a:ext cx="2700337" cy="3494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3306381"/>
            <a:ext cx="3448252" cy="344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3497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9344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971" y="410452"/>
            <a:ext cx="9420581" cy="6258908"/>
          </a:xfrm>
        </p:spPr>
        <p:txBody>
          <a:bodyPr/>
          <a:lstStyle/>
          <a:p>
            <a:r>
              <a:rPr lang="cs-CZ" dirty="0" smtClean="0"/>
              <a:t>Pracovala pro profesora                                kriminalistiky.</a:t>
            </a:r>
          </a:p>
          <a:p>
            <a:endParaRPr lang="cs-CZ" dirty="0" smtClean="0"/>
          </a:p>
          <a:p>
            <a:r>
              <a:rPr lang="cs-CZ" dirty="0" smtClean="0"/>
              <a:t>Podporovala dětská                                                             a zvířecí práva.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2400" dirty="0" smtClean="0"/>
              <a:t>Dům, ve kterém Astrid                             	                                                                žila.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600" y="116632"/>
            <a:ext cx="3600400" cy="4789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0" y="3312747"/>
            <a:ext cx="5264549" cy="3519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04666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4734388" cy="2163761"/>
          </a:xfrm>
        </p:spPr>
        <p:txBody>
          <a:bodyPr>
            <a:normAutofit/>
          </a:bodyPr>
          <a:lstStyle/>
          <a:p>
            <a:r>
              <a:rPr lang="cs-CZ" dirty="0" smtClean="0"/>
              <a:t>Astrid Lindgrenová se dožila 95 let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5775"/>
            <a:ext cx="3847759" cy="3030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529" y="3861048"/>
            <a:ext cx="3957310" cy="2969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9" y="1988840"/>
            <a:ext cx="5126026" cy="3412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53458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Nejznámější knihy této autorky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Dětské detektivky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Svěřte případ </a:t>
            </a:r>
            <a:r>
              <a:rPr lang="cs-CZ" sz="3600" dirty="0" err="1" smtClean="0">
                <a:solidFill>
                  <a:srgbClr val="FF0000"/>
                </a:solidFill>
              </a:rPr>
              <a:t>Kallovi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Kalle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Blomkvist</a:t>
            </a:r>
            <a:r>
              <a:rPr lang="cs-CZ" sz="3600" dirty="0" smtClean="0">
                <a:solidFill>
                  <a:srgbClr val="FF0000"/>
                </a:solidFill>
              </a:rPr>
              <a:t> zasahuje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Detektiv </a:t>
            </a:r>
            <a:r>
              <a:rPr lang="cs-CZ" sz="3600" dirty="0" err="1" smtClean="0">
                <a:solidFill>
                  <a:srgbClr val="FF0000"/>
                </a:solidFill>
              </a:rPr>
              <a:t>Kalle</a:t>
            </a:r>
            <a:r>
              <a:rPr lang="cs-CZ" sz="3600" dirty="0" smtClean="0">
                <a:solidFill>
                  <a:srgbClr val="FF0000"/>
                </a:solidFill>
              </a:rPr>
              <a:t> má podezření</a:t>
            </a:r>
          </a:p>
          <a:p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88024" y="2060848"/>
            <a:ext cx="4041775" cy="639762"/>
          </a:xfrm>
        </p:spPr>
        <p:txBody>
          <a:bodyPr>
            <a:noAutofit/>
          </a:bodyPr>
          <a:lstStyle/>
          <a:p>
            <a:r>
              <a:rPr lang="cs-CZ" sz="3600" b="0" dirty="0" smtClean="0">
                <a:solidFill>
                  <a:srgbClr val="FF0000"/>
                </a:solidFill>
              </a:rPr>
              <a:t>My z ostrova </a:t>
            </a:r>
            <a:r>
              <a:rPr lang="cs-CZ" sz="3600" b="0" dirty="0" err="1" smtClean="0">
                <a:solidFill>
                  <a:srgbClr val="FF0000"/>
                </a:solidFill>
              </a:rPr>
              <a:t>Saltkräken</a:t>
            </a:r>
            <a:endParaRPr lang="cs-CZ" sz="3600" b="0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427984" y="2906712"/>
            <a:ext cx="4041775" cy="39512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Veselé vyprávění            o malých i velkých obyvatelích jednoho švédského ostrůvku.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13244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Děti z </a:t>
            </a:r>
            <a:r>
              <a:rPr lang="cs-CZ" dirty="0" err="1" smtClean="0">
                <a:solidFill>
                  <a:srgbClr val="FF0000"/>
                </a:solidFill>
              </a:rPr>
              <a:t>Bullerbynu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</a:t>
            </a:r>
            <a:r>
              <a:rPr lang="cs-CZ" dirty="0" smtClean="0"/>
              <a:t>této knížce Astrid </a:t>
            </a:r>
            <a:r>
              <a:rPr lang="cs-CZ" dirty="0"/>
              <a:t>vzpomíná na své dětství na venkově.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2636911"/>
            <a:ext cx="6912768" cy="413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28737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7" y="116632"/>
            <a:ext cx="5181593" cy="3917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396552" y="260648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Pipi</a:t>
            </a:r>
            <a:r>
              <a:rPr lang="cs-CZ" dirty="0" smtClean="0">
                <a:solidFill>
                  <a:srgbClr val="FF0000"/>
                </a:solidFill>
              </a:rPr>
              <a:t> Dlouhá punčocha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038600" cy="4525963"/>
          </a:xfrm>
        </p:spPr>
        <p:txBody>
          <a:bodyPr/>
          <a:lstStyle/>
          <a:p>
            <a:r>
              <a:rPr lang="cs-CZ" dirty="0" smtClean="0"/>
              <a:t>Astrid vyprávěla své dceři před spaním kouzelné příběhy            o copatém děvčeti 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Vila </a:t>
            </a:r>
            <a:r>
              <a:rPr lang="cs-CZ" dirty="0" err="1" smtClean="0"/>
              <a:t>Villekulla</a:t>
            </a:r>
            <a:endParaRPr lang="cs-CZ" dirty="0"/>
          </a:p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53575"/>
            <a:ext cx="4054475" cy="319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0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475" y="3061855"/>
            <a:ext cx="5622184" cy="3796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2102"/>
            <a:ext cx="2808312" cy="3975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Ronja, dcera loupežníka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94928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Bojíte se rádi? </a:t>
            </a:r>
            <a:r>
              <a:rPr lang="cs-CZ" dirty="0" smtClean="0"/>
              <a:t>S Ronjou a </a:t>
            </a:r>
            <a:r>
              <a:rPr lang="cs-CZ" dirty="0" err="1" smtClean="0"/>
              <a:t>Birkem</a:t>
            </a:r>
            <a:r>
              <a:rPr lang="cs-CZ" dirty="0" smtClean="0"/>
              <a:t> zažijete         v hlubokých lesích dobrodružství s divokými větrnicemi, trolly, harpyjemi a skřítky.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                                                     </a:t>
            </a:r>
            <a:r>
              <a:rPr lang="cs-CZ" sz="4000" dirty="0" smtClean="0">
                <a:solidFill>
                  <a:srgbClr val="FFFF00"/>
                </a:solidFill>
              </a:rPr>
              <a:t>Muzikál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3220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Knihy Astrid Lindgrenové čtou děti ve více než stovce zemí na celém světě.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Byla jí udělena </a:t>
            </a:r>
            <a:r>
              <a:rPr lang="cs-CZ" b="1" dirty="0" smtClean="0">
                <a:solidFill>
                  <a:srgbClr val="FF0000"/>
                </a:solidFill>
              </a:rPr>
              <a:t>cena Hanse Christiana Andersena</a:t>
            </a:r>
            <a:r>
              <a:rPr lang="cs-CZ" b="1" dirty="0" smtClean="0">
                <a:solidFill>
                  <a:srgbClr val="FFFF00"/>
                </a:solidFill>
              </a:rPr>
              <a:t>, což je nejvyšší možné ocenění autora dětských knih.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2239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915816" y="25121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soutěž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4038600" cy="604867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1.Jaké národnosti byla Astrid Lindgrenová?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a) finské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B) polské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C) švédské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3)Kolik měla sourozenců?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5)Zemřela v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A) 75 letech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B) 85 letech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c) 95 letech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/>
              <a:t>7)</a:t>
            </a:r>
            <a:r>
              <a:rPr lang="cs-CZ" dirty="0">
                <a:solidFill>
                  <a:srgbClr val="FFFF00"/>
                </a:solidFill>
              </a:rPr>
              <a:t> Jakou cenu </a:t>
            </a:r>
            <a:r>
              <a:rPr lang="cs-CZ" dirty="0" smtClean="0">
                <a:solidFill>
                  <a:srgbClr val="FFFF00"/>
                </a:solidFill>
              </a:rPr>
              <a:t>                       A</a:t>
            </a:r>
            <a:r>
              <a:rPr lang="cs-CZ" dirty="0">
                <a:solidFill>
                  <a:srgbClr val="FFFF00"/>
                </a:solidFill>
              </a:rPr>
              <a:t>. </a:t>
            </a:r>
            <a:r>
              <a:rPr lang="cs-CZ" dirty="0" smtClean="0">
                <a:solidFill>
                  <a:srgbClr val="FFFF00"/>
                </a:solidFill>
              </a:rPr>
              <a:t>Lindgrenová </a:t>
            </a:r>
            <a:r>
              <a:rPr lang="cs-CZ" dirty="0">
                <a:solidFill>
                  <a:srgbClr val="FFFF00"/>
                </a:solidFill>
              </a:rPr>
              <a:t>získala?</a:t>
            </a: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908720"/>
            <a:ext cx="4038600" cy="56886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2.Vyrůstala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A) ve městě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B) na vesnici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C) na samotě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4) Pracovala u profesora         </a:t>
            </a:r>
            <a:r>
              <a:rPr lang="cs-CZ" dirty="0" smtClean="0">
                <a:solidFill>
                  <a:schemeClr val="bg1"/>
                </a:solidFill>
              </a:rPr>
              <a:t>a) biologie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B) matematiky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C) kriminologie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6. Detektiv v jejích knížkách se jmenuje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A) </a:t>
            </a:r>
            <a:r>
              <a:rPr lang="cs-CZ" dirty="0" err="1" smtClean="0">
                <a:solidFill>
                  <a:schemeClr val="bg1"/>
                </a:solidFill>
              </a:rPr>
              <a:t>Kalle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B) Emil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C) </a:t>
            </a:r>
            <a:r>
              <a:rPr lang="cs-CZ" dirty="0" err="1" smtClean="0">
                <a:solidFill>
                  <a:schemeClr val="bg1"/>
                </a:solidFill>
              </a:rPr>
              <a:t>Olle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0068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03679" y="-13856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0353" y="2425718"/>
            <a:ext cx="6059016" cy="576064"/>
          </a:xfrm>
        </p:spPr>
        <p:txBody>
          <a:bodyPr/>
          <a:lstStyle/>
          <a:p>
            <a:r>
              <a:rPr lang="cs-CZ" sz="2000" dirty="0"/>
              <a:t>http://en.wikipedia.org/wiki/Astrid_Lindgren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0353" y="3861048"/>
            <a:ext cx="2978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http://als-ob.de/lindgren.htm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44248" y="17728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://online-filmy.keshlédnutí.eu/online-filmy/Pohadka_287.html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44248" y="423038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stastnyblog.files.wordpress.com/2010/12/23d82e6635_17388846_o2.jpg</a:t>
            </a:r>
            <a:endParaRPr lang="cs-CZ" dirty="0" smtClean="0"/>
          </a:p>
          <a:p>
            <a:r>
              <a:rPr lang="cs-CZ" dirty="0" smtClean="0"/>
              <a:t>Dvě vlastní kresby</a:t>
            </a:r>
          </a:p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732303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http://stastnyblog.files.wordpress.com/2010/12/pippi01.jpg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44248" y="30689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http://cs.wikipedia.org/wiki/Soubor:Ronja_in_the_wood.JPG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549227" y="487671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http://de.wikipedia.org/w/index.php?title=Datei:Astrid_Lindgrens_home_in_Vimmerby.JPG&amp;filetimestamp=20090216103258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44248" y="1196752"/>
            <a:ext cx="42892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http://en.wikipedia.org/wiki/Villa_Villekulla</a:t>
            </a:r>
          </a:p>
        </p:txBody>
      </p:sp>
    </p:spTree>
    <p:extLst>
      <p:ext uri="{BB962C8B-B14F-4D97-AF65-F5344CB8AC3E}">
        <p14:creationId xmlns:p14="http://schemas.microsoft.com/office/powerpoint/2010/main" val="27783335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Prezentaci použijeme v hodině věnované A. Lindgrenové (křížovka, ukázka z knihy Ronja, dcera loupežníka a beseda </a:t>
            </a:r>
            <a:r>
              <a:rPr lang="cs-CZ" smtClean="0"/>
              <a:t>o knihách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1517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311</Words>
  <Application>Microsoft Office PowerPoint</Application>
  <PresentationFormat>Předvádění na obrazovce (4:3)</PresentationFormat>
  <Paragraphs>88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Astrid Lindgrenová</vt:lpstr>
      <vt:lpstr>Astrid Lindgrenová</vt:lpstr>
      <vt:lpstr>Prezentace aplikace PowerPoint</vt:lpstr>
      <vt:lpstr>Prezentace aplikace PowerPoint</vt:lpstr>
      <vt:lpstr>Astrid Lindgrenová se dožila 95 let</vt:lpstr>
      <vt:lpstr>Nejznámější knihy této autorky</vt:lpstr>
      <vt:lpstr>Děti z Bullerbynu</vt:lpstr>
      <vt:lpstr>Pipi Dlouhá punčocha</vt:lpstr>
      <vt:lpstr>Ronja, dcera loupežníka</vt:lpstr>
      <vt:lpstr>Prezentace aplikace PowerPoint</vt:lpstr>
      <vt:lpstr>soutěž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Černá</dc:creator>
  <cp:lastModifiedBy>Jaroslava Černá</cp:lastModifiedBy>
  <cp:revision>41</cp:revision>
  <dcterms:created xsi:type="dcterms:W3CDTF">2011-09-27T20:35:42Z</dcterms:created>
  <dcterms:modified xsi:type="dcterms:W3CDTF">2012-09-29T22:19:41Z</dcterms:modified>
</cp:coreProperties>
</file>