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5" r:id="rId2"/>
    <p:sldId id="277" r:id="rId3"/>
    <p:sldId id="256" r:id="rId4"/>
    <p:sldId id="260" r:id="rId5"/>
    <p:sldId id="263" r:id="rId6"/>
    <p:sldId id="269" r:id="rId7"/>
    <p:sldId id="265" r:id="rId8"/>
    <p:sldId id="266" r:id="rId9"/>
    <p:sldId id="267" r:id="rId10"/>
    <p:sldId id="271" r:id="rId11"/>
    <p:sldId id="264" r:id="rId12"/>
    <p:sldId id="272" r:id="rId13"/>
    <p:sldId id="273" r:id="rId14"/>
    <p:sldId id="274" r:id="rId15"/>
    <p:sldId id="270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3B9"/>
    <a:srgbClr val="FFCC66"/>
    <a:srgbClr val="FF00FF"/>
    <a:srgbClr val="00FFFF"/>
    <a:srgbClr val="CCFF66"/>
    <a:srgbClr val="FF0066"/>
    <a:srgbClr val="6600CC"/>
    <a:srgbClr val="FFFFCC"/>
    <a:srgbClr val="FFCCFF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VY_32_INOVACE_10_Timetable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21. 3.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5.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8275B4-7793-41DB-88E4-E70351946841}" type="presOf" srcId="{D1D4F407-5343-4D3F-B5B9-D407B03CAEB4}" destId="{D005CE8C-CC26-4C3E-AC11-E15060ECD759}" srcOrd="0" destOrd="0" presId="urn:microsoft.com/office/officeart/2005/8/layout/target3"/>
    <dgm:cxn modelId="{05551030-472C-458E-B303-B9C58537A2C1}" type="presOf" srcId="{D05761FA-3C71-4DD0-9183-7C99EBE53F4B}" destId="{0AD6547F-0D75-4083-A7A5-A35AB250ABEA}" srcOrd="0" destOrd="0" presId="urn:microsoft.com/office/officeart/2005/8/layout/target3"/>
    <dgm:cxn modelId="{0B62E74A-6135-4D35-B15A-7FE077F0B9E8}" type="presOf" srcId="{4865AC3F-78E2-43BA-A56B-7C465B8FCF11}" destId="{FC425D1D-3DF2-408E-A4F8-250CA94A450A}" srcOrd="1" destOrd="0" presId="urn:microsoft.com/office/officeart/2005/8/layout/target3"/>
    <dgm:cxn modelId="{79257613-D4F9-49A7-BA6F-71FBDB86EDD5}" type="presOf" srcId="{D8197B8C-B260-4A16-BDF4-0947B075E274}" destId="{5C0D1B75-263C-4468-B985-565C95B9422B}" srcOrd="1" destOrd="0" presId="urn:microsoft.com/office/officeart/2005/8/layout/target3"/>
    <dgm:cxn modelId="{7662F8F5-CB06-4363-B63F-3801408DB843}" type="presOf" srcId="{757F3AB3-0718-4624-B441-E567A8F0AB56}" destId="{333A1088-737F-45CB-B68E-254E46348037}" srcOrd="0" destOrd="0" presId="urn:microsoft.com/office/officeart/2005/8/layout/target3"/>
    <dgm:cxn modelId="{F3094D77-27D1-4998-B87D-EE7F71683D75}" type="presOf" srcId="{D05761FA-3C71-4DD0-9183-7C99EBE53F4B}" destId="{F565A464-E682-4B59-9914-8231AF9F6C7C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684EF537-F1A9-4C2F-8695-613B05CF086A}" type="presOf" srcId="{4C35D32F-0EAB-4CD7-82EE-45574DC2A586}" destId="{D11C995F-01B9-4A9E-8902-744903F1A770}" srcOrd="0" destOrd="0" presId="urn:microsoft.com/office/officeart/2005/8/layout/target3"/>
    <dgm:cxn modelId="{9BD92982-4CF8-4DEB-84BA-A80CCF49F9B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0BB66C68-252D-4E47-B9AA-3268ED22AF0E}" type="presOf" srcId="{D1B46980-6531-4606-95E6-44980827E919}" destId="{004736B2-18D3-4D6D-AA18-DF3F81E9E312}" srcOrd="0" destOrd="0" presId="urn:microsoft.com/office/officeart/2005/8/layout/target3"/>
    <dgm:cxn modelId="{C97B2C26-3EEB-46D5-95C1-775E3374E9DD}" type="presOf" srcId="{D1B46980-6531-4606-95E6-44980827E919}" destId="{2CDFEC33-8C2A-49C6-B23B-FA3577B1DCE9}" srcOrd="1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86D0BC31-ADF8-4574-91DA-229708249301}" type="presOf" srcId="{B651F6E3-6281-48DB-9319-2AEAFDAE7572}" destId="{70A198DD-41D2-4313-8B5B-1CF1BCF383FB}" srcOrd="1" destOrd="0" presId="urn:microsoft.com/office/officeart/2005/8/layout/target3"/>
    <dgm:cxn modelId="{78AFF39F-D5D2-4DF1-A6C5-41CFD727194C}" type="presOf" srcId="{D8197B8C-B260-4A16-BDF4-0947B075E274}" destId="{0F7944D4-5DCA-4B9E-A896-D52854246E44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D9EA7DD5-879B-47A1-9F41-60A9CC71B549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7BB8AB96-65A2-48C2-B320-49387EB41D15}" type="presOf" srcId="{4C35D32F-0EAB-4CD7-82EE-45574DC2A586}" destId="{74B68738-347E-4F92-BDA1-E07CC7219E77}" srcOrd="1" destOrd="0" presId="urn:microsoft.com/office/officeart/2005/8/layout/target3"/>
    <dgm:cxn modelId="{39EE5115-391E-4320-B1FA-9834F21C5899}" type="presOf" srcId="{4865AC3F-78E2-43BA-A56B-7C465B8FCF11}" destId="{54F8D70D-FB57-4298-A600-D8F61B2A354A}" srcOrd="0" destOrd="0" presId="urn:microsoft.com/office/officeart/2005/8/layout/target3"/>
    <dgm:cxn modelId="{05EBC039-09D0-4A54-B798-CC4297012088}" type="presParOf" srcId="{333A1088-737F-45CB-B68E-254E46348037}" destId="{F5ABB229-8D3B-4694-996A-96F23CF14429}" srcOrd="0" destOrd="0" presId="urn:microsoft.com/office/officeart/2005/8/layout/target3"/>
    <dgm:cxn modelId="{B623FB1D-231B-4411-8A69-60764B8D0590}" type="presParOf" srcId="{333A1088-737F-45CB-B68E-254E46348037}" destId="{F41139FD-01EE-4571-8B17-4FB00FC51163}" srcOrd="1" destOrd="0" presId="urn:microsoft.com/office/officeart/2005/8/layout/target3"/>
    <dgm:cxn modelId="{B5CEE177-F7F5-454E-A02E-40F2E4B5D3B1}" type="presParOf" srcId="{333A1088-737F-45CB-B68E-254E46348037}" destId="{D005CE8C-CC26-4C3E-AC11-E15060ECD759}" srcOrd="2" destOrd="0" presId="urn:microsoft.com/office/officeart/2005/8/layout/target3"/>
    <dgm:cxn modelId="{01D8D086-1C89-429A-99E3-FBB30E7E6E4D}" type="presParOf" srcId="{333A1088-737F-45CB-B68E-254E46348037}" destId="{E2699407-A48D-4333-A645-7FA48F1FE3B7}" srcOrd="3" destOrd="0" presId="urn:microsoft.com/office/officeart/2005/8/layout/target3"/>
    <dgm:cxn modelId="{9546D6A8-74DD-4B38-922B-41EFCC8F4295}" type="presParOf" srcId="{333A1088-737F-45CB-B68E-254E46348037}" destId="{D5EA2712-68D0-4098-BDE6-B295C6AB6119}" srcOrd="4" destOrd="0" presId="urn:microsoft.com/office/officeart/2005/8/layout/target3"/>
    <dgm:cxn modelId="{AC4E98FB-B47E-4BA5-90F5-6909CA277D93}" type="presParOf" srcId="{333A1088-737F-45CB-B68E-254E46348037}" destId="{54F8D70D-FB57-4298-A600-D8F61B2A354A}" srcOrd="5" destOrd="0" presId="urn:microsoft.com/office/officeart/2005/8/layout/target3"/>
    <dgm:cxn modelId="{A45E2C88-01E3-44ED-9BA5-70240FE29BE3}" type="presParOf" srcId="{333A1088-737F-45CB-B68E-254E46348037}" destId="{C616B022-AA0C-4D3B-BDBF-093D86622E86}" srcOrd="6" destOrd="0" presId="urn:microsoft.com/office/officeart/2005/8/layout/target3"/>
    <dgm:cxn modelId="{F99C09E4-9324-469A-815D-20C3D16B4BEE}" type="presParOf" srcId="{333A1088-737F-45CB-B68E-254E46348037}" destId="{69684AB7-5B8D-45A5-BC2F-6AF80EB883EF}" srcOrd="7" destOrd="0" presId="urn:microsoft.com/office/officeart/2005/8/layout/target3"/>
    <dgm:cxn modelId="{5BCFCA75-8446-4752-B922-662726510F26}" type="presParOf" srcId="{333A1088-737F-45CB-B68E-254E46348037}" destId="{004736B2-18D3-4D6D-AA18-DF3F81E9E312}" srcOrd="8" destOrd="0" presId="urn:microsoft.com/office/officeart/2005/8/layout/target3"/>
    <dgm:cxn modelId="{1FE1E51A-5BD2-4E19-BA86-58443AFDD977}" type="presParOf" srcId="{333A1088-737F-45CB-B68E-254E46348037}" destId="{9CCAD005-8609-4003-9C1F-3AFC293FB9F9}" srcOrd="9" destOrd="0" presId="urn:microsoft.com/office/officeart/2005/8/layout/target3"/>
    <dgm:cxn modelId="{E3DDCBEA-E05B-4EC2-9E6A-0EE94A6B8431}" type="presParOf" srcId="{333A1088-737F-45CB-B68E-254E46348037}" destId="{0C4087F0-2DA9-4805-A823-C8C5404FEF67}" srcOrd="10" destOrd="0" presId="urn:microsoft.com/office/officeart/2005/8/layout/target3"/>
    <dgm:cxn modelId="{45519334-F7B8-4433-9E14-89CBA0048EAC}" type="presParOf" srcId="{333A1088-737F-45CB-B68E-254E46348037}" destId="{7145B55B-1B24-4B93-A1D4-B8021E4AC78C}" srcOrd="11" destOrd="0" presId="urn:microsoft.com/office/officeart/2005/8/layout/target3"/>
    <dgm:cxn modelId="{B01B6B11-9D3F-4E54-AA8B-6A3CD6D3D4D8}" type="presParOf" srcId="{333A1088-737F-45CB-B68E-254E46348037}" destId="{6919BCDB-3A39-4371-A415-42187620F612}" srcOrd="12" destOrd="0" presId="urn:microsoft.com/office/officeart/2005/8/layout/target3"/>
    <dgm:cxn modelId="{FDC83DEB-50C5-4805-BA32-8308C538E838}" type="presParOf" srcId="{333A1088-737F-45CB-B68E-254E46348037}" destId="{19974A4C-782A-40F8-BDC1-A903A52CB5DC}" srcOrd="13" destOrd="0" presId="urn:microsoft.com/office/officeart/2005/8/layout/target3"/>
    <dgm:cxn modelId="{426D2C81-965E-4DBE-8AA2-5995AFAA9DA5}" type="presParOf" srcId="{333A1088-737F-45CB-B68E-254E46348037}" destId="{0F7944D4-5DCA-4B9E-A896-D52854246E44}" srcOrd="14" destOrd="0" presId="urn:microsoft.com/office/officeart/2005/8/layout/target3"/>
    <dgm:cxn modelId="{9C74577A-E017-4D53-99F1-DDB7209F253B}" type="presParOf" srcId="{333A1088-737F-45CB-B68E-254E46348037}" destId="{6DFF10D3-1CBC-4163-85C1-12183522D8D6}" srcOrd="15" destOrd="0" presId="urn:microsoft.com/office/officeart/2005/8/layout/target3"/>
    <dgm:cxn modelId="{574D786E-D580-45B3-9329-2CED9D20802B}" type="presParOf" srcId="{333A1088-737F-45CB-B68E-254E46348037}" destId="{B4FD24CD-B93B-4B4E-A43E-F8524B0CD3F0}" srcOrd="16" destOrd="0" presId="urn:microsoft.com/office/officeart/2005/8/layout/target3"/>
    <dgm:cxn modelId="{56BDB0F0-6FDB-45B1-8F5B-66FBF21BA43D}" type="presParOf" srcId="{333A1088-737F-45CB-B68E-254E46348037}" destId="{0AD6547F-0D75-4083-A7A5-A35AB250ABEA}" srcOrd="17" destOrd="0" presId="urn:microsoft.com/office/officeart/2005/8/layout/target3"/>
    <dgm:cxn modelId="{9984DEF4-8DCB-444F-A5DF-5DFF34F29DF1}" type="presParOf" srcId="{333A1088-737F-45CB-B68E-254E46348037}" destId="{13361F2B-44A8-4C6E-9E92-35F8C52A0CB3}" srcOrd="18" destOrd="0" presId="urn:microsoft.com/office/officeart/2005/8/layout/target3"/>
    <dgm:cxn modelId="{19E0829C-8746-427A-A22C-609C1A5BA57D}" type="presParOf" srcId="{333A1088-737F-45CB-B68E-254E46348037}" destId="{A8AA4860-2B26-41D9-B6D5-2A22DD6573ED}" srcOrd="19" destOrd="0" presId="urn:microsoft.com/office/officeart/2005/8/layout/target3"/>
    <dgm:cxn modelId="{94A6DFE8-8304-432F-929E-A5D6FE49F1D8}" type="presParOf" srcId="{333A1088-737F-45CB-B68E-254E46348037}" destId="{D11C995F-01B9-4A9E-8902-744903F1A770}" srcOrd="20" destOrd="0" presId="urn:microsoft.com/office/officeart/2005/8/layout/target3"/>
    <dgm:cxn modelId="{82544DD7-1725-4BA7-9908-2BEF6DC513DB}" type="presParOf" srcId="{333A1088-737F-45CB-B68E-254E46348037}" destId="{AED2198E-93D5-4001-81B4-73124B309672}" srcOrd="21" destOrd="0" presId="urn:microsoft.com/office/officeart/2005/8/layout/target3"/>
    <dgm:cxn modelId="{85A5B973-3E81-40A6-BA55-39D8AB9D1FF2}" type="presParOf" srcId="{333A1088-737F-45CB-B68E-254E46348037}" destId="{FC425D1D-3DF2-408E-A4F8-250CA94A450A}" srcOrd="22" destOrd="0" presId="urn:microsoft.com/office/officeart/2005/8/layout/target3"/>
    <dgm:cxn modelId="{B0E4CCFC-EAE7-4A46-AD85-2776A0596CA1}" type="presParOf" srcId="{333A1088-737F-45CB-B68E-254E46348037}" destId="{2CDFEC33-8C2A-49C6-B23B-FA3577B1DCE9}" srcOrd="23" destOrd="0" presId="urn:microsoft.com/office/officeart/2005/8/layout/target3"/>
    <dgm:cxn modelId="{02ECE37F-33BD-4BBB-825F-4D4AE4159B85}" type="presParOf" srcId="{333A1088-737F-45CB-B68E-254E46348037}" destId="{70A198DD-41D2-4313-8B5B-1CF1BCF383FB}" srcOrd="24" destOrd="0" presId="urn:microsoft.com/office/officeart/2005/8/layout/target3"/>
    <dgm:cxn modelId="{5D14F1B2-5D60-40D3-94D9-F1A693ED4A8F}" type="presParOf" srcId="{333A1088-737F-45CB-B68E-254E46348037}" destId="{5C0D1B75-263C-4468-B985-565C95B9422B}" srcOrd="25" destOrd="0" presId="urn:microsoft.com/office/officeart/2005/8/layout/target3"/>
    <dgm:cxn modelId="{33ABF777-A23B-4FD1-8332-4E40F865B8EC}" type="presParOf" srcId="{333A1088-737F-45CB-B68E-254E46348037}" destId="{F565A464-E682-4B59-9914-8231AF9F6C7C}" srcOrd="26" destOrd="0" presId="urn:microsoft.com/office/officeart/2005/8/layout/target3"/>
    <dgm:cxn modelId="{76D3AB5B-C1B9-4C49-AE9E-889F3A55ED5F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21. 3.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VY_32_INOVACE_10_Timetable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5.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31B140-0A27-4071-9780-7763A41A94E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07878C-240B-48D6-90FD-8C8101DF5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870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7878C-240B-48D6-90FD-8C8101DF518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803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5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040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525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56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195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507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839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297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081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483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564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DFFE5-DFB2-4B41-82B0-93FAB25C71C9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04238-299E-4F59-9AFD-1AE726F2D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991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png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4.jpeg"/><Relationship Id="rId3" Type="http://schemas.openxmlformats.org/officeDocument/2006/relationships/image" Target="../media/image17.wmf"/><Relationship Id="rId7" Type="http://schemas.openxmlformats.org/officeDocument/2006/relationships/image" Target="../media/image23.jpeg"/><Relationship Id="rId12" Type="http://schemas.openxmlformats.org/officeDocument/2006/relationships/image" Target="../media/image10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16.wmf"/><Relationship Id="rId5" Type="http://schemas.openxmlformats.org/officeDocument/2006/relationships/image" Target="../media/image19.png"/><Relationship Id="rId15" Type="http://schemas.openxmlformats.org/officeDocument/2006/relationships/image" Target="../media/image13.wmf"/><Relationship Id="rId10" Type="http://schemas.openxmlformats.org/officeDocument/2006/relationships/image" Target="../media/image15.wmf"/><Relationship Id="rId4" Type="http://schemas.openxmlformats.org/officeDocument/2006/relationships/image" Target="../media/image18.wmf"/><Relationship Id="rId9" Type="http://schemas.openxmlformats.org/officeDocument/2006/relationships/image" Target="../media/image14.wmf"/><Relationship Id="rId1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wmf"/><Relationship Id="rId10" Type="http://schemas.openxmlformats.org/officeDocument/2006/relationships/image" Target="../media/image32.png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wmf"/><Relationship Id="rId10" Type="http://schemas.openxmlformats.org/officeDocument/2006/relationships/image" Target="../media/image32.png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wmf"/><Relationship Id="rId10" Type="http://schemas.openxmlformats.org/officeDocument/2006/relationships/image" Target="../media/image32.png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5.wmf"/><Relationship Id="rId7" Type="http://schemas.openxmlformats.org/officeDocument/2006/relationships/image" Target="../media/image30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34.png"/><Relationship Id="rId4" Type="http://schemas.openxmlformats.org/officeDocument/2006/relationships/image" Target="../media/image26.wmf"/><Relationship Id="rId9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1465036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3B9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k prezentaci a procvičení slovní zásoby: rozvrh hodin a školní předměty</a:t>
            </a:r>
          </a:p>
          <a:p>
            <a:r>
              <a:rPr lang="cs-CZ" dirty="0" smtClean="0"/>
              <a:t>po výukové části (snímky 4 – 9) si žáci novou slovní zásobu procvičují:</a:t>
            </a:r>
          </a:p>
          <a:p>
            <a:pPr lvl="1"/>
            <a:r>
              <a:rPr lang="cs-CZ" dirty="0" smtClean="0"/>
              <a:t>přiřazují slovíčka k obrázkům (snímek 10)</a:t>
            </a:r>
          </a:p>
          <a:p>
            <a:pPr lvl="1"/>
            <a:r>
              <a:rPr lang="cs-CZ" dirty="0" smtClean="0"/>
              <a:t>doplňují názvy školních předmětů do vět podle rozvrhu hodin (snímky 11 – 13, kontrola na snímku 14)</a:t>
            </a:r>
          </a:p>
          <a:p>
            <a:pPr lvl="1"/>
            <a:r>
              <a:rPr lang="cs-CZ" dirty="0" smtClean="0"/>
              <a:t>hrají hru ve </a:t>
            </a:r>
            <a:r>
              <a:rPr lang="cs-CZ" smtClean="0"/>
              <a:t>2 družstvech:  </a:t>
            </a:r>
            <a:r>
              <a:rPr lang="cs-CZ" dirty="0" smtClean="0"/>
              <a:t>střídavě odpovídají na otázky, vítězí družstvo, které mělo více správných odpovědí (snímek 15)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306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E3B9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2492896"/>
            <a:ext cx="7117180" cy="1470025"/>
          </a:xfrm>
        </p:spPr>
        <p:txBody>
          <a:bodyPr anchor="ctr">
            <a:normAutofit/>
          </a:bodyPr>
          <a:lstStyle/>
          <a:p>
            <a:pPr algn="ctr"/>
            <a:r>
              <a:rPr lang="cs-CZ" sz="6000" b="1" dirty="0" err="1" smtClean="0">
                <a:ln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6">
                        <a:shade val="30000"/>
                        <a:satMod val="115000"/>
                      </a:schemeClr>
                    </a:gs>
                    <a:gs pos="50000">
                      <a:schemeClr val="accent6">
                        <a:shade val="67500"/>
                        <a:satMod val="115000"/>
                      </a:schemeClr>
                    </a:gs>
                    <a:gs pos="100000">
                      <a:schemeClr val="accent6">
                        <a:shade val="100000"/>
                        <a:satMod val="115000"/>
                      </a:schemeClr>
                    </a:gs>
                  </a:gsLst>
                  <a:path path="circle">
                    <a:fillToRect l="100000" b="100000"/>
                  </a:path>
                  <a:tileRect t="-100000" r="-100000"/>
                </a:gradFill>
                <a:latin typeface="Century Schoolbook" pitchFamily="18" charset="0"/>
                <a:cs typeface="Microsoft Sans Serif" pitchFamily="34" charset="0"/>
              </a:rPr>
              <a:t>Timetable</a:t>
            </a:r>
            <a:endParaRPr lang="cs-CZ" sz="6000" b="1" dirty="0">
              <a:ln>
                <a:solidFill>
                  <a:schemeClr val="tx1"/>
                </a:solidFill>
              </a:ln>
              <a:gradFill flip="none" rotWithShape="1">
                <a:gsLst>
                  <a:gs pos="0">
                    <a:schemeClr val="accent6">
                      <a:shade val="30000"/>
                      <a:satMod val="115000"/>
                    </a:schemeClr>
                  </a:gs>
                  <a:gs pos="50000">
                    <a:schemeClr val="accent6">
                      <a:shade val="67500"/>
                      <a:satMod val="115000"/>
                    </a:schemeClr>
                  </a:gs>
                  <a:gs pos="100000">
                    <a:schemeClr val="accent6">
                      <a:shade val="100000"/>
                      <a:satMod val="115000"/>
                    </a:schemeClr>
                  </a:gs>
                </a:gsLst>
                <a:path path="circle">
                  <a:fillToRect l="100000" b="100000"/>
                </a:path>
                <a:tileRect t="-100000" r="-100000"/>
              </a:gradFill>
              <a:latin typeface="Century Schoolbook" pitchFamily="18" charset="0"/>
              <a:cs typeface="Microsoft Sans Serif" pitchFamily="34" charset="0"/>
            </a:endParaRPr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8719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Documents and Settings\Jana\Local Settings\Temporary Internet Files\Content.IE5\Q5ETBU05\MC900382578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15705"/>
            <a:ext cx="4032448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Jana\Local Settings\Temporary Internet Files\Content.IE5\Q3INFNSA\MC9003433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4149080"/>
            <a:ext cx="2232248" cy="215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Jana\Local Settings\Temporary Internet Files\Content.IE5\W5O0SL8F\MC9004241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65104"/>
            <a:ext cx="1925123" cy="1711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4548153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latin typeface="Arial Black" pitchFamily="34" charset="0"/>
              </a:rPr>
              <a:t>school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5576" y="351043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latin typeface="Arial Black" pitchFamily="34" charset="0"/>
              </a:rPr>
              <a:t>pupils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3545977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latin typeface="Arial Black" pitchFamily="34" charset="0"/>
              </a:rPr>
              <a:t>teacher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782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604104" y="926917"/>
            <a:ext cx="3600400" cy="2389900"/>
            <a:chOff x="4211960" y="692696"/>
            <a:chExt cx="4246043" cy="2804384"/>
          </a:xfrm>
        </p:grpSpPr>
        <p:pic>
          <p:nvPicPr>
            <p:cNvPr id="3" name="Picture 8" descr="C:\Documents and Settings\Jana\Local Settings\Temporary Internet Files\Content.IE5\D3IBLA5L\MC90034402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692696"/>
              <a:ext cx="4246043" cy="2804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4427984" y="764704"/>
              <a:ext cx="3528392" cy="1440160"/>
            </a:xfrm>
            <a:prstGeom prst="rect">
              <a:avLst/>
            </a:prstGeom>
            <a:solidFill>
              <a:srgbClr val="007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1006034" y="2929520"/>
            <a:ext cx="22188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classroom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77650" y="1591746"/>
            <a:ext cx="2411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blackboard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60828" y="4187951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desk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87849" y="5090989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schoolbag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879466" y="3824053"/>
            <a:ext cx="2045549" cy="2269244"/>
            <a:chOff x="879466" y="3824052"/>
            <a:chExt cx="2345458" cy="2516799"/>
          </a:xfrm>
        </p:grpSpPr>
        <p:pic>
          <p:nvPicPr>
            <p:cNvPr id="5122" name="Picture 2" descr="C:\Documents and Settings\Jana\Local Settings\Temporary Internet Files\Content.IE5\PI5YMQ0U\MC90036082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9466" y="3824052"/>
              <a:ext cx="2345458" cy="25167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Přímá spojnice se šipkou 6"/>
            <p:cNvCxnSpPr/>
            <p:nvPr/>
          </p:nvCxnSpPr>
          <p:spPr>
            <a:xfrm flipH="1">
              <a:off x="2627784" y="4772726"/>
              <a:ext cx="360040" cy="45647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0" name="Picture 2" descr="C:\Documents and Settings\Jana\Local Settings\Temporary Internet Files\Content.IE5\Q5ETBU05\MP9004019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441" y="902901"/>
            <a:ext cx="2773689" cy="1848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a\Local Settings\Temporary Internet Files\Content.IE5\NG59WVRS\MC900023979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868" b="21143"/>
          <a:stretch/>
        </p:blipFill>
        <p:spPr bwMode="auto">
          <a:xfrm>
            <a:off x="4604104" y="3920575"/>
            <a:ext cx="2083745" cy="226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4516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3545318" y="836712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timetable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6538100"/>
              </p:ext>
            </p:extLst>
          </p:nvPr>
        </p:nvGraphicFramePr>
        <p:xfrm>
          <a:off x="611560" y="1636792"/>
          <a:ext cx="7776864" cy="345638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972108"/>
                <a:gridCol w="972108"/>
                <a:gridCol w="972108"/>
                <a:gridCol w="972108"/>
                <a:gridCol w="972108"/>
                <a:gridCol w="972108"/>
                <a:gridCol w="972108"/>
                <a:gridCol w="972108"/>
              </a:tblGrid>
              <a:tr h="576064"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8.00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9.00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10.00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11.00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12.00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13.00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14.00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MO.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Czech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Maths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English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b="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Science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History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TUE.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Maths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Czech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English</a:t>
                      </a:r>
                      <a:endParaRPr lang="cs-CZ" sz="1800" b="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Czech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P.E.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P.E.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WE.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Czech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Maths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0" dirty="0" smtClean="0">
                          <a:latin typeface="Arial" pitchFamily="34" charset="0"/>
                          <a:cs typeface="Arial" pitchFamily="34" charset="0"/>
                        </a:rPr>
                        <a:t>Science</a:t>
                      </a:r>
                      <a:endParaRPr lang="cs-CZ" sz="17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History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English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TH.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Maths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Czech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I.T.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English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Czech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Music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FR.</a:t>
                      </a:r>
                      <a:endParaRPr lang="cs-CZ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Czech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err="1" smtClean="0">
                          <a:latin typeface="Arial" pitchFamily="34" charset="0"/>
                          <a:cs typeface="Arial" pitchFamily="34" charset="0"/>
                        </a:rPr>
                        <a:t>Maths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Art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Art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19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E3B9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587118" y="464103"/>
            <a:ext cx="2793540" cy="2964897"/>
            <a:chOff x="0" y="95320"/>
            <a:chExt cx="2793540" cy="2964897"/>
          </a:xfrm>
        </p:grpSpPr>
        <p:pic>
          <p:nvPicPr>
            <p:cNvPr id="2" name="Picture 4" descr="C:\Documents and Settings\Jana\Local Settings\Temporary Internet Files\Content.IE5\Q3INFNSA\MC90039812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1246962"/>
              <a:ext cx="1677924" cy="18132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Obláček 6"/>
            <p:cNvSpPr/>
            <p:nvPr/>
          </p:nvSpPr>
          <p:spPr>
            <a:xfrm>
              <a:off x="0" y="95320"/>
              <a:ext cx="1944216" cy="1035536"/>
            </a:xfrm>
            <a:prstGeom prst="cloudCallout">
              <a:avLst>
                <a:gd name="adj1" fmla="val 42660"/>
                <a:gd name="adj2" fmla="val 56613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být, bydlit,</a:t>
              </a:r>
            </a:p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obyvatel …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575936" y="820712"/>
            <a:ext cx="3020400" cy="2176240"/>
            <a:chOff x="3940217" y="158880"/>
            <a:chExt cx="2643821" cy="1765065"/>
          </a:xfrm>
        </p:grpSpPr>
        <p:pic>
          <p:nvPicPr>
            <p:cNvPr id="10" name="Picture 7" descr="C:\Documents and Settings\Jana\Local Settings\Temporary Internet Files\Content.IE5\Q3INFNSA\MP900439481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0217" y="158880"/>
              <a:ext cx="2643821" cy="17650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865119" y="343392"/>
              <a:ext cx="126502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an</a:t>
              </a:r>
              <a:r>
                <a:rPr lang="cs-CZ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dirty="0" err="1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apple</a:t>
              </a:r>
              <a:endPara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pic>
          <p:nvPicPr>
            <p:cNvPr id="12" name="Picture 3" descr="C:\Documents and Settings\Jana\Local Settings\Temporary Internet Files\Content.IE5\OGTI8IP2\MC900428247[1].wmf"/>
            <p:cNvPicPr>
              <a:picLocks noChangeAspect="1" noChangeArrowheads="1"/>
            </p:cNvPicPr>
            <p:nvPr/>
          </p:nvPicPr>
          <p:blipFill>
            <a:blip r:embed="rId5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7565" y="260648"/>
              <a:ext cx="694080" cy="6265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7" name="Picture 2" descr="C:\Documents and Settings\Jana\Local Settings\Temporary Internet Files\Content.IE5\D3IBLA5L\MC9002339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816" y="3820604"/>
            <a:ext cx="2234322" cy="226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187624" y="3429000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Czech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56634" y="3327423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English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59453" y="4952638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Maths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6902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E3B9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3" descr="C:\Documents and Settings\Jana\Local Settings\Temporary Internet Files\Content.IE5\PI5YMQ0U\MC9002339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451" y="801612"/>
            <a:ext cx="2531952" cy="214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Jana\Local Settings\Temporary Internet Files\Content.IE5\NG59WVRS\MC9002339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801612"/>
            <a:ext cx="2286000" cy="205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Documents and Settings\Jana\Local Settings\Temporary Internet Files\Content.IE5\D3IBLA5L\MC9002339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7506" y="3429000"/>
            <a:ext cx="2082297" cy="204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175451" y="3141513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cience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3141513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Geography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56438" y="5687670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Art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E3B9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 descr="C:\Documents and Settings\Jana\Local Settings\Temporary Internet Files\Content.IE5\PI5YMQ0U\MC9003433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794" y="4005064"/>
            <a:ext cx="2083040" cy="205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Documents and Settings\Jana\Local Settings\Temporary Internet Files\Content.IE5\JT9KC8CS\MC900343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847212"/>
            <a:ext cx="2276055" cy="2410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>
            <a:grpSpLocks noChangeAspect="1"/>
          </p:cNvGrpSpPr>
          <p:nvPr/>
        </p:nvGrpSpPr>
        <p:grpSpPr>
          <a:xfrm>
            <a:off x="721028" y="404004"/>
            <a:ext cx="2442144" cy="3024996"/>
            <a:chOff x="26328" y="38133"/>
            <a:chExt cx="3456384" cy="4281298"/>
          </a:xfrm>
        </p:grpSpPr>
        <p:pic>
          <p:nvPicPr>
            <p:cNvPr id="3" name="Picture 6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6997" y="2211650"/>
              <a:ext cx="2076109" cy="21077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/>
            <p:nvPr/>
          </p:nvGrpSpPr>
          <p:grpSpPr>
            <a:xfrm>
              <a:off x="26328" y="38133"/>
              <a:ext cx="3456384" cy="2116791"/>
              <a:chOff x="26328" y="38133"/>
              <a:chExt cx="3456384" cy="2116791"/>
            </a:xfrm>
          </p:grpSpPr>
          <p:sp>
            <p:nvSpPr>
              <p:cNvPr id="9" name="Obláček 8"/>
              <p:cNvSpPr/>
              <p:nvPr/>
            </p:nvSpPr>
            <p:spPr>
              <a:xfrm>
                <a:off x="26328" y="38133"/>
                <a:ext cx="3456384" cy="2116791"/>
              </a:xfrm>
              <a:prstGeom prst="cloudCallout">
                <a:avLst>
                  <a:gd name="adj1" fmla="val 2974"/>
                  <a:gd name="adj2" fmla="val 80144"/>
                </a:avLst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6" name="Picture 8" descr="C:\Documents and Settings\Jana\Local Settings\Temporary Internet Files\Content.IE5\W5O0SL8F\MC900430333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4027" y="274922"/>
                <a:ext cx="1052923" cy="155186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1226314" y="241259"/>
                <a:ext cx="105641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1348</a:t>
                </a:r>
                <a:endParaRPr lang="cs-CZ" dirty="0"/>
              </a:p>
            </p:txBody>
          </p:sp>
          <p:pic>
            <p:nvPicPr>
              <p:cNvPr id="5" name="Picture 7" descr="C:\Documents and Settings\Jana\Local Settings\Temporary Internet Files\Content.IE5\D3IBLA5L\MC900438503[1].jpg"/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85051" y="421431"/>
                <a:ext cx="1166533" cy="112737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" name="TextovéPole 9"/>
              <p:cNvSpPr txBox="1"/>
              <p:nvPr/>
            </p:nvSpPr>
            <p:spPr>
              <a:xfrm>
                <a:off x="1226314" y="1553301"/>
                <a:ext cx="105641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1640</a:t>
                </a:r>
                <a:endParaRPr lang="cs-CZ" dirty="0"/>
              </a:p>
            </p:txBody>
          </p:sp>
        </p:grpSp>
      </p:grpSp>
      <p:pic>
        <p:nvPicPr>
          <p:cNvPr id="13" name="Picture 8" descr="C:\Documents and Settings\Jana\Local Settings\Temporary Internet Files\Content.IE5\NG59WVRS\MC900343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685" y="4323611"/>
            <a:ext cx="1796796" cy="17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555776" y="1813588"/>
            <a:ext cx="2053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History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90635" y="2448525"/>
            <a:ext cx="14418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P.E.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5709" y="4941168"/>
            <a:ext cx="15823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Music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52111" y="5037799"/>
            <a:ext cx="12995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I.T.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63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E3B9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 descr="C:\Documents and Settings\Jana\Local Settings\Temporary Internet Files\Content.IE5\PI5YMQ0U\MC9003433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246" y="5467741"/>
            <a:ext cx="762811" cy="754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Documents and Settings\Jana\Local Settings\Temporary Internet Files\Content.IE5\JT9KC8CS\MC900343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345" y="3000609"/>
            <a:ext cx="968553" cy="102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>
            <a:grpSpLocks noChangeAspect="1"/>
          </p:cNvGrpSpPr>
          <p:nvPr/>
        </p:nvGrpSpPr>
        <p:grpSpPr>
          <a:xfrm>
            <a:off x="721028" y="392546"/>
            <a:ext cx="1330673" cy="1648257"/>
            <a:chOff x="26328" y="38133"/>
            <a:chExt cx="3456384" cy="4281298"/>
          </a:xfrm>
        </p:grpSpPr>
        <p:pic>
          <p:nvPicPr>
            <p:cNvPr id="3" name="Picture 6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6997" y="2211650"/>
              <a:ext cx="2076109" cy="21077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/>
            <p:nvPr/>
          </p:nvGrpSpPr>
          <p:grpSpPr>
            <a:xfrm>
              <a:off x="26328" y="38133"/>
              <a:ext cx="3456384" cy="2116791"/>
              <a:chOff x="26328" y="38133"/>
              <a:chExt cx="3456384" cy="2116791"/>
            </a:xfrm>
          </p:grpSpPr>
          <p:sp>
            <p:nvSpPr>
              <p:cNvPr id="9" name="Obláček 8"/>
              <p:cNvSpPr/>
              <p:nvPr/>
            </p:nvSpPr>
            <p:spPr>
              <a:xfrm>
                <a:off x="26328" y="38133"/>
                <a:ext cx="3456384" cy="2116791"/>
              </a:xfrm>
              <a:prstGeom prst="cloudCallout">
                <a:avLst>
                  <a:gd name="adj1" fmla="val 2974"/>
                  <a:gd name="adj2" fmla="val 80144"/>
                </a:avLst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6" name="Picture 8" descr="C:\Documents and Settings\Jana\Local Settings\Temporary Internet Files\Content.IE5\W5O0SL8F\MC900430333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4027" y="274922"/>
                <a:ext cx="1052923" cy="155186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1226314" y="241259"/>
                <a:ext cx="1056411" cy="369332"/>
              </a:xfrm>
              <a:prstGeom prst="rect">
                <a:avLst/>
              </a:prstGeom>
              <a:noFill/>
            </p:spPr>
            <p:txBody>
              <a:bodyPr wrap="square" rtlCol="0">
                <a:normAutofit fontScale="25000" lnSpcReduction="20000"/>
              </a:bodyPr>
              <a:lstStyle/>
              <a:p>
                <a:pPr algn="ctr"/>
                <a:r>
                  <a:rPr lang="cs-CZ" dirty="0" smtClean="0"/>
                  <a:t>1348</a:t>
                </a:r>
                <a:endParaRPr lang="cs-CZ" dirty="0"/>
              </a:p>
            </p:txBody>
          </p:sp>
          <p:pic>
            <p:nvPicPr>
              <p:cNvPr id="5" name="Picture 7" descr="C:\Documents and Settings\Jana\Local Settings\Temporary Internet Files\Content.IE5\D3IBLA5L\MC900438503[1].jpg"/>
              <p:cNvPicPr>
                <a:picLocks noChangeAspect="1" noChangeArrowheads="1"/>
              </p:cNvPicPr>
              <p:nvPr/>
            </p:nvPicPr>
            <p:blipFill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85051" y="421431"/>
                <a:ext cx="1166533" cy="112737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" name="TextovéPole 9"/>
              <p:cNvSpPr txBox="1"/>
              <p:nvPr/>
            </p:nvSpPr>
            <p:spPr>
              <a:xfrm>
                <a:off x="1226314" y="1553301"/>
                <a:ext cx="1056411" cy="369332"/>
              </a:xfrm>
              <a:prstGeom prst="rect">
                <a:avLst/>
              </a:prstGeom>
              <a:noFill/>
            </p:spPr>
            <p:txBody>
              <a:bodyPr wrap="square" rtlCol="0">
                <a:normAutofit fontScale="25000" lnSpcReduction="20000"/>
              </a:bodyPr>
              <a:lstStyle/>
              <a:p>
                <a:pPr algn="ctr"/>
                <a:r>
                  <a:rPr lang="cs-CZ" dirty="0" smtClean="0"/>
                  <a:t>1640</a:t>
                </a:r>
                <a:endParaRPr lang="cs-CZ" dirty="0"/>
              </a:p>
            </p:txBody>
          </p:sp>
        </p:grpSp>
      </p:grpSp>
      <p:pic>
        <p:nvPicPr>
          <p:cNvPr id="13" name="Picture 8" descr="C:\Documents and Settings\Jana\Local Settings\Temporary Internet Files\Content.IE5\NG59WVRS\MC900343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311" y="4149259"/>
            <a:ext cx="898398" cy="86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556348" y="1852206"/>
            <a:ext cx="151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History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79899" y="1259802"/>
            <a:ext cx="8765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P.E.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76770" y="3468093"/>
            <a:ext cx="13356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Music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05354" y="3067983"/>
            <a:ext cx="11612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I.T.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Picture 3" descr="C:\Documents and Settings\Jana\Local Settings\Temporary Internet Files\Content.IE5\PI5YMQ0U\MC9002339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316" y="3032091"/>
            <a:ext cx="876250" cy="74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Documents and Settings\Jana\Local Settings\Temporary Internet Files\Content.IE5\NG59WVRS\MC90023395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169" y="1968238"/>
            <a:ext cx="791132" cy="71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Documents and Settings\Jana\Local Settings\Temporary Internet Files\Content.IE5\D3IBLA5L\MC90023395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300" y="2111020"/>
            <a:ext cx="720635" cy="70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807907" y="4183032"/>
            <a:ext cx="1115616" cy="1147539"/>
            <a:chOff x="0" y="95320"/>
            <a:chExt cx="2793540" cy="2964897"/>
          </a:xfrm>
        </p:grpSpPr>
        <p:pic>
          <p:nvPicPr>
            <p:cNvPr id="23" name="Picture 4" descr="C:\Documents and Settings\Jana\Local Settings\Temporary Internet Files\Content.IE5\Q3INFNSA\MC900398129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1246962"/>
              <a:ext cx="1677924" cy="18132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Obláček 23"/>
            <p:cNvSpPr/>
            <p:nvPr/>
          </p:nvSpPr>
          <p:spPr>
            <a:xfrm>
              <a:off x="0" y="95320"/>
              <a:ext cx="1944216" cy="1035536"/>
            </a:xfrm>
            <a:prstGeom prst="cloudCallout">
              <a:avLst>
                <a:gd name="adj1" fmla="val 42660"/>
                <a:gd name="adj2" fmla="val 56613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 fontScale="25000" lnSpcReduction="20000"/>
            </a:bodyPr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být, bydlit,</a:t>
              </a:r>
            </a:p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obyvatel …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168780" y="662957"/>
            <a:ext cx="1056643" cy="790930"/>
            <a:chOff x="3940217" y="158880"/>
            <a:chExt cx="2643821" cy="1765065"/>
          </a:xfrm>
        </p:grpSpPr>
        <p:pic>
          <p:nvPicPr>
            <p:cNvPr id="26" name="Picture 7" descr="C:\Documents and Settings\Jana\Local Settings\Temporary Internet Files\Content.IE5\Q3INFNSA\MP900439481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0217" y="158880"/>
              <a:ext cx="2643821" cy="17650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4865119" y="343392"/>
              <a:ext cx="1265025" cy="369332"/>
            </a:xfrm>
            <a:prstGeom prst="rect">
              <a:avLst/>
            </a:prstGeom>
            <a:noFill/>
          </p:spPr>
          <p:txBody>
            <a:bodyPr wrap="square" rtlCol="0">
              <a:normAutofit fontScale="32500" lnSpcReduction="20000"/>
            </a:bodyPr>
            <a:lstStyle/>
            <a:p>
              <a:r>
                <a:rPr lang="cs-CZ" dirty="0" err="1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an</a:t>
              </a:r>
              <a:r>
                <a:rPr lang="cs-CZ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dirty="0" err="1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apple</a:t>
              </a:r>
              <a:endPara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pic>
          <p:nvPicPr>
            <p:cNvPr id="28" name="Picture 3" descr="C:\Documents and Settings\Jana\Local Settings\Temporary Internet Files\Content.IE5\OGTI8IP2\MC900428247[1].wmf"/>
            <p:cNvPicPr>
              <a:picLocks noChangeAspect="1" noChangeArrowheads="1"/>
            </p:cNvPicPr>
            <p:nvPr/>
          </p:nvPicPr>
          <p:blipFill>
            <a:blip r:embed="rId14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7565" y="260648"/>
              <a:ext cx="694080" cy="6265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9" name="Picture 2" descr="C:\Documents and Settings\Jana\Local Settings\Temporary Internet Files\Content.IE5\D3IBLA5L\MC90023396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102" y="5330571"/>
            <a:ext cx="1101027" cy="111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3240989" y="4061456"/>
            <a:ext cx="15075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cience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897047" y="4461566"/>
            <a:ext cx="16911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Geography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779835" y="5552758"/>
            <a:ext cx="13784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Art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70830" y="818837"/>
            <a:ext cx="1334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Czech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438304" y="2544763"/>
            <a:ext cx="17032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English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636789" y="5099354"/>
            <a:ext cx="1436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Maths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522269" y="265421"/>
            <a:ext cx="1728192" cy="172819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770830" y="1561509"/>
            <a:ext cx="1037500" cy="981503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834876" y="2014478"/>
            <a:ext cx="1088647" cy="864096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924719" y="5320765"/>
            <a:ext cx="1088647" cy="864096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703356" y="2920619"/>
            <a:ext cx="1366015" cy="1123385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821838" y="1115848"/>
            <a:ext cx="994084" cy="85239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638844" y="4067073"/>
            <a:ext cx="1611617" cy="12323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938372" y="612936"/>
            <a:ext cx="938398" cy="7847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834876" y="5412016"/>
            <a:ext cx="1185933" cy="874132"/>
          </a:xfrm>
          <a:prstGeom prst="ellips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980655" y="3231082"/>
            <a:ext cx="1185933" cy="874132"/>
          </a:xfrm>
          <a:prstGeom prst="ellips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6869009" y="1772816"/>
            <a:ext cx="1517306" cy="965554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980655" y="4275531"/>
            <a:ext cx="1535561" cy="894932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876256" y="457190"/>
            <a:ext cx="1656184" cy="1202722"/>
          </a:xfrm>
          <a:prstGeom prst="ellipse">
            <a:avLst/>
          </a:pr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4669953" y="2323333"/>
            <a:ext cx="1239986" cy="806579"/>
          </a:xfrm>
          <a:prstGeom prst="ellipse">
            <a:avLst/>
          </a:prstGeom>
          <a:noFill/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058455" y="2878574"/>
            <a:ext cx="1277292" cy="1050125"/>
          </a:xfrm>
          <a:prstGeom prst="ellipse">
            <a:avLst/>
          </a:prstGeom>
          <a:noFill/>
          <a:ln>
            <a:solidFill>
              <a:srgbClr val="CC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3394167" y="3750468"/>
            <a:ext cx="1277292" cy="1050125"/>
          </a:xfrm>
          <a:prstGeom prst="ellipse">
            <a:avLst/>
          </a:prstGeom>
          <a:noFill/>
          <a:ln>
            <a:solidFill>
              <a:srgbClr val="CC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7152578" y="4067073"/>
            <a:ext cx="1277292" cy="1103390"/>
          </a:xfrm>
          <a:prstGeom prst="ellipse">
            <a:avLst/>
          </a:prstGeom>
          <a:noFill/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3615368" y="2889568"/>
            <a:ext cx="1071427" cy="756939"/>
          </a:xfrm>
          <a:prstGeom prst="ellipse">
            <a:avLst/>
          </a:prstGeom>
          <a:noFill/>
          <a:ln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7214969" y="5345140"/>
            <a:ext cx="1277292" cy="1103390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3770830" y="4900243"/>
            <a:ext cx="1115667" cy="860655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965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6" grpId="0" animBg="1"/>
      <p:bldP spid="37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5904571"/>
              </p:ext>
            </p:extLst>
          </p:nvPr>
        </p:nvGraphicFramePr>
        <p:xfrm>
          <a:off x="959511" y="553673"/>
          <a:ext cx="7325416" cy="3702858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915677"/>
                <a:gridCol w="915677"/>
                <a:gridCol w="915677"/>
                <a:gridCol w="915677"/>
                <a:gridCol w="915677"/>
                <a:gridCol w="915677"/>
                <a:gridCol w="915677"/>
                <a:gridCol w="915677"/>
              </a:tblGrid>
              <a:tr h="617143"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8.00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9.00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10.00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11.00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12.00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13.00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14.00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MO.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  <a:endParaRPr lang="cs-CZ" sz="1800" kern="12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TUE.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WE.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TH.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FR.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Music"/>
          <p:cNvSpPr>
            <a:spLocks noEditPoints="1" noChangeArrowheads="1"/>
          </p:cNvSpPr>
          <p:nvPr/>
        </p:nvSpPr>
        <p:spPr bwMode="auto">
          <a:xfrm>
            <a:off x="7640153" y="3115293"/>
            <a:ext cx="360040" cy="401608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9" name="Picture 5" descr="C:\Documents and Settings\Jana\Local Settings\Temporary Internet Files\Content.IE5\D3IBLA5L\MC900430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626" y="2467004"/>
            <a:ext cx="332158" cy="50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Jana\Local Settings\Temporary Internet Files\Content.IE5\PI5YMQ0U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721" y="1842972"/>
            <a:ext cx="576064" cy="58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Jana\Local Settings\Temporary Internet Files\Content.IE5\Q3INFNSA\MC9003536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744" y="1838313"/>
            <a:ext cx="900312" cy="58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Documents and Settings\Jana\Local Settings\Temporary Internet Files\Content.IE5\PI5YMQ0U\MC90044175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212" y="3634121"/>
            <a:ext cx="589359" cy="58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Program Files\Microsoft Office\MEDIA\CAGCAT10\j0292982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249" y="3078460"/>
            <a:ext cx="527322" cy="52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Documents and Settings\Jana\Local Settings\Temporary Internet Files\Content.IE5\PI5YMQ0U\MC9004136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337" y="1177202"/>
            <a:ext cx="449441" cy="5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Documents and Settings\Jana\Local Settings\Temporary Internet Files\Content.IE5\PI5YMQ0U\MC9004108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282" y="1199092"/>
            <a:ext cx="614845" cy="58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Documents and Settings\Jana\Local Settings\Temporary Internet Files\Content.IE5\D3IBLA5L\MC90044173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483" y="1680259"/>
            <a:ext cx="822960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Documents and Settings\Jana\Local Settings\Temporary Internet Files\Content.IE5\PI5YMQ0U\MC9004108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249" y="2427917"/>
            <a:ext cx="614845" cy="58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Documents and Settings\Jana\Local Settings\Temporary Internet Files\Content.IE5\D3IBLA5L\MC90044173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546" y="2904617"/>
            <a:ext cx="822960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1" descr="C:\Documents and Settings\Jana\Local Settings\Temporary Internet Files\Content.IE5\PI5YMQ0U\MC90044175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927" y="3633826"/>
            <a:ext cx="589359" cy="58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1537054" y="4386220"/>
            <a:ext cx="6387537" cy="584565"/>
            <a:chOff x="929207" y="4444002"/>
            <a:chExt cx="6387537" cy="584565"/>
          </a:xfrm>
        </p:grpSpPr>
        <p:sp>
          <p:nvSpPr>
            <p:cNvPr id="4" name="TextovéPole 3"/>
            <p:cNvSpPr txBox="1"/>
            <p:nvPr/>
          </p:nvSpPr>
          <p:spPr>
            <a:xfrm>
              <a:off x="929207" y="4509120"/>
              <a:ext cx="63875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rgbClr val="FF0000"/>
                  </a:solidFill>
                </a:rPr>
                <a:t>I´ve</a:t>
              </a:r>
              <a:r>
                <a:rPr lang="cs-CZ" sz="2400" dirty="0" smtClean="0">
                  <a:solidFill>
                    <a:srgbClr val="FF0000"/>
                  </a:solidFill>
                </a:rPr>
                <a:t>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got</a:t>
              </a:r>
              <a:r>
                <a:rPr lang="cs-CZ" sz="2400" dirty="0" smtClean="0">
                  <a:solidFill>
                    <a:srgbClr val="FF0000"/>
                  </a:solidFill>
                </a:rPr>
                <a:t>           on_ _ _ _ _ _ 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at</a:t>
              </a:r>
              <a:r>
                <a:rPr lang="cs-CZ" sz="2400" dirty="0" smtClean="0">
                  <a:solidFill>
                    <a:srgbClr val="FF0000"/>
                  </a:solidFill>
                </a:rPr>
                <a:t> 11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o´clock</a:t>
              </a:r>
              <a:r>
                <a:rPr lang="cs-CZ" sz="2400" dirty="0" smtClean="0">
                  <a:solidFill>
                    <a:srgbClr val="FF0000"/>
                  </a:solidFill>
                </a:rPr>
                <a:t>.  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pic>
          <p:nvPicPr>
            <p:cNvPr id="27" name="Picture 3" descr="C:\Documents and Settings\Jana\Local Settings\Temporary Internet Files\Content.IE5\PI5YMQ0U\MC900410855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7229" y="4444002"/>
              <a:ext cx="614845" cy="5845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929206" y="4970785"/>
            <a:ext cx="7603234" cy="506390"/>
            <a:chOff x="929206" y="5139911"/>
            <a:chExt cx="7603234" cy="506390"/>
          </a:xfrm>
        </p:grpSpPr>
        <p:sp>
          <p:nvSpPr>
            <p:cNvPr id="31" name="TextovéPole 30"/>
            <p:cNvSpPr txBox="1"/>
            <p:nvPr/>
          </p:nvSpPr>
          <p:spPr>
            <a:xfrm>
              <a:off x="929206" y="5184636"/>
              <a:ext cx="76032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rgbClr val="FF0000"/>
                  </a:solidFill>
                </a:rPr>
                <a:t>We´ve</a:t>
              </a:r>
              <a:r>
                <a:rPr lang="cs-CZ" sz="2400" dirty="0" smtClean="0">
                  <a:solidFill>
                    <a:srgbClr val="FF0000"/>
                  </a:solidFill>
                </a:rPr>
                <a:t>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got</a:t>
              </a:r>
              <a:r>
                <a:rPr lang="cs-CZ" sz="2400" dirty="0" smtClean="0">
                  <a:solidFill>
                    <a:srgbClr val="FF0000"/>
                  </a:solidFill>
                </a:rPr>
                <a:t>           on _ _ _ _ _ _ _ _ _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at</a:t>
              </a:r>
              <a:r>
                <a:rPr lang="cs-CZ" sz="2400" dirty="0" smtClean="0">
                  <a:solidFill>
                    <a:srgbClr val="FF0000"/>
                  </a:solidFill>
                </a:rPr>
                <a:t> 11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o´clock</a:t>
              </a:r>
              <a:r>
                <a:rPr lang="cs-CZ" sz="2400" dirty="0" smtClean="0">
                  <a:solidFill>
                    <a:srgbClr val="FF0000"/>
                  </a:solidFill>
                </a:rPr>
                <a:t>.  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pic>
          <p:nvPicPr>
            <p:cNvPr id="34" name="Picture 5" descr="C:\Documents and Settings\Jana\Local Settings\Temporary Internet Files\Content.IE5\D3IBLA5L\MC90043032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60" y="5139911"/>
              <a:ext cx="332158" cy="5063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6" name="TextovéPole 35"/>
          <p:cNvSpPr txBox="1"/>
          <p:nvPr/>
        </p:nvSpPr>
        <p:spPr>
          <a:xfrm>
            <a:off x="1010665" y="5645675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  </a:t>
            </a:r>
            <a:r>
              <a:rPr lang="cs-CZ" sz="2400" b="1" dirty="0" smtClean="0"/>
              <a:t>1+2=  </a:t>
            </a:r>
            <a:r>
              <a:rPr lang="cs-CZ" sz="2400" dirty="0" smtClean="0">
                <a:solidFill>
                  <a:srgbClr val="FF0000"/>
                </a:solidFill>
              </a:rPr>
              <a:t>on _ _ _ _ _ _ _ _ 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8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21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620488"/>
              </p:ext>
            </p:extLst>
          </p:nvPr>
        </p:nvGraphicFramePr>
        <p:xfrm>
          <a:off x="959511" y="553673"/>
          <a:ext cx="7325416" cy="3702858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915677"/>
                <a:gridCol w="915677"/>
                <a:gridCol w="915677"/>
                <a:gridCol w="915677"/>
                <a:gridCol w="915677"/>
                <a:gridCol w="915677"/>
                <a:gridCol w="915677"/>
                <a:gridCol w="915677"/>
              </a:tblGrid>
              <a:tr h="617143"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8.00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9.00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10.00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11.00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12.00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13.00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14.00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MO.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  <a:endParaRPr lang="cs-CZ" sz="1800" kern="12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TUE.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WE.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TH.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FR.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Music"/>
          <p:cNvSpPr>
            <a:spLocks noEditPoints="1" noChangeArrowheads="1"/>
          </p:cNvSpPr>
          <p:nvPr/>
        </p:nvSpPr>
        <p:spPr bwMode="auto">
          <a:xfrm>
            <a:off x="7640153" y="3115293"/>
            <a:ext cx="360040" cy="401608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9" name="Picture 5" descr="C:\Documents and Settings\Jana\Local Settings\Temporary Internet Files\Content.IE5\D3IBLA5L\MC900430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626" y="2467004"/>
            <a:ext cx="332158" cy="50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Jana\Local Settings\Temporary Internet Files\Content.IE5\PI5YMQ0U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721" y="1842972"/>
            <a:ext cx="576064" cy="58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Jana\Local Settings\Temporary Internet Files\Content.IE5\Q3INFNSA\MC9003536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744" y="1838313"/>
            <a:ext cx="900312" cy="58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Documents and Settings\Jana\Local Settings\Temporary Internet Files\Content.IE5\PI5YMQ0U\MC90044175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212" y="3634121"/>
            <a:ext cx="589359" cy="58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Program Files\Microsoft Office\MEDIA\CAGCAT10\j0292982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249" y="3078460"/>
            <a:ext cx="527322" cy="52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Documents and Settings\Jana\Local Settings\Temporary Internet Files\Content.IE5\PI5YMQ0U\MC9004136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337" y="1177202"/>
            <a:ext cx="449441" cy="5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Documents and Settings\Jana\Local Settings\Temporary Internet Files\Content.IE5\PI5YMQ0U\MC9004108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282" y="1199092"/>
            <a:ext cx="614845" cy="58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Documents and Settings\Jana\Local Settings\Temporary Internet Files\Content.IE5\D3IBLA5L\MC90044173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483" y="1680259"/>
            <a:ext cx="822960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Documents and Settings\Jana\Local Settings\Temporary Internet Files\Content.IE5\PI5YMQ0U\MC9004108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249" y="2427917"/>
            <a:ext cx="614845" cy="58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Documents and Settings\Jana\Local Settings\Temporary Internet Files\Content.IE5\D3IBLA5L\MC90044173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546" y="2904617"/>
            <a:ext cx="822960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1" descr="C:\Documents and Settings\Jana\Local Settings\Temporary Internet Files\Content.IE5\PI5YMQ0U\MC90044175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927" y="3633826"/>
            <a:ext cx="589359" cy="58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929206" y="5015510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b="1" dirty="0" smtClean="0"/>
              <a:t>a - </a:t>
            </a:r>
            <a:r>
              <a:rPr lang="cs-CZ" sz="2400" b="1" dirty="0" err="1" smtClean="0"/>
              <a:t>an</a:t>
            </a:r>
            <a:r>
              <a:rPr lang="cs-CZ" sz="2400" b="1" dirty="0" smtClean="0"/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on _ _ _ _ _ _ _ 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10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010665" y="5645675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  </a:t>
            </a:r>
            <a:r>
              <a:rPr lang="cs-CZ" sz="2400" b="1" dirty="0" smtClean="0"/>
              <a:t>i – y </a:t>
            </a:r>
            <a:r>
              <a:rPr lang="cs-CZ" sz="2400" dirty="0" smtClean="0">
                <a:solidFill>
                  <a:srgbClr val="FF0000"/>
                </a:solidFill>
              </a:rPr>
              <a:t>on _ _ _ _ _ _ _ _ 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9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537054" y="4451338"/>
            <a:ext cx="6387537" cy="461665"/>
            <a:chOff x="1537054" y="4451338"/>
            <a:chExt cx="6387537" cy="461665"/>
          </a:xfrm>
        </p:grpSpPr>
        <p:sp>
          <p:nvSpPr>
            <p:cNvPr id="4" name="TextovéPole 3"/>
            <p:cNvSpPr txBox="1"/>
            <p:nvPr/>
          </p:nvSpPr>
          <p:spPr>
            <a:xfrm>
              <a:off x="1537054" y="4451338"/>
              <a:ext cx="63875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rgbClr val="FF0000"/>
                  </a:solidFill>
                </a:rPr>
                <a:t>We´ve</a:t>
              </a:r>
              <a:r>
                <a:rPr lang="cs-CZ" sz="2400" dirty="0" smtClean="0">
                  <a:solidFill>
                    <a:srgbClr val="FF0000"/>
                  </a:solidFill>
                </a:rPr>
                <a:t>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got</a:t>
              </a:r>
              <a:r>
                <a:rPr lang="cs-CZ" sz="2400" dirty="0" smtClean="0">
                  <a:solidFill>
                    <a:srgbClr val="FF0000"/>
                  </a:solidFill>
                </a:rPr>
                <a:t>           on_ _ _ _ _ _  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at</a:t>
              </a:r>
              <a:r>
                <a:rPr lang="cs-CZ" sz="2400" dirty="0" smtClean="0">
                  <a:solidFill>
                    <a:srgbClr val="FF0000"/>
                  </a:solidFill>
                </a:rPr>
                <a:t> 10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o´clock</a:t>
              </a:r>
              <a:r>
                <a:rPr lang="cs-CZ" sz="2400" dirty="0" smtClean="0">
                  <a:solidFill>
                    <a:srgbClr val="FF0000"/>
                  </a:solidFill>
                </a:rPr>
                <a:t>.  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pic>
          <p:nvPicPr>
            <p:cNvPr id="23" name="Picture 11" descr="C:\Documents and Settings\Jana\Local Settings\Temporary Internet Files\Content.IE5\PI5YMQ0U\MC900441754[1].pn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7686" y="4501019"/>
              <a:ext cx="358526" cy="3585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1366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0957422"/>
              </p:ext>
            </p:extLst>
          </p:nvPr>
        </p:nvGraphicFramePr>
        <p:xfrm>
          <a:off x="959511" y="553673"/>
          <a:ext cx="7325416" cy="3702858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915677"/>
                <a:gridCol w="915677"/>
                <a:gridCol w="915677"/>
                <a:gridCol w="915677"/>
                <a:gridCol w="915677"/>
                <a:gridCol w="915677"/>
                <a:gridCol w="915677"/>
                <a:gridCol w="915677"/>
              </a:tblGrid>
              <a:tr h="617143"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8.00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9.00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10.00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11.00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12.00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13.00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14.00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MO.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  <a:endParaRPr lang="cs-CZ" sz="1800" kern="12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TUE.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WE.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TH.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6171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FR.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Music"/>
          <p:cNvSpPr>
            <a:spLocks noEditPoints="1" noChangeArrowheads="1"/>
          </p:cNvSpPr>
          <p:nvPr/>
        </p:nvSpPr>
        <p:spPr bwMode="auto">
          <a:xfrm>
            <a:off x="7640153" y="3115293"/>
            <a:ext cx="360040" cy="401608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9" name="Picture 5" descr="C:\Documents and Settings\Jana\Local Settings\Temporary Internet Files\Content.IE5\D3IBLA5L\MC900430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626" y="2467004"/>
            <a:ext cx="332158" cy="50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Jana\Local Settings\Temporary Internet Files\Content.IE5\PI5YMQ0U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721" y="1842972"/>
            <a:ext cx="576064" cy="58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Jana\Local Settings\Temporary Internet Files\Content.IE5\Q3INFNSA\MC9003536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744" y="1838313"/>
            <a:ext cx="900312" cy="58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Documents and Settings\Jana\Local Settings\Temporary Internet Files\Content.IE5\PI5YMQ0U\MC90044175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212" y="3634121"/>
            <a:ext cx="589359" cy="58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Program Files\Microsoft Office\MEDIA\CAGCAT10\j0292982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249" y="3078460"/>
            <a:ext cx="527322" cy="52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Documents and Settings\Jana\Local Settings\Temporary Internet Files\Content.IE5\PI5YMQ0U\MC9004136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337" y="1177202"/>
            <a:ext cx="449441" cy="5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Documents and Settings\Jana\Local Settings\Temporary Internet Files\Content.IE5\PI5YMQ0U\MC9004108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282" y="1199092"/>
            <a:ext cx="614845" cy="58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Documents and Settings\Jana\Local Settings\Temporary Internet Files\Content.IE5\D3IBLA5L\MC90044173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483" y="1680259"/>
            <a:ext cx="822960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Documents and Settings\Jana\Local Settings\Temporary Internet Files\Content.IE5\PI5YMQ0U\MC9004108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249" y="2427917"/>
            <a:ext cx="614845" cy="58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Documents and Settings\Jana\Local Settings\Temporary Internet Files\Content.IE5\D3IBLA5L\MC900441734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546" y="2904617"/>
            <a:ext cx="822960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1" descr="C:\Documents and Settings\Jana\Local Settings\Temporary Internet Files\Content.IE5\PI5YMQ0U\MC90044175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927" y="3633826"/>
            <a:ext cx="589359" cy="58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537054" y="4389697"/>
            <a:ext cx="6387537" cy="584945"/>
            <a:chOff x="1537054" y="4389697"/>
            <a:chExt cx="6387537" cy="584945"/>
          </a:xfrm>
        </p:grpSpPr>
        <p:sp>
          <p:nvSpPr>
            <p:cNvPr id="4" name="TextovéPole 3"/>
            <p:cNvSpPr txBox="1"/>
            <p:nvPr/>
          </p:nvSpPr>
          <p:spPr>
            <a:xfrm>
              <a:off x="1537054" y="4451338"/>
              <a:ext cx="638753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rgbClr val="FF0000"/>
                  </a:solidFill>
                </a:rPr>
                <a:t>We´ve</a:t>
              </a:r>
              <a:r>
                <a:rPr lang="cs-CZ" sz="2400" dirty="0" smtClean="0">
                  <a:solidFill>
                    <a:srgbClr val="FF0000"/>
                  </a:solidFill>
                </a:rPr>
                <a:t>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got</a:t>
              </a:r>
              <a:r>
                <a:rPr lang="cs-CZ" sz="2400" dirty="0" smtClean="0">
                  <a:solidFill>
                    <a:srgbClr val="FF0000"/>
                  </a:solidFill>
                </a:rPr>
                <a:t>           on_ _ _ _ _ _ _ 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at</a:t>
              </a:r>
              <a:r>
                <a:rPr lang="cs-CZ" sz="2400" dirty="0" smtClean="0">
                  <a:solidFill>
                    <a:srgbClr val="FF0000"/>
                  </a:solidFill>
                </a:rPr>
                <a:t> 13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o´clock</a:t>
              </a:r>
              <a:r>
                <a:rPr lang="cs-CZ" sz="2400" dirty="0" smtClean="0">
                  <a:solidFill>
                    <a:srgbClr val="FF0000"/>
                  </a:solidFill>
                </a:rPr>
                <a:t>.  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pic>
          <p:nvPicPr>
            <p:cNvPr id="21" name="Picture 6" descr="C:\Documents and Settings\Jana\Local Settings\Temporary Internet Files\Content.IE5\PI5YMQ0U\MC90041254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7057" y="4389697"/>
              <a:ext cx="576064" cy="5849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929206" y="5015510"/>
            <a:ext cx="7603234" cy="520521"/>
            <a:chOff x="929206" y="5015510"/>
            <a:chExt cx="7603234" cy="520521"/>
          </a:xfrm>
        </p:grpSpPr>
        <p:sp>
          <p:nvSpPr>
            <p:cNvPr id="31" name="TextovéPole 30"/>
            <p:cNvSpPr txBox="1"/>
            <p:nvPr/>
          </p:nvSpPr>
          <p:spPr>
            <a:xfrm>
              <a:off x="929206" y="5015510"/>
              <a:ext cx="76032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rgbClr val="FF0000"/>
                  </a:solidFill>
                </a:rPr>
                <a:t>I´ve</a:t>
              </a:r>
              <a:r>
                <a:rPr lang="cs-CZ" sz="2400" dirty="0" smtClean="0">
                  <a:solidFill>
                    <a:srgbClr val="FF0000"/>
                  </a:solidFill>
                </a:rPr>
                <a:t>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got</a:t>
              </a:r>
              <a:r>
                <a:rPr lang="cs-CZ" sz="2400" dirty="0" smtClean="0">
                  <a:solidFill>
                    <a:srgbClr val="FF0000"/>
                  </a:solidFill>
                </a:rPr>
                <a:t>              on _ _ _ _ _ _ _ _ 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at</a:t>
              </a:r>
              <a:r>
                <a:rPr lang="cs-CZ" sz="2400" dirty="0" smtClean="0">
                  <a:solidFill>
                    <a:srgbClr val="FF0000"/>
                  </a:solidFill>
                </a:rPr>
                <a:t> 10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o´clock</a:t>
              </a:r>
              <a:r>
                <a:rPr lang="cs-CZ" sz="2400" dirty="0" smtClean="0">
                  <a:solidFill>
                    <a:srgbClr val="FF0000"/>
                  </a:solidFill>
                </a:rPr>
                <a:t>.  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pic>
          <p:nvPicPr>
            <p:cNvPr id="22" name="Picture 13" descr="C:\Program Files\Microsoft Office\MEDIA\CAGCAT10\j0292982.wmf"/>
            <p:cNvPicPr>
              <a:picLocks noChangeAspect="1" noChangeArrowheads="1"/>
            </p:cNvPicPr>
            <p:nvPr/>
          </p:nvPicPr>
          <p:blipFill>
            <a:blip r:embed="rId7" cstate="print"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27767" y="5015510"/>
              <a:ext cx="527322" cy="520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1010665" y="5645675"/>
            <a:ext cx="7603234" cy="461665"/>
            <a:chOff x="1010665" y="5645675"/>
            <a:chExt cx="7603234" cy="461665"/>
          </a:xfrm>
        </p:grpSpPr>
        <p:sp>
          <p:nvSpPr>
            <p:cNvPr id="36" name="TextovéPole 35"/>
            <p:cNvSpPr txBox="1"/>
            <p:nvPr/>
          </p:nvSpPr>
          <p:spPr>
            <a:xfrm>
              <a:off x="1010665" y="5645675"/>
              <a:ext cx="76032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>
                  <a:solidFill>
                    <a:srgbClr val="FF0000"/>
                  </a:solidFill>
                </a:rPr>
                <a:t>I´ve</a:t>
              </a:r>
              <a:r>
                <a:rPr lang="cs-CZ" sz="2400" dirty="0" smtClean="0">
                  <a:solidFill>
                    <a:srgbClr val="FF0000"/>
                  </a:solidFill>
                </a:rPr>
                <a:t>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got</a:t>
              </a:r>
              <a:r>
                <a:rPr lang="cs-CZ" sz="2400" dirty="0" smtClean="0">
                  <a:solidFill>
                    <a:srgbClr val="FF0000"/>
                  </a:solidFill>
                </a:rPr>
                <a:t>         on _ _ _ _ _ _ _ _ 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at</a:t>
              </a:r>
              <a:r>
                <a:rPr lang="cs-CZ" sz="2400" dirty="0" smtClean="0">
                  <a:solidFill>
                    <a:srgbClr val="FF0000"/>
                  </a:solidFill>
                </a:rPr>
                <a:t> 14 </a:t>
              </a:r>
              <a:r>
                <a:rPr lang="cs-CZ" sz="2400" dirty="0" err="1" smtClean="0">
                  <a:solidFill>
                    <a:srgbClr val="FF0000"/>
                  </a:solidFill>
                </a:rPr>
                <a:t>o´clock</a:t>
              </a:r>
              <a:r>
                <a:rPr lang="cs-CZ" sz="2400" dirty="0" smtClean="0">
                  <a:solidFill>
                    <a:srgbClr val="FF0000"/>
                  </a:solidFill>
                </a:rPr>
                <a:t>.  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5" name="Music"/>
            <p:cNvSpPr>
              <a:spLocks noEditPoints="1" noChangeArrowheads="1"/>
            </p:cNvSpPr>
            <p:nvPr/>
          </p:nvSpPr>
          <p:spPr bwMode="auto">
            <a:xfrm>
              <a:off x="3230895" y="5645675"/>
              <a:ext cx="360040" cy="401608"/>
            </a:xfrm>
            <a:custGeom>
              <a:avLst/>
              <a:gdLst>
                <a:gd name="T0" fmla="*/ 7352 w 21600"/>
                <a:gd name="T1" fmla="*/ 46 h 21600"/>
                <a:gd name="T2" fmla="*/ 7373 w 21600"/>
                <a:gd name="T3" fmla="*/ 9900 h 21600"/>
                <a:gd name="T4" fmla="*/ 21683 w 21600"/>
                <a:gd name="T5" fmla="*/ 10061 h 21600"/>
                <a:gd name="T6" fmla="*/ 7352 w 21600"/>
                <a:gd name="T7" fmla="*/ 46 h 21600"/>
                <a:gd name="T8" fmla="*/ 21600 w 21600"/>
                <a:gd name="T9" fmla="*/ 0 h 21600"/>
                <a:gd name="T10" fmla="*/ 7975 w 21600"/>
                <a:gd name="T11" fmla="*/ 923 h 21600"/>
                <a:gd name="T12" fmla="*/ 20935 w 21600"/>
                <a:gd name="T13" fmla="*/ 5354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T10" t="T11" r="T12" b="T13"/>
              <a:pathLst>
                <a:path w="21600" h="21600">
                  <a:moveTo>
                    <a:pt x="7352" y="46"/>
                  </a:moveTo>
                  <a:lnTo>
                    <a:pt x="7373" y="9900"/>
                  </a:lnTo>
                  <a:lnTo>
                    <a:pt x="7352" y="16107"/>
                  </a:lnTo>
                  <a:lnTo>
                    <a:pt x="7103" y="15969"/>
                  </a:lnTo>
                  <a:lnTo>
                    <a:pt x="6729" y="15692"/>
                  </a:lnTo>
                  <a:lnTo>
                    <a:pt x="6355" y="15553"/>
                  </a:lnTo>
                  <a:lnTo>
                    <a:pt x="5981" y="15415"/>
                  </a:lnTo>
                  <a:lnTo>
                    <a:pt x="5607" y="15276"/>
                  </a:lnTo>
                  <a:lnTo>
                    <a:pt x="5109" y="15138"/>
                  </a:lnTo>
                  <a:lnTo>
                    <a:pt x="4735" y="15138"/>
                  </a:lnTo>
                  <a:lnTo>
                    <a:pt x="4236" y="15138"/>
                  </a:lnTo>
                  <a:lnTo>
                    <a:pt x="3364" y="15138"/>
                  </a:lnTo>
                  <a:lnTo>
                    <a:pt x="2616" y="15276"/>
                  </a:lnTo>
                  <a:lnTo>
                    <a:pt x="1869" y="15692"/>
                  </a:lnTo>
                  <a:lnTo>
                    <a:pt x="1246" y="15969"/>
                  </a:lnTo>
                  <a:lnTo>
                    <a:pt x="747" y="16523"/>
                  </a:lnTo>
                  <a:lnTo>
                    <a:pt x="373" y="17076"/>
                  </a:lnTo>
                  <a:lnTo>
                    <a:pt x="124" y="17630"/>
                  </a:lnTo>
                  <a:lnTo>
                    <a:pt x="0" y="18323"/>
                  </a:lnTo>
                  <a:lnTo>
                    <a:pt x="124" y="19015"/>
                  </a:lnTo>
                  <a:lnTo>
                    <a:pt x="373" y="19569"/>
                  </a:lnTo>
                  <a:lnTo>
                    <a:pt x="747" y="20123"/>
                  </a:lnTo>
                  <a:lnTo>
                    <a:pt x="1246" y="20676"/>
                  </a:lnTo>
                  <a:lnTo>
                    <a:pt x="1869" y="21092"/>
                  </a:lnTo>
                  <a:lnTo>
                    <a:pt x="2616" y="21369"/>
                  </a:lnTo>
                  <a:lnTo>
                    <a:pt x="3364" y="21507"/>
                  </a:lnTo>
                  <a:lnTo>
                    <a:pt x="4236" y="21646"/>
                  </a:lnTo>
                  <a:lnTo>
                    <a:pt x="5109" y="21507"/>
                  </a:lnTo>
                  <a:lnTo>
                    <a:pt x="5856" y="21369"/>
                  </a:lnTo>
                  <a:lnTo>
                    <a:pt x="6604" y="21092"/>
                  </a:lnTo>
                  <a:lnTo>
                    <a:pt x="7227" y="20676"/>
                  </a:lnTo>
                  <a:lnTo>
                    <a:pt x="7726" y="20123"/>
                  </a:lnTo>
                  <a:lnTo>
                    <a:pt x="8100" y="19569"/>
                  </a:lnTo>
                  <a:lnTo>
                    <a:pt x="8349" y="19015"/>
                  </a:lnTo>
                  <a:lnTo>
                    <a:pt x="8473" y="18323"/>
                  </a:lnTo>
                  <a:lnTo>
                    <a:pt x="8473" y="6276"/>
                  </a:lnTo>
                  <a:lnTo>
                    <a:pt x="20561" y="6276"/>
                  </a:lnTo>
                  <a:lnTo>
                    <a:pt x="20561" y="16107"/>
                  </a:lnTo>
                  <a:lnTo>
                    <a:pt x="20187" y="15830"/>
                  </a:lnTo>
                  <a:lnTo>
                    <a:pt x="19938" y="15692"/>
                  </a:lnTo>
                  <a:lnTo>
                    <a:pt x="19564" y="15553"/>
                  </a:lnTo>
                  <a:lnTo>
                    <a:pt x="19190" y="15415"/>
                  </a:lnTo>
                  <a:lnTo>
                    <a:pt x="18692" y="15276"/>
                  </a:lnTo>
                  <a:lnTo>
                    <a:pt x="18318" y="15138"/>
                  </a:lnTo>
                  <a:lnTo>
                    <a:pt x="17944" y="15138"/>
                  </a:lnTo>
                  <a:lnTo>
                    <a:pt x="17446" y="15138"/>
                  </a:lnTo>
                  <a:lnTo>
                    <a:pt x="16573" y="15138"/>
                  </a:lnTo>
                  <a:lnTo>
                    <a:pt x="15826" y="15276"/>
                  </a:lnTo>
                  <a:lnTo>
                    <a:pt x="15078" y="15692"/>
                  </a:lnTo>
                  <a:lnTo>
                    <a:pt x="14455" y="15969"/>
                  </a:lnTo>
                  <a:lnTo>
                    <a:pt x="13956" y="16523"/>
                  </a:lnTo>
                  <a:lnTo>
                    <a:pt x="13583" y="17076"/>
                  </a:lnTo>
                  <a:lnTo>
                    <a:pt x="13333" y="17630"/>
                  </a:lnTo>
                  <a:lnTo>
                    <a:pt x="13209" y="18323"/>
                  </a:lnTo>
                  <a:lnTo>
                    <a:pt x="13333" y="19015"/>
                  </a:lnTo>
                  <a:lnTo>
                    <a:pt x="13583" y="19569"/>
                  </a:lnTo>
                  <a:lnTo>
                    <a:pt x="13956" y="20123"/>
                  </a:lnTo>
                  <a:lnTo>
                    <a:pt x="14455" y="20676"/>
                  </a:lnTo>
                  <a:lnTo>
                    <a:pt x="15078" y="21092"/>
                  </a:lnTo>
                  <a:lnTo>
                    <a:pt x="15826" y="21369"/>
                  </a:lnTo>
                  <a:lnTo>
                    <a:pt x="16573" y="21507"/>
                  </a:lnTo>
                  <a:lnTo>
                    <a:pt x="17446" y="21646"/>
                  </a:lnTo>
                  <a:lnTo>
                    <a:pt x="18318" y="21507"/>
                  </a:lnTo>
                  <a:lnTo>
                    <a:pt x="19066" y="21369"/>
                  </a:lnTo>
                  <a:lnTo>
                    <a:pt x="19813" y="21092"/>
                  </a:lnTo>
                  <a:lnTo>
                    <a:pt x="20436" y="20676"/>
                  </a:lnTo>
                  <a:lnTo>
                    <a:pt x="20935" y="20123"/>
                  </a:lnTo>
                  <a:lnTo>
                    <a:pt x="21309" y="19569"/>
                  </a:lnTo>
                  <a:lnTo>
                    <a:pt x="21558" y="19015"/>
                  </a:lnTo>
                  <a:lnTo>
                    <a:pt x="21683" y="18323"/>
                  </a:lnTo>
                  <a:lnTo>
                    <a:pt x="21683" y="10061"/>
                  </a:lnTo>
                  <a:lnTo>
                    <a:pt x="21683" y="46"/>
                  </a:lnTo>
                  <a:lnTo>
                    <a:pt x="7352" y="46"/>
                  </a:ln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52370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31478" y="4473062"/>
            <a:ext cx="6387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We´ve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/>
              <a:t>P.E. </a:t>
            </a:r>
            <a:r>
              <a:rPr lang="cs-CZ" sz="2400" dirty="0" smtClean="0">
                <a:solidFill>
                  <a:srgbClr val="FF0000"/>
                </a:solidFill>
              </a:rPr>
              <a:t>on</a:t>
            </a:r>
            <a:r>
              <a:rPr lang="cs-CZ" sz="2400" dirty="0" smtClean="0"/>
              <a:t> </a:t>
            </a:r>
            <a:r>
              <a:rPr lang="cs-CZ" sz="2400" dirty="0" err="1" smtClean="0"/>
              <a:t>Tuesday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13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923629" y="5131485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/>
              <a:t>I.T. </a:t>
            </a:r>
            <a:r>
              <a:rPr lang="cs-CZ" sz="2400" dirty="0" smtClean="0">
                <a:solidFill>
                  <a:srgbClr val="FF0000"/>
                </a:solidFill>
              </a:rPr>
              <a:t>on </a:t>
            </a:r>
            <a:r>
              <a:rPr lang="cs-CZ" sz="2400" dirty="0" err="1" smtClean="0"/>
              <a:t>Thursday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10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23629" y="5789911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/>
              <a:t>Music</a:t>
            </a:r>
            <a:r>
              <a:rPr lang="cs-CZ" sz="2400" dirty="0" smtClean="0">
                <a:solidFill>
                  <a:srgbClr val="FF0000"/>
                </a:solidFill>
              </a:rPr>
              <a:t> on </a:t>
            </a:r>
            <a:r>
              <a:rPr lang="cs-CZ" sz="2400" dirty="0" err="1" smtClean="0"/>
              <a:t>Thursday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14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31478" y="522524"/>
            <a:ext cx="6387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/>
              <a:t>Science</a:t>
            </a:r>
            <a:r>
              <a:rPr lang="cs-CZ" sz="2400" dirty="0" smtClean="0">
                <a:solidFill>
                  <a:srgbClr val="FF0000"/>
                </a:solidFill>
              </a:rPr>
              <a:t> on </a:t>
            </a:r>
            <a:r>
              <a:rPr lang="cs-CZ" sz="2400" dirty="0" err="1" smtClean="0"/>
              <a:t>Monday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11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23629" y="1180947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We´ve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err="1" smtClean="0"/>
              <a:t>History</a:t>
            </a:r>
            <a:r>
              <a:rPr lang="cs-CZ" sz="2400" dirty="0" smtClean="0">
                <a:solidFill>
                  <a:srgbClr val="FF0000"/>
                </a:solidFill>
              </a:rPr>
              <a:t> on </a:t>
            </a:r>
            <a:r>
              <a:rPr lang="cs-CZ" sz="2400" dirty="0" err="1" smtClean="0"/>
              <a:t>Wednesday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11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923629" y="1839370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err="1" smtClean="0"/>
              <a:t>Maths</a:t>
            </a:r>
            <a:r>
              <a:rPr lang="cs-CZ" sz="2400" b="1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on </a:t>
            </a:r>
            <a:r>
              <a:rPr lang="cs-CZ" sz="2400" dirty="0" err="1" smtClean="0"/>
              <a:t>Thursday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8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923629" y="3156216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err="1" smtClean="0"/>
              <a:t>English</a:t>
            </a:r>
            <a:r>
              <a:rPr lang="cs-CZ" sz="2400" b="1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on </a:t>
            </a:r>
            <a:r>
              <a:rPr lang="cs-CZ" sz="2400" dirty="0" err="1" smtClean="0"/>
              <a:t>Tuesday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10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923629" y="3814639"/>
            <a:ext cx="7603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I´ve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/>
              <a:t>Czech</a:t>
            </a:r>
            <a:r>
              <a:rPr lang="cs-CZ" sz="2400" b="1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on </a:t>
            </a:r>
            <a:r>
              <a:rPr lang="cs-CZ" sz="2400" dirty="0" err="1" smtClean="0"/>
              <a:t>Thursday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9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531478" y="2497793"/>
            <a:ext cx="6387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We´ve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Art</a:t>
            </a:r>
            <a:r>
              <a:rPr lang="cs-CZ" sz="2400" dirty="0" smtClean="0">
                <a:solidFill>
                  <a:srgbClr val="FF0000"/>
                </a:solidFill>
              </a:rPr>
              <a:t>  on </a:t>
            </a:r>
            <a:r>
              <a:rPr lang="cs-CZ" sz="2400" dirty="0" err="1" smtClean="0"/>
              <a:t>Friday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at</a:t>
            </a:r>
            <a:r>
              <a:rPr lang="cs-CZ" sz="2400" dirty="0" smtClean="0">
                <a:solidFill>
                  <a:srgbClr val="FF0000"/>
                </a:solidFill>
              </a:rPr>
              <a:t> 10 </a:t>
            </a:r>
            <a:r>
              <a:rPr lang="cs-CZ" sz="2400" dirty="0" err="1" smtClean="0">
                <a:solidFill>
                  <a:srgbClr val="FF0000"/>
                </a:solidFill>
              </a:rPr>
              <a:t>o´clock</a:t>
            </a:r>
            <a:r>
              <a:rPr lang="cs-CZ" sz="2400" dirty="0" smtClean="0">
                <a:solidFill>
                  <a:srgbClr val="FF0000"/>
                </a:solidFill>
              </a:rPr>
              <a:t>.  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5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1" grpId="0"/>
      <p:bldP spid="36" grpId="0"/>
      <p:bldP spid="28" grpId="0"/>
      <p:bldP spid="32" grpId="0"/>
      <p:bldP spid="34" grpId="0"/>
      <p:bldP spid="35" grpId="0"/>
      <p:bldP spid="37" grpId="0"/>
      <p:bldP spid="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371" y="-7796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6446330"/>
              </p:ext>
            </p:extLst>
          </p:nvPr>
        </p:nvGraphicFramePr>
        <p:xfrm>
          <a:off x="935899" y="1121417"/>
          <a:ext cx="7109904" cy="21945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888738"/>
                <a:gridCol w="888738"/>
                <a:gridCol w="888738"/>
                <a:gridCol w="888738"/>
                <a:gridCol w="888738"/>
                <a:gridCol w="888738"/>
                <a:gridCol w="888738"/>
                <a:gridCol w="888738"/>
              </a:tblGrid>
              <a:tr h="323803"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8.00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9.00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10.00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11.00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12.00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13.00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14.00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2380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MO.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  <a:endParaRPr lang="cs-CZ" sz="1800" kern="12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2380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TUE.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2380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WE.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2380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TH.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cs-CZ" sz="1800" b="0" baseline="0" dirty="0" err="1" smtClean="0"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2380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FR.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r>
                        <a:rPr lang="cs-CZ" sz="1800" b="0" baseline="0" dirty="0" smtClean="0">
                          <a:latin typeface="Arial" pitchFamily="34" charset="0"/>
                          <a:cs typeface="Arial" pitchFamily="34" charset="0"/>
                        </a:rPr>
                        <a:t> - y</a:t>
                      </a: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Arial" pitchFamily="34" charset="0"/>
                          <a:cs typeface="Arial" pitchFamily="34" charset="0"/>
                        </a:rPr>
                        <a:t>1+2=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lunch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Music"/>
          <p:cNvSpPr>
            <a:spLocks noEditPoints="1" noChangeArrowheads="1"/>
          </p:cNvSpPr>
          <p:nvPr/>
        </p:nvSpPr>
        <p:spPr bwMode="auto">
          <a:xfrm>
            <a:off x="7460954" y="2636285"/>
            <a:ext cx="180020" cy="223427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9" name="Picture 5" descr="C:\Documents and Settings\Jana\Local Settings\Temporary Internet Files\Content.IE5\D3IBLA5L\MC900430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430" y="2224198"/>
            <a:ext cx="226910" cy="34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Jana\Local Settings\Temporary Internet Files\Content.IE5\PI5YMQ0U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158" y="1854604"/>
            <a:ext cx="341305" cy="346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Documents and Settings\Jana\Local Settings\Temporary Internet Files\Content.IE5\PI5YMQ0U\MC90044175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189" y="2966989"/>
            <a:ext cx="36004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Program Files\Microsoft Office\MEDIA\CAGCAT10\j0292982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932" y="2636285"/>
            <a:ext cx="293364" cy="28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Documents and Settings\Jana\Local Settings\Temporary Internet Files\Content.IE5\PI5YMQ0U\MC9004136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836" y="1476439"/>
            <a:ext cx="306315" cy="37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Documents and Settings\Jana\Local Settings\Temporary Internet Files\Content.IE5\PI5YMQ0U\MC9004108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832" y="1489413"/>
            <a:ext cx="384107" cy="36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C:\Documents and Settings\Jana\Local Settings\Temporary Internet Files\Content.IE5\D3IBLA5L\MC90044173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643" y="2492896"/>
            <a:ext cx="510207" cy="51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9578" y="3421204"/>
            <a:ext cx="375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 smtClean="0"/>
              <a:t>When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have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you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got</a:t>
            </a:r>
            <a:r>
              <a:rPr lang="cs-CZ" sz="2400" i="1" dirty="0" smtClean="0"/>
              <a:t> I.T. ?</a:t>
            </a:r>
            <a:endParaRPr lang="cs-CZ" sz="24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43600" y="3365740"/>
            <a:ext cx="41879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on </a:t>
            </a:r>
            <a:r>
              <a:rPr lang="cs-CZ" dirty="0" err="1"/>
              <a:t>Monday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/>
              <a:t>9 </a:t>
            </a:r>
            <a:r>
              <a:rPr lang="cs-CZ" dirty="0" err="1"/>
              <a:t>o´clock</a:t>
            </a:r>
            <a:r>
              <a:rPr lang="cs-CZ" dirty="0"/>
              <a:t>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1462" y="404664"/>
            <a:ext cx="2917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rgbClr val="FF0000"/>
                </a:solidFill>
              </a:rPr>
              <a:t>A</a:t>
            </a:r>
            <a:r>
              <a:rPr lang="cs-CZ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</a:rPr>
              <a:t> </a:t>
            </a:r>
            <a:r>
              <a:rPr lang="cs-CZ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rgbClr val="92D050"/>
                </a:solidFill>
              </a:rPr>
              <a:t>G</a:t>
            </a:r>
            <a:r>
              <a:rPr lang="cs-CZ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accent6"/>
                </a:solidFill>
              </a:rPr>
              <a:t>A</a:t>
            </a:r>
            <a:r>
              <a:rPr lang="cs-CZ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rgbClr val="0070C0"/>
                </a:solidFill>
              </a:rPr>
              <a:t>M</a:t>
            </a:r>
            <a:r>
              <a:rPr lang="cs-CZ" sz="4000" b="1" dirty="0" smtClean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rgbClr val="FF00FF"/>
                </a:solidFill>
              </a:rPr>
              <a:t>E</a:t>
            </a:r>
            <a:endParaRPr lang="cs-CZ" sz="4000" b="1" dirty="0"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rgbClr val="FF00FF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2972" y="3811009"/>
            <a:ext cx="4307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smtClean="0"/>
              <a:t>Music </a:t>
            </a:r>
            <a:r>
              <a:rPr lang="cs-CZ" dirty="0"/>
              <a:t>on </a:t>
            </a:r>
            <a:r>
              <a:rPr lang="cs-CZ" dirty="0" err="1"/>
              <a:t>Friday</a:t>
            </a:r>
            <a:r>
              <a:rPr lang="cs-CZ" dirty="0"/>
              <a:t>?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562110" y="4041841"/>
            <a:ext cx="4307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Maths</a:t>
            </a:r>
            <a:r>
              <a:rPr lang="cs-CZ" dirty="0" smtClean="0"/>
              <a:t> on </a:t>
            </a:r>
            <a:r>
              <a:rPr lang="cs-CZ" dirty="0" err="1" smtClean="0"/>
              <a:t>Wednesday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29903" y="4796901"/>
            <a:ext cx="4307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/>
              <a:t>on </a:t>
            </a:r>
            <a:r>
              <a:rPr lang="cs-CZ" dirty="0" err="1"/>
              <a:t>Friday</a:t>
            </a:r>
            <a:r>
              <a:rPr lang="cs-CZ" dirty="0"/>
              <a:t>?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22503" y="5112955"/>
            <a:ext cx="4307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/>
              <a:t> </a:t>
            </a:r>
            <a:r>
              <a:rPr lang="cs-CZ" dirty="0" smtClean="0"/>
              <a:t>Czech?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4758" y="4281958"/>
            <a:ext cx="4307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lessons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on </a:t>
            </a:r>
            <a:r>
              <a:rPr lang="cs-CZ" dirty="0" err="1" smtClean="0"/>
              <a:t>Thursday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83888" y="5258566"/>
            <a:ext cx="4307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2" name="Picture 6" descr="C:\Documents and Settings\Jana\Local Settings\Temporary Internet Files\Content.IE5\PI5YMQ0U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54604"/>
            <a:ext cx="341305" cy="346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4" descr="C:\Documents and Settings\Jana\Local Settings\Temporary Internet Files\Content.IE5\D3IBLA5L\MC900441734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903" y="1772783"/>
            <a:ext cx="510207" cy="51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Documents and Settings\Jana\Local Settings\Temporary Internet Files\Content.IE5\PI5YMQ0U\MC9004108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189" y="2271094"/>
            <a:ext cx="384107" cy="36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1" descr="C:\Documents and Settings\Jana\Local Settings\Temporary Internet Files\Content.IE5\PI5YMQ0U\MC90044175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668" y="2967378"/>
            <a:ext cx="36004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4493046" y="5661248"/>
            <a:ext cx="4307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lessons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on </a:t>
            </a:r>
            <a:r>
              <a:rPr lang="cs-CZ" dirty="0" err="1" smtClean="0"/>
              <a:t>Tuesday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52971" y="5574620"/>
            <a:ext cx="4307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on </a:t>
            </a:r>
            <a:r>
              <a:rPr lang="cs-CZ" dirty="0" err="1" smtClean="0"/>
              <a:t>Tuesday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11 </a:t>
            </a:r>
            <a:r>
              <a:rPr lang="cs-CZ" dirty="0" err="1" smtClean="0"/>
              <a:t>o´clock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25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6" grpId="0"/>
      <p:bldP spid="6" grpId="1"/>
      <p:bldP spid="23" grpId="0"/>
      <p:bldP spid="25" grpId="0"/>
      <p:bldP spid="28" grpId="0"/>
      <p:bldP spid="29" grpId="0"/>
      <p:bldP spid="30" grpId="0"/>
      <p:bldP spid="31" grpId="0"/>
      <p:bldP spid="36" grpId="0"/>
      <p:bldP spid="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18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33718</TotalTime>
  <Words>768</Words>
  <Application>Microsoft Office PowerPoint</Application>
  <PresentationFormat>Předvádění na obrazovce (4:3)</PresentationFormat>
  <Paragraphs>248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Timetable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1Sl1</cp:lastModifiedBy>
  <cp:revision>42</cp:revision>
  <dcterms:created xsi:type="dcterms:W3CDTF">2012-03-27T20:12:41Z</dcterms:created>
  <dcterms:modified xsi:type="dcterms:W3CDTF">2012-09-09T22:16:08Z</dcterms:modified>
</cp:coreProperties>
</file>