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89" r:id="rId2"/>
  </p:sldMasterIdLst>
  <p:sldIdLst>
    <p:sldId id="278" r:id="rId3"/>
    <p:sldId id="256" r:id="rId4"/>
    <p:sldId id="267" r:id="rId5"/>
    <p:sldId id="272" r:id="rId6"/>
    <p:sldId id="273" r:id="rId7"/>
    <p:sldId id="274" r:id="rId8"/>
    <p:sldId id="275" r:id="rId9"/>
    <p:sldId id="276" r:id="rId10"/>
    <p:sldId id="27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4660"/>
  </p:normalViewPr>
  <p:slideViewPr>
    <p:cSldViewPr>
      <p:cViewPr varScale="1">
        <p:scale>
          <a:sx n="47" d="100"/>
          <a:sy n="47" d="100"/>
        </p:scale>
        <p:origin x="-103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261 w 6027"/>
                <a:gd name="T1" fmla="*/ 369 h 2296"/>
                <a:gd name="T2" fmla="*/ 0 w 6027"/>
                <a:gd name="T3" fmla="*/ 369 h 2296"/>
                <a:gd name="T4" fmla="*/ 0 w 6027"/>
                <a:gd name="T5" fmla="*/ 0 h 2296"/>
                <a:gd name="T6" fmla="*/ 5261 w 6027"/>
                <a:gd name="T7" fmla="*/ 0 h 2296"/>
                <a:gd name="T8" fmla="*/ 5261 w 6027"/>
                <a:gd name="T9" fmla="*/ 369 h 2296"/>
                <a:gd name="T10" fmla="*/ 5261 w 6027"/>
                <a:gd name="T11" fmla="*/ 369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2147483647 w 5748"/>
              <a:gd name="T1" fmla="*/ 2147483647 h 246"/>
              <a:gd name="T2" fmla="*/ 0 w 5748"/>
              <a:gd name="T3" fmla="*/ 2147483647 h 246"/>
              <a:gd name="T4" fmla="*/ 0 w 5748"/>
              <a:gd name="T5" fmla="*/ 0 h 246"/>
              <a:gd name="T6" fmla="*/ 2147483647 w 5748"/>
              <a:gd name="T7" fmla="*/ 0 h 246"/>
              <a:gd name="T8" fmla="*/ 2147483647 w 5748"/>
              <a:gd name="T9" fmla="*/ 2147483647 h 246"/>
              <a:gd name="T10" fmla="*/ 2147483647 w 5748"/>
              <a:gd name="T11" fmla="*/ 214748364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5 h 353"/>
                  <a:gd name="T4" fmla="*/ 24 w 186"/>
                  <a:gd name="T5" fmla="*/ 43 h 353"/>
                  <a:gd name="T6" fmla="*/ 18 w 186"/>
                  <a:gd name="T7" fmla="*/ 93 h 353"/>
                  <a:gd name="T8" fmla="*/ 42 w 186"/>
                  <a:gd name="T9" fmla="*/ 160 h 353"/>
                  <a:gd name="T10" fmla="*/ 48 w 186"/>
                  <a:gd name="T11" fmla="*/ 227 h 353"/>
                  <a:gd name="T12" fmla="*/ 0 w 186"/>
                  <a:gd name="T13" fmla="*/ 495 h 353"/>
                  <a:gd name="T14" fmla="*/ 54 w 186"/>
                  <a:gd name="T15" fmla="*/ 327 h 353"/>
                  <a:gd name="T16" fmla="*/ 84 w 186"/>
                  <a:gd name="T17" fmla="*/ 303 h 353"/>
                  <a:gd name="T18" fmla="*/ 126 w 186"/>
                  <a:gd name="T19" fmla="*/ 177 h 353"/>
                  <a:gd name="T20" fmla="*/ 144 w 186"/>
                  <a:gd name="T21" fmla="*/ 168 h 353"/>
                  <a:gd name="T22" fmla="*/ 144 w 186"/>
                  <a:gd name="T23" fmla="*/ 126 h 353"/>
                  <a:gd name="T24" fmla="*/ 186 w 186"/>
                  <a:gd name="T25" fmla="*/ 93 h 353"/>
                  <a:gd name="T26" fmla="*/ 162 w 186"/>
                  <a:gd name="T27" fmla="*/ 84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9 h 66"/>
                  <a:gd name="T8" fmla="*/ 6 w 155"/>
                  <a:gd name="T9" fmla="*/ 25 h 66"/>
                  <a:gd name="T10" fmla="*/ 0 w 155"/>
                  <a:gd name="T11" fmla="*/ 34 h 66"/>
                  <a:gd name="T12" fmla="*/ 78 w 155"/>
                  <a:gd name="T13" fmla="*/ 84 h 66"/>
                  <a:gd name="T14" fmla="*/ 96 w 155"/>
                  <a:gd name="T15" fmla="*/ 59 h 66"/>
                  <a:gd name="T16" fmla="*/ 155 w 155"/>
                  <a:gd name="T17" fmla="*/ 93 h 66"/>
                  <a:gd name="T18" fmla="*/ 126 w 155"/>
                  <a:gd name="T19" fmla="*/ 3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52 h 72"/>
                  <a:gd name="T2" fmla="*/ 0 w 42"/>
                  <a:gd name="T3" fmla="*/ 26 h 72"/>
                  <a:gd name="T4" fmla="*/ 12 w 42"/>
                  <a:gd name="T5" fmla="*/ 9 h 72"/>
                  <a:gd name="T6" fmla="*/ 0 w 42"/>
                  <a:gd name="T7" fmla="*/ 9 h 72"/>
                  <a:gd name="T8" fmla="*/ 12 w 42"/>
                  <a:gd name="T9" fmla="*/ 9 h 72"/>
                  <a:gd name="T10" fmla="*/ 24 w 42"/>
                  <a:gd name="T11" fmla="*/ 9 h 72"/>
                  <a:gd name="T12" fmla="*/ 36 w 42"/>
                  <a:gd name="T13" fmla="*/ 9 h 72"/>
                  <a:gd name="T14" fmla="*/ 42 w 42"/>
                  <a:gd name="T15" fmla="*/ 0 h 72"/>
                  <a:gd name="T16" fmla="*/ 30 w 42"/>
                  <a:gd name="T17" fmla="*/ 26 h 72"/>
                  <a:gd name="T18" fmla="*/ 42 w 42"/>
                  <a:gd name="T19" fmla="*/ 69 h 72"/>
                  <a:gd name="T20" fmla="*/ 12 w 42"/>
                  <a:gd name="T21" fmla="*/ 102 h 72"/>
                  <a:gd name="T22" fmla="*/ 6 w 42"/>
                  <a:gd name="T23" fmla="*/ 52 h 72"/>
                  <a:gd name="T24" fmla="*/ 6 w 42"/>
                  <a:gd name="T25" fmla="*/ 52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3 h 287"/>
                <a:gd name="T4" fmla="*/ 66 w 365"/>
                <a:gd name="T5" fmla="*/ 114 h 287"/>
                <a:gd name="T6" fmla="*/ 143 w 365"/>
                <a:gd name="T7" fmla="*/ 189 h 287"/>
                <a:gd name="T8" fmla="*/ 191 w 365"/>
                <a:gd name="T9" fmla="*/ 174 h 287"/>
                <a:gd name="T10" fmla="*/ 341 w 365"/>
                <a:gd name="T11" fmla="*/ 299 h 287"/>
                <a:gd name="T12" fmla="*/ 305 w 365"/>
                <a:gd name="T13" fmla="*/ 180 h 287"/>
                <a:gd name="T14" fmla="*/ 365 w 365"/>
                <a:gd name="T15" fmla="*/ 138 h 287"/>
                <a:gd name="T16" fmla="*/ 359 w 365"/>
                <a:gd name="T17" fmla="*/ 132 h 287"/>
                <a:gd name="T18" fmla="*/ 335 w 365"/>
                <a:gd name="T19" fmla="*/ 120 h 287"/>
                <a:gd name="T20" fmla="*/ 299 w 365"/>
                <a:gd name="T21" fmla="*/ 93 h 287"/>
                <a:gd name="T22" fmla="*/ 257 w 365"/>
                <a:gd name="T23" fmla="*/ 75 h 287"/>
                <a:gd name="T24" fmla="*/ 215 w 365"/>
                <a:gd name="T25" fmla="*/ 57 h 287"/>
                <a:gd name="T26" fmla="*/ 173 w 365"/>
                <a:gd name="T27" fmla="*/ 39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3 h 60"/>
                <a:gd name="T16" fmla="*/ 65 w 71"/>
                <a:gd name="T17" fmla="*/ 45 h 60"/>
                <a:gd name="T18" fmla="*/ 71 w 71"/>
                <a:gd name="T19" fmla="*/ 57 h 60"/>
                <a:gd name="T20" fmla="*/ 71 w 71"/>
                <a:gd name="T21" fmla="*/ 63 h 60"/>
                <a:gd name="T22" fmla="*/ 59 w 71"/>
                <a:gd name="T23" fmla="*/ 57 h 60"/>
                <a:gd name="T24" fmla="*/ 47 w 71"/>
                <a:gd name="T25" fmla="*/ 45 h 60"/>
                <a:gd name="T26" fmla="*/ 23 w 71"/>
                <a:gd name="T27" fmla="*/ 33 h 60"/>
                <a:gd name="T28" fmla="*/ 23 w 71"/>
                <a:gd name="T29" fmla="*/ 39 h 60"/>
                <a:gd name="T30" fmla="*/ 18 w 71"/>
                <a:gd name="T31" fmla="*/ 45 h 60"/>
                <a:gd name="T32" fmla="*/ 12 w 71"/>
                <a:gd name="T33" fmla="*/ 51 h 60"/>
                <a:gd name="T34" fmla="*/ 6 w 71"/>
                <a:gd name="T35" fmla="*/ 51 h 60"/>
                <a:gd name="T36" fmla="*/ 6 w 71"/>
                <a:gd name="T37" fmla="*/ 51 h 60"/>
                <a:gd name="T38" fmla="*/ 6 w 71"/>
                <a:gd name="T39" fmla="*/ 39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7 h 162"/>
                <a:gd name="T10" fmla="*/ 96 w 161"/>
                <a:gd name="T11" fmla="*/ 63 h 162"/>
                <a:gd name="T12" fmla="*/ 102 w 161"/>
                <a:gd name="T13" fmla="*/ 75 h 162"/>
                <a:gd name="T14" fmla="*/ 108 w 161"/>
                <a:gd name="T15" fmla="*/ 87 h 162"/>
                <a:gd name="T16" fmla="*/ 120 w 161"/>
                <a:gd name="T17" fmla="*/ 99 h 162"/>
                <a:gd name="T18" fmla="*/ 143 w 161"/>
                <a:gd name="T19" fmla="*/ 117 h 162"/>
                <a:gd name="T20" fmla="*/ 155 w 161"/>
                <a:gd name="T21" fmla="*/ 144 h 162"/>
                <a:gd name="T22" fmla="*/ 161 w 161"/>
                <a:gd name="T23" fmla="*/ 162 h 162"/>
                <a:gd name="T24" fmla="*/ 161 w 161"/>
                <a:gd name="T25" fmla="*/ 168 h 162"/>
                <a:gd name="T26" fmla="*/ 96 w 161"/>
                <a:gd name="T27" fmla="*/ 105 h 162"/>
                <a:gd name="T28" fmla="*/ 30 w 161"/>
                <a:gd name="T29" fmla="*/ 57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3 h 60"/>
                <a:gd name="T4" fmla="*/ 41 w 59"/>
                <a:gd name="T5" fmla="*/ 39 h 60"/>
                <a:gd name="T6" fmla="*/ 47 w 59"/>
                <a:gd name="T7" fmla="*/ 45 h 60"/>
                <a:gd name="T8" fmla="*/ 53 w 59"/>
                <a:gd name="T9" fmla="*/ 57 h 60"/>
                <a:gd name="T10" fmla="*/ 53 w 59"/>
                <a:gd name="T11" fmla="*/ 63 h 60"/>
                <a:gd name="T12" fmla="*/ 47 w 59"/>
                <a:gd name="T13" fmla="*/ 57 h 60"/>
                <a:gd name="T14" fmla="*/ 35 w 59"/>
                <a:gd name="T15" fmla="*/ 51 h 60"/>
                <a:gd name="T16" fmla="*/ 23 w 59"/>
                <a:gd name="T17" fmla="*/ 39 h 60"/>
                <a:gd name="T18" fmla="*/ 17 w 59"/>
                <a:gd name="T19" fmla="*/ 33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9 h 204"/>
                <a:gd name="T2" fmla="*/ 245 w 245"/>
                <a:gd name="T3" fmla="*/ 45 h 204"/>
                <a:gd name="T4" fmla="*/ 209 w 245"/>
                <a:gd name="T5" fmla="*/ 87 h 204"/>
                <a:gd name="T6" fmla="*/ 143 w 245"/>
                <a:gd name="T7" fmla="*/ 138 h 204"/>
                <a:gd name="T8" fmla="*/ 167 w 245"/>
                <a:gd name="T9" fmla="*/ 162 h 204"/>
                <a:gd name="T10" fmla="*/ 179 w 245"/>
                <a:gd name="T11" fmla="*/ 213 h 204"/>
                <a:gd name="T12" fmla="*/ 77 w 245"/>
                <a:gd name="T13" fmla="*/ 138 h 204"/>
                <a:gd name="T14" fmla="*/ 47 w 245"/>
                <a:gd name="T15" fmla="*/ 87 h 204"/>
                <a:gd name="T16" fmla="*/ 89 w 245"/>
                <a:gd name="T17" fmla="*/ 69 h 204"/>
                <a:gd name="T18" fmla="*/ 59 w 245"/>
                <a:gd name="T19" fmla="*/ 39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9 h 204"/>
                <a:gd name="T50" fmla="*/ 233 w 245"/>
                <a:gd name="T51" fmla="*/ 39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42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43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31930-EC0A-4347-BD27-77BB9229CA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374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4F2BD-E1B0-40C0-AFE5-12A43FE356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434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0893CA-08CD-4100-AB85-7209DB473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48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A48099-E420-4E09-9FFD-2880FC4F8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954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E3422E-15A3-4B40-B9A0-D7C0EBFF2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60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E58BE0-9A21-49DA-9431-CF42C4B27A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132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E0CFD3-D5DF-4A8B-9002-96BE1C8A4B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405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F240ED-E35E-47FE-ACED-AE35DF2F2A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393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E87031-37E9-41E0-9187-5D37FEC3A5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86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6D917E-D19F-4C14-B1F6-F22F36467E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233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D565D9-0931-40E8-AE32-6214FD8EF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17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28600"/>
            <a:ext cx="82296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4FDE76-A3B3-4A36-A24C-6FC8018927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6714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0EAD16F-A705-4D4D-A091-BDB123366E73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4170A-2EDF-4BA4-979D-D346385A3A6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6017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87ECEA0-D977-4142-AA87-427D6681147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2B480-214C-4CEA-AF2F-4B71A6AAB4C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21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76CF48-0A33-44C8-A404-894DF7412FA4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E549C3-EB0C-4891-94BB-B49CD111610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2874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2DF4F08-FC5D-4BB9-A1CC-5CEAA0FC53C7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AB3546-ECC4-4E1A-BA9C-27E557B7E35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9279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10FE706-39A4-442F-8514-EB8484E7AAD1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C06590-2E94-4E5D-BC32-5ABAE25ABD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1087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DC2BCE-D952-4EE2-8402-2627B27F5237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4534E2-EA3C-46FB-9EF3-E3EB6174EC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0992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0A8E6EB-8D5C-44F7-9203-B9A2DD83B1B7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BC8373-2C49-4823-8F27-4939A31DC20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9892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4CF4CE-5AC7-4704-BD9E-D2B6891455F2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FDD691-1AC1-4760-B58E-41B9DF04E08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3814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C803DA5-BAD8-4228-A7B8-1C1223E744BF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7B0FA9-F769-4C24-BDF2-4A5307B8CEB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9208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0BA705A-199D-448C-95CC-14899A664203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78C5BE-6A32-41A1-850E-AA8042F8FEF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7531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C82364A-C3B1-4168-8F8C-8EF8BC281221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6652D3-FDF8-42E5-A736-40E878DB410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101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04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261 w 6027"/>
                <a:gd name="T1" fmla="*/ 369 h 2296"/>
                <a:gd name="T2" fmla="*/ 0 w 6027"/>
                <a:gd name="T3" fmla="*/ 369 h 2296"/>
                <a:gd name="T4" fmla="*/ 0 w 6027"/>
                <a:gd name="T5" fmla="*/ 0 h 2296"/>
                <a:gd name="T6" fmla="*/ 5261 w 6027"/>
                <a:gd name="T7" fmla="*/ 0 h 2296"/>
                <a:gd name="T8" fmla="*/ 5261 w 6027"/>
                <a:gd name="T9" fmla="*/ 369 h 2296"/>
                <a:gd name="T10" fmla="*/ 5261 w 6027"/>
                <a:gd name="T11" fmla="*/ 369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2147483647 w 5748"/>
              <a:gd name="T1" fmla="*/ 2147483647 h 246"/>
              <a:gd name="T2" fmla="*/ 0 w 5748"/>
              <a:gd name="T3" fmla="*/ 2147483647 h 246"/>
              <a:gd name="T4" fmla="*/ 0 w 5748"/>
              <a:gd name="T5" fmla="*/ 0 h 246"/>
              <a:gd name="T6" fmla="*/ 2147483647 w 5748"/>
              <a:gd name="T7" fmla="*/ 0 h 246"/>
              <a:gd name="T8" fmla="*/ 2147483647 w 5748"/>
              <a:gd name="T9" fmla="*/ 2147483647 h 246"/>
              <a:gd name="T10" fmla="*/ 2147483647 w 5748"/>
              <a:gd name="T11" fmla="*/ 214748364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10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44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5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5 h 353"/>
                  <a:gd name="T4" fmla="*/ 24 w 186"/>
                  <a:gd name="T5" fmla="*/ 43 h 353"/>
                  <a:gd name="T6" fmla="*/ 18 w 186"/>
                  <a:gd name="T7" fmla="*/ 93 h 353"/>
                  <a:gd name="T8" fmla="*/ 42 w 186"/>
                  <a:gd name="T9" fmla="*/ 160 h 353"/>
                  <a:gd name="T10" fmla="*/ 48 w 186"/>
                  <a:gd name="T11" fmla="*/ 227 h 353"/>
                  <a:gd name="T12" fmla="*/ 0 w 186"/>
                  <a:gd name="T13" fmla="*/ 495 h 353"/>
                  <a:gd name="T14" fmla="*/ 54 w 186"/>
                  <a:gd name="T15" fmla="*/ 327 h 353"/>
                  <a:gd name="T16" fmla="*/ 84 w 186"/>
                  <a:gd name="T17" fmla="*/ 303 h 353"/>
                  <a:gd name="T18" fmla="*/ 126 w 186"/>
                  <a:gd name="T19" fmla="*/ 177 h 353"/>
                  <a:gd name="T20" fmla="*/ 144 w 186"/>
                  <a:gd name="T21" fmla="*/ 168 h 353"/>
                  <a:gd name="T22" fmla="*/ 144 w 186"/>
                  <a:gd name="T23" fmla="*/ 126 h 353"/>
                  <a:gd name="T24" fmla="*/ 186 w 186"/>
                  <a:gd name="T25" fmla="*/ 93 h 353"/>
                  <a:gd name="T26" fmla="*/ 162 w 186"/>
                  <a:gd name="T27" fmla="*/ 84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6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7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9 h 66"/>
                  <a:gd name="T8" fmla="*/ 6 w 155"/>
                  <a:gd name="T9" fmla="*/ 25 h 66"/>
                  <a:gd name="T10" fmla="*/ 0 w 155"/>
                  <a:gd name="T11" fmla="*/ 34 h 66"/>
                  <a:gd name="T12" fmla="*/ 78 w 155"/>
                  <a:gd name="T13" fmla="*/ 84 h 66"/>
                  <a:gd name="T14" fmla="*/ 96 w 155"/>
                  <a:gd name="T15" fmla="*/ 59 h 66"/>
                  <a:gd name="T16" fmla="*/ 155 w 155"/>
                  <a:gd name="T17" fmla="*/ 93 h 66"/>
                  <a:gd name="T18" fmla="*/ 126 w 155"/>
                  <a:gd name="T19" fmla="*/ 3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8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52 h 72"/>
                  <a:gd name="T2" fmla="*/ 0 w 42"/>
                  <a:gd name="T3" fmla="*/ 26 h 72"/>
                  <a:gd name="T4" fmla="*/ 12 w 42"/>
                  <a:gd name="T5" fmla="*/ 9 h 72"/>
                  <a:gd name="T6" fmla="*/ 0 w 42"/>
                  <a:gd name="T7" fmla="*/ 9 h 72"/>
                  <a:gd name="T8" fmla="*/ 12 w 42"/>
                  <a:gd name="T9" fmla="*/ 9 h 72"/>
                  <a:gd name="T10" fmla="*/ 24 w 42"/>
                  <a:gd name="T11" fmla="*/ 9 h 72"/>
                  <a:gd name="T12" fmla="*/ 36 w 42"/>
                  <a:gd name="T13" fmla="*/ 9 h 72"/>
                  <a:gd name="T14" fmla="*/ 42 w 42"/>
                  <a:gd name="T15" fmla="*/ 0 h 72"/>
                  <a:gd name="T16" fmla="*/ 30 w 42"/>
                  <a:gd name="T17" fmla="*/ 26 h 72"/>
                  <a:gd name="T18" fmla="*/ 42 w 42"/>
                  <a:gd name="T19" fmla="*/ 69 h 72"/>
                  <a:gd name="T20" fmla="*/ 12 w 42"/>
                  <a:gd name="T21" fmla="*/ 102 h 72"/>
                  <a:gd name="T22" fmla="*/ 6 w 42"/>
                  <a:gd name="T23" fmla="*/ 52 h 72"/>
                  <a:gd name="T24" fmla="*/ 6 w 42"/>
                  <a:gd name="T25" fmla="*/ 52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11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035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3 h 287"/>
                <a:gd name="T4" fmla="*/ 66 w 365"/>
                <a:gd name="T5" fmla="*/ 114 h 287"/>
                <a:gd name="T6" fmla="*/ 143 w 365"/>
                <a:gd name="T7" fmla="*/ 189 h 287"/>
                <a:gd name="T8" fmla="*/ 191 w 365"/>
                <a:gd name="T9" fmla="*/ 174 h 287"/>
                <a:gd name="T10" fmla="*/ 341 w 365"/>
                <a:gd name="T11" fmla="*/ 299 h 287"/>
                <a:gd name="T12" fmla="*/ 305 w 365"/>
                <a:gd name="T13" fmla="*/ 180 h 287"/>
                <a:gd name="T14" fmla="*/ 365 w 365"/>
                <a:gd name="T15" fmla="*/ 138 h 287"/>
                <a:gd name="T16" fmla="*/ 359 w 365"/>
                <a:gd name="T17" fmla="*/ 132 h 287"/>
                <a:gd name="T18" fmla="*/ 335 w 365"/>
                <a:gd name="T19" fmla="*/ 120 h 287"/>
                <a:gd name="T20" fmla="*/ 299 w 365"/>
                <a:gd name="T21" fmla="*/ 93 h 287"/>
                <a:gd name="T22" fmla="*/ 257 w 365"/>
                <a:gd name="T23" fmla="*/ 75 h 287"/>
                <a:gd name="T24" fmla="*/ 215 w 365"/>
                <a:gd name="T25" fmla="*/ 57 h 287"/>
                <a:gd name="T26" fmla="*/ 173 w 365"/>
                <a:gd name="T27" fmla="*/ 39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6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3 h 60"/>
                <a:gd name="T16" fmla="*/ 65 w 71"/>
                <a:gd name="T17" fmla="*/ 45 h 60"/>
                <a:gd name="T18" fmla="*/ 71 w 71"/>
                <a:gd name="T19" fmla="*/ 57 h 60"/>
                <a:gd name="T20" fmla="*/ 71 w 71"/>
                <a:gd name="T21" fmla="*/ 63 h 60"/>
                <a:gd name="T22" fmla="*/ 59 w 71"/>
                <a:gd name="T23" fmla="*/ 57 h 60"/>
                <a:gd name="T24" fmla="*/ 47 w 71"/>
                <a:gd name="T25" fmla="*/ 45 h 60"/>
                <a:gd name="T26" fmla="*/ 23 w 71"/>
                <a:gd name="T27" fmla="*/ 33 h 60"/>
                <a:gd name="T28" fmla="*/ 23 w 71"/>
                <a:gd name="T29" fmla="*/ 39 h 60"/>
                <a:gd name="T30" fmla="*/ 18 w 71"/>
                <a:gd name="T31" fmla="*/ 45 h 60"/>
                <a:gd name="T32" fmla="*/ 12 w 71"/>
                <a:gd name="T33" fmla="*/ 51 h 60"/>
                <a:gd name="T34" fmla="*/ 6 w 71"/>
                <a:gd name="T35" fmla="*/ 51 h 60"/>
                <a:gd name="T36" fmla="*/ 6 w 71"/>
                <a:gd name="T37" fmla="*/ 51 h 60"/>
                <a:gd name="T38" fmla="*/ 6 w 71"/>
                <a:gd name="T39" fmla="*/ 39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7 h 162"/>
                <a:gd name="T10" fmla="*/ 96 w 161"/>
                <a:gd name="T11" fmla="*/ 63 h 162"/>
                <a:gd name="T12" fmla="*/ 102 w 161"/>
                <a:gd name="T13" fmla="*/ 75 h 162"/>
                <a:gd name="T14" fmla="*/ 108 w 161"/>
                <a:gd name="T15" fmla="*/ 87 h 162"/>
                <a:gd name="T16" fmla="*/ 120 w 161"/>
                <a:gd name="T17" fmla="*/ 99 h 162"/>
                <a:gd name="T18" fmla="*/ 143 w 161"/>
                <a:gd name="T19" fmla="*/ 117 h 162"/>
                <a:gd name="T20" fmla="*/ 155 w 161"/>
                <a:gd name="T21" fmla="*/ 144 h 162"/>
                <a:gd name="T22" fmla="*/ 161 w 161"/>
                <a:gd name="T23" fmla="*/ 162 h 162"/>
                <a:gd name="T24" fmla="*/ 161 w 161"/>
                <a:gd name="T25" fmla="*/ 168 h 162"/>
                <a:gd name="T26" fmla="*/ 96 w 161"/>
                <a:gd name="T27" fmla="*/ 105 h 162"/>
                <a:gd name="T28" fmla="*/ 30 w 161"/>
                <a:gd name="T29" fmla="*/ 57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3 h 60"/>
                <a:gd name="T4" fmla="*/ 41 w 59"/>
                <a:gd name="T5" fmla="*/ 39 h 60"/>
                <a:gd name="T6" fmla="*/ 47 w 59"/>
                <a:gd name="T7" fmla="*/ 45 h 60"/>
                <a:gd name="T8" fmla="*/ 53 w 59"/>
                <a:gd name="T9" fmla="*/ 57 h 60"/>
                <a:gd name="T10" fmla="*/ 53 w 59"/>
                <a:gd name="T11" fmla="*/ 63 h 60"/>
                <a:gd name="T12" fmla="*/ 47 w 59"/>
                <a:gd name="T13" fmla="*/ 57 h 60"/>
                <a:gd name="T14" fmla="*/ 35 w 59"/>
                <a:gd name="T15" fmla="*/ 51 h 60"/>
                <a:gd name="T16" fmla="*/ 23 w 59"/>
                <a:gd name="T17" fmla="*/ 39 h 60"/>
                <a:gd name="T18" fmla="*/ 17 w 59"/>
                <a:gd name="T19" fmla="*/ 33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9 h 204"/>
                <a:gd name="T2" fmla="*/ 245 w 245"/>
                <a:gd name="T3" fmla="*/ 45 h 204"/>
                <a:gd name="T4" fmla="*/ 209 w 245"/>
                <a:gd name="T5" fmla="*/ 87 h 204"/>
                <a:gd name="T6" fmla="*/ 143 w 245"/>
                <a:gd name="T7" fmla="*/ 138 h 204"/>
                <a:gd name="T8" fmla="*/ 167 w 245"/>
                <a:gd name="T9" fmla="*/ 162 h 204"/>
                <a:gd name="T10" fmla="*/ 179 w 245"/>
                <a:gd name="T11" fmla="*/ 213 h 204"/>
                <a:gd name="T12" fmla="*/ 77 w 245"/>
                <a:gd name="T13" fmla="*/ 138 h 204"/>
                <a:gd name="T14" fmla="*/ 47 w 245"/>
                <a:gd name="T15" fmla="*/ 87 h 204"/>
                <a:gd name="T16" fmla="*/ 89 w 245"/>
                <a:gd name="T17" fmla="*/ 69 h 204"/>
                <a:gd name="T18" fmla="*/ 59 w 245"/>
                <a:gd name="T19" fmla="*/ 39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9 h 204"/>
                <a:gd name="T50" fmla="*/ 233 w 245"/>
                <a:gd name="T51" fmla="*/ 39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18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20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1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2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84F03351-9216-42CB-8885-37801E2D81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12" r:id="rId1"/>
    <p:sldLayoutId id="2147483700" r:id="rId2"/>
    <p:sldLayoutId id="2147483699" r:id="rId3"/>
    <p:sldLayoutId id="2147483698" r:id="rId4"/>
    <p:sldLayoutId id="2147483697" r:id="rId5"/>
    <p:sldLayoutId id="2147483696" r:id="rId6"/>
    <p:sldLayoutId id="2147483695" r:id="rId7"/>
    <p:sldLayoutId id="2147483694" r:id="rId8"/>
    <p:sldLayoutId id="2147483693" r:id="rId9"/>
    <p:sldLayoutId id="2147483692" r:id="rId10"/>
    <p:sldLayoutId id="2147483691" r:id="rId11"/>
    <p:sldLayoutId id="2147483690" r:id="rId12"/>
  </p:sldLayoutIdLst>
  <p:transition advClick="0" advTm="60000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B90C167A-6106-469A-9600-B655D27116D5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4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4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D9974C5-ABB1-4547-9D36-A8704B44F7E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VY_32_INOVACE_52_Asie opakování</a:t>
            </a:r>
          </a:p>
        </p:txBody>
      </p:sp>
      <p:pic>
        <p:nvPicPr>
          <p:cNvPr id="430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Otázka č. 1</a:t>
            </a:r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/>
            <a:r>
              <a:rPr lang="cs-CZ" smtClean="0"/>
              <a:t>Která z uvedených řek vtéká do Indického oceánu: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Ganga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Lena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Amur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Žlutá řeka</a:t>
            </a:r>
          </a:p>
        </p:txBody>
      </p:sp>
    </p:spTree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Otázky č. 2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cs-CZ" smtClean="0"/>
              <a:t>Tibet je: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jeden z japonských ostrovů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soutok Gangy a Brahmaputry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náhorní plošina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obyvatel Iránu</a:t>
            </a:r>
          </a:p>
          <a:p>
            <a:pPr marL="609600" indent="-609600" eaLnBrk="1" hangingPunct="1"/>
            <a:endParaRPr lang="cs-CZ" smtClean="0"/>
          </a:p>
        </p:txBody>
      </p:sp>
    </p:spTree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Otázka č. 3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cs-CZ" smtClean="0"/>
              <a:t>Kterou zemědělskou plodinou se proslavil ostrov Cejlon: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rýže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čaj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kukuřice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pšenice</a:t>
            </a:r>
          </a:p>
        </p:txBody>
      </p:sp>
    </p:spTree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Otázka č. 4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cs-CZ" smtClean="0"/>
              <a:t>Který průliv odděluje Ameriku od Asie: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Panamský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Beringův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Suezský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Gibraltarský</a:t>
            </a:r>
          </a:p>
        </p:txBody>
      </p:sp>
    </p:spTree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Otázka č. 5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cs-CZ" smtClean="0"/>
              <a:t>Které dva oceány spojuje ( vztahuje se k předchozí otázce ):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Indický a Tichý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Atlantský a Tichý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Severní ledový a Tichý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Severní ledový a Indický</a:t>
            </a:r>
          </a:p>
        </p:txBody>
      </p:sp>
    </p:spTree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Otázka č. 6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cs-CZ" smtClean="0"/>
              <a:t>Jak se jmenuje nejlidnatější stát světa: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Indie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Čína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Japonsko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USA</a:t>
            </a:r>
          </a:p>
        </p:txBody>
      </p:sp>
    </p:spTree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Otázka č. 7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cs-CZ" smtClean="0"/>
              <a:t>Ve kterém světadílu je nejvyšší hora světa: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Evropa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Amerika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Asie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Austrálie</a:t>
            </a:r>
          </a:p>
        </p:txBody>
      </p:sp>
    </p:spTree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Otázka č. 8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cs-CZ" smtClean="0"/>
              <a:t>Jak se jmenuje bývalá britská kolonie,  která je od roku 1997 součástí Číny: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Korea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Malajsie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Hongkong</a:t>
            </a:r>
          </a:p>
          <a:p>
            <a:pPr marL="990600" lvl="1" indent="-533400">
              <a:buFontTx/>
              <a:buAutoNum type="arabicParenR"/>
            </a:pPr>
            <a:r>
              <a:rPr lang="cs-CZ" smtClean="0"/>
              <a:t>Filipíny</a:t>
            </a:r>
          </a:p>
        </p:txBody>
      </p:sp>
    </p:spTree>
  </p:cSld>
  <p:clrMapOvr>
    <a:masterClrMapping/>
  </p:clrMapOvr>
  <p:transition advClick="0" advTm="60000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460</TotalTime>
  <Words>123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Vrcholky hor</vt:lpstr>
      <vt:lpstr>Výchozí návrh</vt:lpstr>
      <vt:lpstr>VY_32_INOVACE_52_Asie opakování</vt:lpstr>
      <vt:lpstr>Otázka č. 1</vt:lpstr>
      <vt:lpstr>Otázky č. 2</vt:lpstr>
      <vt:lpstr>Otázka č. 3</vt:lpstr>
      <vt:lpstr>Otázka č. 4</vt:lpstr>
      <vt:lpstr>Otázka č. 5</vt:lpstr>
      <vt:lpstr>Otázka č. 6</vt:lpstr>
      <vt:lpstr>Otázka č. 7</vt:lpstr>
      <vt:lpstr>Otázka č. 8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krejza</cp:lastModifiedBy>
  <cp:revision>19</cp:revision>
  <dcterms:created xsi:type="dcterms:W3CDTF">2011-01-03T17:28:47Z</dcterms:created>
  <dcterms:modified xsi:type="dcterms:W3CDTF">2011-05-04T07:55:45Z</dcterms:modified>
</cp:coreProperties>
</file>