
<file path=[Content_Types].xml><?xml version="1.0" encoding="utf-8"?>
<Types xmlns="http://schemas.openxmlformats.org/package/2006/content-types">
  <Default Extension="jpeg" ContentType="image/jpeg"/>
  <Default Extension="emf" ContentType="image/x-emf"/>
  <Default Extension="wmf" ContentType="image/x-wmf"/>
  <Default Extension="rels" ContentType="application/vnd.openxmlformats-package.relationships+xml"/>
  <Default Extension="xml" ContentType="application/xml"/>
  <Default Extension="wav" ContentType="audio/wav"/>
  <Default Extension="pptx" ContentType="application/vnd.openxmlformats-officedocument.presentationml.presentation"/>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0" r:id="rId1"/>
  </p:sldMasterIdLst>
  <p:sldIdLst>
    <p:sldId id="256" r:id="rId2"/>
    <p:sldId id="257" r:id="rId3"/>
    <p:sldId id="258" r:id="rId4"/>
    <p:sldId id="260" r:id="rId5"/>
    <p:sldId id="259" r:id="rId6"/>
    <p:sldId id="263" r:id="rId7"/>
    <p:sldId id="264" r:id="rId8"/>
    <p:sldId id="265" r:id="rId9"/>
    <p:sldId id="267" r:id="rId10"/>
    <p:sldId id="268" r:id="rId11"/>
    <p:sldId id="269" r:id="rId12"/>
    <p:sldId id="270" r:id="rId13"/>
    <p:sldId id="271" r:id="rId14"/>
    <p:sldId id="272" r:id="rId15"/>
    <p:sldId id="273" r:id="rId16"/>
    <p:sldId id="274" r:id="rId17"/>
    <p:sldId id="275" r:id="rId18"/>
    <p:sldId id="276" r:id="rId19"/>
    <p:sldId id="277" r:id="rId20"/>
    <p:sldId id="278" r:id="rId21"/>
    <p:sldId id="280" r:id="rId22"/>
    <p:sldId id="281" r:id="rId23"/>
    <p:sldId id="262" r:id="rId2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87" d="100"/>
          <a:sy n="87" d="100"/>
        </p:scale>
        <p:origin x="-876" y="6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068FA9C-C043-43FD-AAF4-3C280B36749F}" type="doc">
      <dgm:prSet loTypeId="urn:microsoft.com/office/officeart/2005/8/layout/list1" loCatId="list" qsTypeId="urn:microsoft.com/office/officeart/2005/8/quickstyle/simple1" qsCatId="simple" csTypeId="urn:microsoft.com/office/officeart/2005/8/colors/accent1_2" csCatId="accent1" phldr="1"/>
      <dgm:spPr/>
    </dgm:pt>
    <dgm:pt modelId="{400F6236-B913-4B0A-BBB4-1F8381C3908B}">
      <dgm:prSet phldrT="[Text]" custT="1">
        <dgm:style>
          <a:lnRef idx="3">
            <a:schemeClr val="lt1"/>
          </a:lnRef>
          <a:fillRef idx="1">
            <a:schemeClr val="accent2"/>
          </a:fillRef>
          <a:effectRef idx="1">
            <a:schemeClr val="accent2"/>
          </a:effectRef>
          <a:fontRef idx="minor">
            <a:schemeClr val="lt1"/>
          </a:fontRef>
        </dgm:style>
      </dgm:prSet>
      <dgm:spPr/>
      <dgm:t>
        <a:bodyPr/>
        <a:lstStyle/>
        <a:p>
          <a:r>
            <a:rPr lang="cs-CZ" sz="2700" dirty="0" smtClean="0"/>
            <a:t>A – </a:t>
          </a:r>
          <a:r>
            <a:rPr lang="cs-CZ" sz="2800" dirty="0" err="1" smtClean="0">
              <a:latin typeface="AR CENA" pitchFamily="2" charset="0"/>
            </a:rPr>
            <a:t>Pipi</a:t>
          </a:r>
          <a:r>
            <a:rPr lang="cs-CZ" sz="2800" dirty="0" smtClean="0">
              <a:latin typeface="AR CENA" pitchFamily="2" charset="0"/>
            </a:rPr>
            <a:t> Dlouhá punčocha</a:t>
          </a:r>
          <a:endParaRPr lang="cs-CZ" sz="2800" dirty="0">
            <a:latin typeface="AR CENA" pitchFamily="2" charset="0"/>
          </a:endParaRPr>
        </a:p>
      </dgm:t>
    </dgm:pt>
    <dgm:pt modelId="{1F2804CF-8D8B-42B2-8249-D8EF223B4B2D}" type="parTrans" cxnId="{BB8408D8-86C7-4EB8-BD0F-0AB85D135223}">
      <dgm:prSet/>
      <dgm:spPr/>
      <dgm:t>
        <a:bodyPr/>
        <a:lstStyle/>
        <a:p>
          <a:endParaRPr lang="cs-CZ"/>
        </a:p>
      </dgm:t>
    </dgm:pt>
    <dgm:pt modelId="{DED74A2A-5A91-4F2E-B1DE-6023444AE237}" type="sibTrans" cxnId="{BB8408D8-86C7-4EB8-BD0F-0AB85D135223}">
      <dgm:prSet/>
      <dgm:spPr/>
      <dgm:t>
        <a:bodyPr/>
        <a:lstStyle/>
        <a:p>
          <a:endParaRPr lang="cs-CZ"/>
        </a:p>
      </dgm:t>
    </dgm:pt>
    <dgm:pt modelId="{F8961BA2-914A-4C4B-80EC-57EF290EFF10}">
      <dgm:prSet phldrT="[Text]" custT="1">
        <dgm:style>
          <a:lnRef idx="3">
            <a:schemeClr val="lt1"/>
          </a:lnRef>
          <a:fillRef idx="1">
            <a:schemeClr val="accent2"/>
          </a:fillRef>
          <a:effectRef idx="1">
            <a:schemeClr val="accent2"/>
          </a:effectRef>
          <a:fontRef idx="minor">
            <a:schemeClr val="lt1"/>
          </a:fontRef>
        </dgm:style>
      </dgm:prSet>
      <dgm:spPr/>
      <dgm:t>
        <a:bodyPr/>
        <a:lstStyle/>
        <a:p>
          <a:r>
            <a:rPr lang="cs-CZ" sz="2800" dirty="0" smtClean="0">
              <a:latin typeface="AR CENA" pitchFamily="2" charset="0"/>
            </a:rPr>
            <a:t>I - Lisa</a:t>
          </a:r>
          <a:endParaRPr lang="cs-CZ" sz="2800" dirty="0">
            <a:latin typeface="AR CENA" pitchFamily="2" charset="0"/>
          </a:endParaRPr>
        </a:p>
      </dgm:t>
    </dgm:pt>
    <dgm:pt modelId="{754B50EF-2E8D-47A9-8FA3-92E2569ADFC4}" type="parTrans" cxnId="{805BDDBA-E63D-46C6-9433-5B4AE9E747AD}">
      <dgm:prSet/>
      <dgm:spPr/>
      <dgm:t>
        <a:bodyPr/>
        <a:lstStyle/>
        <a:p>
          <a:endParaRPr lang="cs-CZ"/>
        </a:p>
      </dgm:t>
    </dgm:pt>
    <dgm:pt modelId="{2A2B0E20-CFB3-467D-93F6-8437F79A6BE9}" type="sibTrans" cxnId="{805BDDBA-E63D-46C6-9433-5B4AE9E747AD}">
      <dgm:prSet/>
      <dgm:spPr/>
      <dgm:t>
        <a:bodyPr/>
        <a:lstStyle/>
        <a:p>
          <a:endParaRPr lang="cs-CZ"/>
        </a:p>
      </dgm:t>
    </dgm:pt>
    <dgm:pt modelId="{EC31021D-B663-4BF3-B68D-F21A5E593679}">
      <dgm:prSet phldrT="[Text]" custT="1">
        <dgm:style>
          <a:lnRef idx="3">
            <a:schemeClr val="lt1"/>
          </a:lnRef>
          <a:fillRef idx="1">
            <a:schemeClr val="accent2"/>
          </a:fillRef>
          <a:effectRef idx="1">
            <a:schemeClr val="accent2"/>
          </a:effectRef>
          <a:fontRef idx="minor">
            <a:schemeClr val="lt1"/>
          </a:fontRef>
        </dgm:style>
      </dgm:prSet>
      <dgm:spPr/>
      <dgm:t>
        <a:bodyPr/>
        <a:lstStyle/>
        <a:p>
          <a:r>
            <a:rPr lang="cs-CZ" sz="2800" dirty="0" smtClean="0">
              <a:latin typeface="AR CENA" pitchFamily="2" charset="0"/>
            </a:rPr>
            <a:t>R- Ronja</a:t>
          </a:r>
          <a:endParaRPr lang="cs-CZ" sz="2800" dirty="0">
            <a:latin typeface="AR CENA" pitchFamily="2" charset="0"/>
          </a:endParaRPr>
        </a:p>
      </dgm:t>
    </dgm:pt>
    <dgm:pt modelId="{2C0A0738-1B9E-445B-91D3-F394707FC0F4}" type="parTrans" cxnId="{401502B0-D4FB-4B37-88A8-4DC111C7279A}">
      <dgm:prSet/>
      <dgm:spPr/>
      <dgm:t>
        <a:bodyPr/>
        <a:lstStyle/>
        <a:p>
          <a:endParaRPr lang="cs-CZ"/>
        </a:p>
      </dgm:t>
    </dgm:pt>
    <dgm:pt modelId="{E9C6B095-BAEF-46F4-A833-8A7087C88712}" type="sibTrans" cxnId="{401502B0-D4FB-4B37-88A8-4DC111C7279A}">
      <dgm:prSet/>
      <dgm:spPr/>
      <dgm:t>
        <a:bodyPr/>
        <a:lstStyle/>
        <a:p>
          <a:endParaRPr lang="cs-CZ"/>
        </a:p>
      </dgm:t>
    </dgm:pt>
    <dgm:pt modelId="{E33E0334-0DF0-4EBF-8EFB-87D64F5860ED}" type="pres">
      <dgm:prSet presAssocID="{B068FA9C-C043-43FD-AAF4-3C280B36749F}" presName="linear" presStyleCnt="0">
        <dgm:presLayoutVars>
          <dgm:dir/>
          <dgm:animLvl val="lvl"/>
          <dgm:resizeHandles val="exact"/>
        </dgm:presLayoutVars>
      </dgm:prSet>
      <dgm:spPr/>
    </dgm:pt>
    <dgm:pt modelId="{03A4FE01-00BE-4085-8543-29FFE16B1F15}" type="pres">
      <dgm:prSet presAssocID="{400F6236-B913-4B0A-BBB4-1F8381C3908B}" presName="parentLin" presStyleCnt="0"/>
      <dgm:spPr/>
    </dgm:pt>
    <dgm:pt modelId="{21BAC418-DF2F-45C5-9F95-C47FE4713368}" type="pres">
      <dgm:prSet presAssocID="{400F6236-B913-4B0A-BBB4-1F8381C3908B}" presName="parentLeftMargin" presStyleLbl="node1" presStyleIdx="0" presStyleCnt="3"/>
      <dgm:spPr/>
      <dgm:t>
        <a:bodyPr/>
        <a:lstStyle/>
        <a:p>
          <a:endParaRPr lang="cs-CZ"/>
        </a:p>
      </dgm:t>
    </dgm:pt>
    <dgm:pt modelId="{3A8411F6-C7CB-4623-A046-CE3C481B8F64}" type="pres">
      <dgm:prSet presAssocID="{400F6236-B913-4B0A-BBB4-1F8381C3908B}" presName="parentText" presStyleLbl="node1" presStyleIdx="0" presStyleCnt="3">
        <dgm:presLayoutVars>
          <dgm:chMax val="0"/>
          <dgm:bulletEnabled val="1"/>
        </dgm:presLayoutVars>
      </dgm:prSet>
      <dgm:spPr/>
      <dgm:t>
        <a:bodyPr/>
        <a:lstStyle/>
        <a:p>
          <a:endParaRPr lang="cs-CZ"/>
        </a:p>
      </dgm:t>
    </dgm:pt>
    <dgm:pt modelId="{1CAAB188-2559-47BE-8895-15CA5E708BED}" type="pres">
      <dgm:prSet presAssocID="{400F6236-B913-4B0A-BBB4-1F8381C3908B}" presName="negativeSpace" presStyleCnt="0"/>
      <dgm:spPr/>
    </dgm:pt>
    <dgm:pt modelId="{F80EE56C-FE65-4395-9098-77FCD4B4D339}" type="pres">
      <dgm:prSet presAssocID="{400F6236-B913-4B0A-BBB4-1F8381C3908B}" presName="childText" presStyleLbl="conFgAcc1" presStyleIdx="0" presStyleCnt="3">
        <dgm:presLayoutVars>
          <dgm:bulletEnabled val="1"/>
        </dgm:presLayoutVars>
      </dgm:prSet>
      <dgm:spPr/>
    </dgm:pt>
    <dgm:pt modelId="{77442403-2ED1-4072-9314-DD5E39F4E544}" type="pres">
      <dgm:prSet presAssocID="{DED74A2A-5A91-4F2E-B1DE-6023444AE237}" presName="spaceBetweenRectangles" presStyleCnt="0"/>
      <dgm:spPr/>
    </dgm:pt>
    <dgm:pt modelId="{06A22EA8-F160-452D-9DEF-CE5A8F0C496E}" type="pres">
      <dgm:prSet presAssocID="{F8961BA2-914A-4C4B-80EC-57EF290EFF10}" presName="parentLin" presStyleCnt="0"/>
      <dgm:spPr/>
    </dgm:pt>
    <dgm:pt modelId="{C1A3D407-386F-4A7C-976D-02BEAEC45045}" type="pres">
      <dgm:prSet presAssocID="{F8961BA2-914A-4C4B-80EC-57EF290EFF10}" presName="parentLeftMargin" presStyleLbl="node1" presStyleIdx="0" presStyleCnt="3"/>
      <dgm:spPr/>
      <dgm:t>
        <a:bodyPr/>
        <a:lstStyle/>
        <a:p>
          <a:endParaRPr lang="cs-CZ"/>
        </a:p>
      </dgm:t>
    </dgm:pt>
    <dgm:pt modelId="{40C90397-EAAC-4868-B0A7-77AA74B1DB62}" type="pres">
      <dgm:prSet presAssocID="{F8961BA2-914A-4C4B-80EC-57EF290EFF10}" presName="parentText" presStyleLbl="node1" presStyleIdx="1" presStyleCnt="3">
        <dgm:presLayoutVars>
          <dgm:chMax val="0"/>
          <dgm:bulletEnabled val="1"/>
        </dgm:presLayoutVars>
      </dgm:prSet>
      <dgm:spPr/>
      <dgm:t>
        <a:bodyPr/>
        <a:lstStyle/>
        <a:p>
          <a:endParaRPr lang="cs-CZ"/>
        </a:p>
      </dgm:t>
    </dgm:pt>
    <dgm:pt modelId="{836E41B2-8BF0-453E-84BC-DB22DE80A1AF}" type="pres">
      <dgm:prSet presAssocID="{F8961BA2-914A-4C4B-80EC-57EF290EFF10}" presName="negativeSpace" presStyleCnt="0"/>
      <dgm:spPr/>
    </dgm:pt>
    <dgm:pt modelId="{A699DCA6-0B83-40AE-ABA4-D2D6AF2810FA}" type="pres">
      <dgm:prSet presAssocID="{F8961BA2-914A-4C4B-80EC-57EF290EFF10}" presName="childText" presStyleLbl="conFgAcc1" presStyleIdx="1" presStyleCnt="3">
        <dgm:presLayoutVars>
          <dgm:bulletEnabled val="1"/>
        </dgm:presLayoutVars>
      </dgm:prSet>
      <dgm:spPr/>
    </dgm:pt>
    <dgm:pt modelId="{85CB237B-2B2F-4090-AF85-2D439A9B4C52}" type="pres">
      <dgm:prSet presAssocID="{2A2B0E20-CFB3-467D-93F6-8437F79A6BE9}" presName="spaceBetweenRectangles" presStyleCnt="0"/>
      <dgm:spPr/>
    </dgm:pt>
    <dgm:pt modelId="{5EE0573D-D584-4511-870E-A84DA9EEA881}" type="pres">
      <dgm:prSet presAssocID="{EC31021D-B663-4BF3-B68D-F21A5E593679}" presName="parentLin" presStyleCnt="0"/>
      <dgm:spPr/>
    </dgm:pt>
    <dgm:pt modelId="{8418D9C4-68AD-423B-A8BB-06AB862F356D}" type="pres">
      <dgm:prSet presAssocID="{EC31021D-B663-4BF3-B68D-F21A5E593679}" presName="parentLeftMargin" presStyleLbl="node1" presStyleIdx="1" presStyleCnt="3"/>
      <dgm:spPr/>
      <dgm:t>
        <a:bodyPr/>
        <a:lstStyle/>
        <a:p>
          <a:endParaRPr lang="cs-CZ"/>
        </a:p>
      </dgm:t>
    </dgm:pt>
    <dgm:pt modelId="{8E9CFE8E-4C9E-4FBF-940F-2C508AEC7FC3}" type="pres">
      <dgm:prSet presAssocID="{EC31021D-B663-4BF3-B68D-F21A5E593679}" presName="parentText" presStyleLbl="node1" presStyleIdx="2" presStyleCnt="3">
        <dgm:presLayoutVars>
          <dgm:chMax val="0"/>
          <dgm:bulletEnabled val="1"/>
        </dgm:presLayoutVars>
      </dgm:prSet>
      <dgm:spPr/>
      <dgm:t>
        <a:bodyPr/>
        <a:lstStyle/>
        <a:p>
          <a:endParaRPr lang="cs-CZ"/>
        </a:p>
      </dgm:t>
    </dgm:pt>
    <dgm:pt modelId="{DA3ABCA5-C891-4921-9FB5-1A72158DFC62}" type="pres">
      <dgm:prSet presAssocID="{EC31021D-B663-4BF3-B68D-F21A5E593679}" presName="negativeSpace" presStyleCnt="0"/>
      <dgm:spPr/>
    </dgm:pt>
    <dgm:pt modelId="{0F714A8C-A28C-4932-B034-891F3339F942}" type="pres">
      <dgm:prSet presAssocID="{EC31021D-B663-4BF3-B68D-F21A5E593679}" presName="childText" presStyleLbl="conFgAcc1" presStyleIdx="2" presStyleCnt="3">
        <dgm:presLayoutVars>
          <dgm:bulletEnabled val="1"/>
        </dgm:presLayoutVars>
      </dgm:prSet>
      <dgm:spPr/>
    </dgm:pt>
  </dgm:ptLst>
  <dgm:cxnLst>
    <dgm:cxn modelId="{401502B0-D4FB-4B37-88A8-4DC111C7279A}" srcId="{B068FA9C-C043-43FD-AAF4-3C280B36749F}" destId="{EC31021D-B663-4BF3-B68D-F21A5E593679}" srcOrd="2" destOrd="0" parTransId="{2C0A0738-1B9E-445B-91D3-F394707FC0F4}" sibTransId="{E9C6B095-BAEF-46F4-A833-8A7087C88712}"/>
    <dgm:cxn modelId="{BB8408D8-86C7-4EB8-BD0F-0AB85D135223}" srcId="{B068FA9C-C043-43FD-AAF4-3C280B36749F}" destId="{400F6236-B913-4B0A-BBB4-1F8381C3908B}" srcOrd="0" destOrd="0" parTransId="{1F2804CF-8D8B-42B2-8249-D8EF223B4B2D}" sibTransId="{DED74A2A-5A91-4F2E-B1DE-6023444AE237}"/>
    <dgm:cxn modelId="{941BA4A6-B620-4DD4-8E0D-C53A78821812}" type="presOf" srcId="{B068FA9C-C043-43FD-AAF4-3C280B36749F}" destId="{E33E0334-0DF0-4EBF-8EFB-87D64F5860ED}" srcOrd="0" destOrd="0" presId="urn:microsoft.com/office/officeart/2005/8/layout/list1"/>
    <dgm:cxn modelId="{1CE2A80D-F861-4326-B7B5-3F5923B261B9}" type="presOf" srcId="{EC31021D-B663-4BF3-B68D-F21A5E593679}" destId="{8E9CFE8E-4C9E-4FBF-940F-2C508AEC7FC3}" srcOrd="1" destOrd="0" presId="urn:microsoft.com/office/officeart/2005/8/layout/list1"/>
    <dgm:cxn modelId="{E9427380-5F4E-443E-B644-BDDE427002DE}" type="presOf" srcId="{400F6236-B913-4B0A-BBB4-1F8381C3908B}" destId="{21BAC418-DF2F-45C5-9F95-C47FE4713368}" srcOrd="0" destOrd="0" presId="urn:microsoft.com/office/officeart/2005/8/layout/list1"/>
    <dgm:cxn modelId="{74CAE600-70A1-4155-83C3-AB6DA443C033}" type="presOf" srcId="{F8961BA2-914A-4C4B-80EC-57EF290EFF10}" destId="{C1A3D407-386F-4A7C-976D-02BEAEC45045}" srcOrd="0" destOrd="0" presId="urn:microsoft.com/office/officeart/2005/8/layout/list1"/>
    <dgm:cxn modelId="{A6FAE54E-B04B-424D-A8F8-DEEB52984D67}" type="presOf" srcId="{EC31021D-B663-4BF3-B68D-F21A5E593679}" destId="{8418D9C4-68AD-423B-A8BB-06AB862F356D}" srcOrd="0" destOrd="0" presId="urn:microsoft.com/office/officeart/2005/8/layout/list1"/>
    <dgm:cxn modelId="{3988861F-508B-446E-9486-672E37BBBBE5}" type="presOf" srcId="{F8961BA2-914A-4C4B-80EC-57EF290EFF10}" destId="{40C90397-EAAC-4868-B0A7-77AA74B1DB62}" srcOrd="1" destOrd="0" presId="urn:microsoft.com/office/officeart/2005/8/layout/list1"/>
    <dgm:cxn modelId="{87B4EA28-3FDB-43C2-9F3B-5482B99B472A}" type="presOf" srcId="{400F6236-B913-4B0A-BBB4-1F8381C3908B}" destId="{3A8411F6-C7CB-4623-A046-CE3C481B8F64}" srcOrd="1" destOrd="0" presId="urn:microsoft.com/office/officeart/2005/8/layout/list1"/>
    <dgm:cxn modelId="{805BDDBA-E63D-46C6-9433-5B4AE9E747AD}" srcId="{B068FA9C-C043-43FD-AAF4-3C280B36749F}" destId="{F8961BA2-914A-4C4B-80EC-57EF290EFF10}" srcOrd="1" destOrd="0" parTransId="{754B50EF-2E8D-47A9-8FA3-92E2569ADFC4}" sibTransId="{2A2B0E20-CFB3-467D-93F6-8437F79A6BE9}"/>
    <dgm:cxn modelId="{FA9A49C1-918A-4BF6-AB22-C8CE0C1F878D}" type="presParOf" srcId="{E33E0334-0DF0-4EBF-8EFB-87D64F5860ED}" destId="{03A4FE01-00BE-4085-8543-29FFE16B1F15}" srcOrd="0" destOrd="0" presId="urn:microsoft.com/office/officeart/2005/8/layout/list1"/>
    <dgm:cxn modelId="{47A8EB80-E302-4098-A2F3-4727D2A41215}" type="presParOf" srcId="{03A4FE01-00BE-4085-8543-29FFE16B1F15}" destId="{21BAC418-DF2F-45C5-9F95-C47FE4713368}" srcOrd="0" destOrd="0" presId="urn:microsoft.com/office/officeart/2005/8/layout/list1"/>
    <dgm:cxn modelId="{D92A6ED8-7D3A-41A0-90B5-87A2716DA3D7}" type="presParOf" srcId="{03A4FE01-00BE-4085-8543-29FFE16B1F15}" destId="{3A8411F6-C7CB-4623-A046-CE3C481B8F64}" srcOrd="1" destOrd="0" presId="urn:microsoft.com/office/officeart/2005/8/layout/list1"/>
    <dgm:cxn modelId="{432857E7-17F2-49EA-A546-9A5856EDD012}" type="presParOf" srcId="{E33E0334-0DF0-4EBF-8EFB-87D64F5860ED}" destId="{1CAAB188-2559-47BE-8895-15CA5E708BED}" srcOrd="1" destOrd="0" presId="urn:microsoft.com/office/officeart/2005/8/layout/list1"/>
    <dgm:cxn modelId="{D17FCF40-A9B1-4E09-91D2-5E068E54DBA2}" type="presParOf" srcId="{E33E0334-0DF0-4EBF-8EFB-87D64F5860ED}" destId="{F80EE56C-FE65-4395-9098-77FCD4B4D339}" srcOrd="2" destOrd="0" presId="urn:microsoft.com/office/officeart/2005/8/layout/list1"/>
    <dgm:cxn modelId="{B5058F4A-172C-4445-A844-9C110C602934}" type="presParOf" srcId="{E33E0334-0DF0-4EBF-8EFB-87D64F5860ED}" destId="{77442403-2ED1-4072-9314-DD5E39F4E544}" srcOrd="3" destOrd="0" presId="urn:microsoft.com/office/officeart/2005/8/layout/list1"/>
    <dgm:cxn modelId="{A799D460-2D60-4140-8E74-8BF0D00F5BB4}" type="presParOf" srcId="{E33E0334-0DF0-4EBF-8EFB-87D64F5860ED}" destId="{06A22EA8-F160-452D-9DEF-CE5A8F0C496E}" srcOrd="4" destOrd="0" presId="urn:microsoft.com/office/officeart/2005/8/layout/list1"/>
    <dgm:cxn modelId="{33E0C4D0-1609-4CCD-898D-CDB9EB451A4C}" type="presParOf" srcId="{06A22EA8-F160-452D-9DEF-CE5A8F0C496E}" destId="{C1A3D407-386F-4A7C-976D-02BEAEC45045}" srcOrd="0" destOrd="0" presId="urn:microsoft.com/office/officeart/2005/8/layout/list1"/>
    <dgm:cxn modelId="{1719F34D-7A9F-4F32-9C87-849DAC7C6B15}" type="presParOf" srcId="{06A22EA8-F160-452D-9DEF-CE5A8F0C496E}" destId="{40C90397-EAAC-4868-B0A7-77AA74B1DB62}" srcOrd="1" destOrd="0" presId="urn:microsoft.com/office/officeart/2005/8/layout/list1"/>
    <dgm:cxn modelId="{87B97612-98AE-4463-A0E2-DA3699515E25}" type="presParOf" srcId="{E33E0334-0DF0-4EBF-8EFB-87D64F5860ED}" destId="{836E41B2-8BF0-453E-84BC-DB22DE80A1AF}" srcOrd="5" destOrd="0" presId="urn:microsoft.com/office/officeart/2005/8/layout/list1"/>
    <dgm:cxn modelId="{BB8DD06E-98C3-44B9-AAB2-61A0221BB6C5}" type="presParOf" srcId="{E33E0334-0DF0-4EBF-8EFB-87D64F5860ED}" destId="{A699DCA6-0B83-40AE-ABA4-D2D6AF2810FA}" srcOrd="6" destOrd="0" presId="urn:microsoft.com/office/officeart/2005/8/layout/list1"/>
    <dgm:cxn modelId="{9BA77597-43B9-4D61-9E1C-E442D1DE37A2}" type="presParOf" srcId="{E33E0334-0DF0-4EBF-8EFB-87D64F5860ED}" destId="{85CB237B-2B2F-4090-AF85-2D439A9B4C52}" srcOrd="7" destOrd="0" presId="urn:microsoft.com/office/officeart/2005/8/layout/list1"/>
    <dgm:cxn modelId="{2A6CA674-7D85-4B3C-B153-DAA0EBCFA7C7}" type="presParOf" srcId="{E33E0334-0DF0-4EBF-8EFB-87D64F5860ED}" destId="{5EE0573D-D584-4511-870E-A84DA9EEA881}" srcOrd="8" destOrd="0" presId="urn:microsoft.com/office/officeart/2005/8/layout/list1"/>
    <dgm:cxn modelId="{97809E92-21A2-43F9-BD5D-75AD1B4F3CBA}" type="presParOf" srcId="{5EE0573D-D584-4511-870E-A84DA9EEA881}" destId="{8418D9C4-68AD-423B-A8BB-06AB862F356D}" srcOrd="0" destOrd="0" presId="urn:microsoft.com/office/officeart/2005/8/layout/list1"/>
    <dgm:cxn modelId="{F1E367D4-F9F4-4057-A22A-0F09DC278B2F}" type="presParOf" srcId="{5EE0573D-D584-4511-870E-A84DA9EEA881}" destId="{8E9CFE8E-4C9E-4FBF-940F-2C508AEC7FC3}" srcOrd="1" destOrd="0" presId="urn:microsoft.com/office/officeart/2005/8/layout/list1"/>
    <dgm:cxn modelId="{C453BC91-A6C0-4FF8-A24C-CDB5DD168B2C}" type="presParOf" srcId="{E33E0334-0DF0-4EBF-8EFB-87D64F5860ED}" destId="{DA3ABCA5-C891-4921-9FB5-1A72158DFC62}" srcOrd="9" destOrd="0" presId="urn:microsoft.com/office/officeart/2005/8/layout/list1"/>
    <dgm:cxn modelId="{9D185C3D-57D3-4495-8793-BF536A5F0821}" type="presParOf" srcId="{E33E0334-0DF0-4EBF-8EFB-87D64F5860ED}" destId="{0F714A8C-A28C-4932-B034-891F3339F942}"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0EE56C-FE65-4395-9098-77FCD4B4D339}">
      <dsp:nvSpPr>
        <dsp:cNvPr id="0" name=""/>
        <dsp:cNvSpPr/>
      </dsp:nvSpPr>
      <dsp:spPr>
        <a:xfrm>
          <a:off x="0" y="464019"/>
          <a:ext cx="6600056" cy="781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A8411F6-C7CB-4623-A046-CE3C481B8F64}">
      <dsp:nvSpPr>
        <dsp:cNvPr id="0" name=""/>
        <dsp:cNvSpPr/>
      </dsp:nvSpPr>
      <dsp:spPr>
        <a:xfrm>
          <a:off x="330002" y="6459"/>
          <a:ext cx="4620039" cy="915120"/>
        </a:xfrm>
        <a:prstGeom prst="roundRect">
          <a:avLst/>
        </a:prstGeom>
        <a:solidFill>
          <a:schemeClr val="accent2"/>
        </a:solidFill>
        <a:ln w="38100" cap="flat" cmpd="sng" algn="ctr">
          <a:solidFill>
            <a:schemeClr val="lt1"/>
          </a:solidFill>
          <a:prstDash val="solid"/>
        </a:ln>
        <a:effectLst>
          <a:outerShdw blurRad="38100" dist="25400" dir="5400000" algn="t" rotWithShape="0">
            <a:srgbClr val="000000">
              <a:alpha val="50000"/>
            </a:srgbClr>
          </a:outerShdw>
        </a:effectLst>
      </dsp:spPr>
      <dsp:style>
        <a:lnRef idx="3">
          <a:schemeClr val="lt1"/>
        </a:lnRef>
        <a:fillRef idx="1">
          <a:schemeClr val="accent2"/>
        </a:fillRef>
        <a:effectRef idx="1">
          <a:schemeClr val="accent2"/>
        </a:effectRef>
        <a:fontRef idx="minor">
          <a:schemeClr val="lt1"/>
        </a:fontRef>
      </dsp:style>
      <dsp:txBody>
        <a:bodyPr spcFirstLastPara="0" vert="horz" wrap="square" lIns="174626" tIns="0" rIns="174626" bIns="0" numCol="1" spcCol="1270" anchor="ctr" anchorCtr="0">
          <a:noAutofit/>
        </a:bodyPr>
        <a:lstStyle/>
        <a:p>
          <a:pPr lvl="0" algn="l" defTabSz="1200150">
            <a:lnSpc>
              <a:spcPct val="90000"/>
            </a:lnSpc>
            <a:spcBef>
              <a:spcPct val="0"/>
            </a:spcBef>
            <a:spcAft>
              <a:spcPct val="35000"/>
            </a:spcAft>
          </a:pPr>
          <a:r>
            <a:rPr lang="cs-CZ" sz="2700" kern="1200" dirty="0" smtClean="0"/>
            <a:t>A – </a:t>
          </a:r>
          <a:r>
            <a:rPr lang="cs-CZ" sz="2800" kern="1200" dirty="0" err="1" smtClean="0">
              <a:latin typeface="AR CENA" pitchFamily="2" charset="0"/>
            </a:rPr>
            <a:t>Pipi</a:t>
          </a:r>
          <a:r>
            <a:rPr lang="cs-CZ" sz="2800" kern="1200" dirty="0" smtClean="0">
              <a:latin typeface="AR CENA" pitchFamily="2" charset="0"/>
            </a:rPr>
            <a:t> Dlouhá punčocha</a:t>
          </a:r>
          <a:endParaRPr lang="cs-CZ" sz="2800" kern="1200" dirty="0">
            <a:latin typeface="AR CENA" pitchFamily="2" charset="0"/>
          </a:endParaRPr>
        </a:p>
      </dsp:txBody>
      <dsp:txXfrm>
        <a:off x="374674" y="51131"/>
        <a:ext cx="4530695" cy="825776"/>
      </dsp:txXfrm>
    </dsp:sp>
    <dsp:sp modelId="{A699DCA6-0B83-40AE-ABA4-D2D6AF2810FA}">
      <dsp:nvSpPr>
        <dsp:cNvPr id="0" name=""/>
        <dsp:cNvSpPr/>
      </dsp:nvSpPr>
      <dsp:spPr>
        <a:xfrm>
          <a:off x="0" y="1870179"/>
          <a:ext cx="6600056" cy="781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0C90397-EAAC-4868-B0A7-77AA74B1DB62}">
      <dsp:nvSpPr>
        <dsp:cNvPr id="0" name=""/>
        <dsp:cNvSpPr/>
      </dsp:nvSpPr>
      <dsp:spPr>
        <a:xfrm>
          <a:off x="330002" y="1412619"/>
          <a:ext cx="4620039" cy="915120"/>
        </a:xfrm>
        <a:prstGeom prst="roundRect">
          <a:avLst/>
        </a:prstGeom>
        <a:solidFill>
          <a:schemeClr val="accent2"/>
        </a:solidFill>
        <a:ln w="38100" cap="flat" cmpd="sng" algn="ctr">
          <a:solidFill>
            <a:schemeClr val="lt1"/>
          </a:solidFill>
          <a:prstDash val="solid"/>
        </a:ln>
        <a:effectLst>
          <a:outerShdw blurRad="38100" dist="25400" dir="5400000" algn="t" rotWithShape="0">
            <a:srgbClr val="000000">
              <a:alpha val="50000"/>
            </a:srgbClr>
          </a:outerShdw>
        </a:effectLst>
      </dsp:spPr>
      <dsp:style>
        <a:lnRef idx="3">
          <a:schemeClr val="lt1"/>
        </a:lnRef>
        <a:fillRef idx="1">
          <a:schemeClr val="accent2"/>
        </a:fillRef>
        <a:effectRef idx="1">
          <a:schemeClr val="accent2"/>
        </a:effectRef>
        <a:fontRef idx="minor">
          <a:schemeClr val="lt1"/>
        </a:fontRef>
      </dsp:style>
      <dsp:txBody>
        <a:bodyPr spcFirstLastPara="0" vert="horz" wrap="square" lIns="174626" tIns="0" rIns="174626" bIns="0" numCol="1" spcCol="1270" anchor="ctr" anchorCtr="0">
          <a:noAutofit/>
        </a:bodyPr>
        <a:lstStyle/>
        <a:p>
          <a:pPr lvl="0" algn="l" defTabSz="1244600">
            <a:lnSpc>
              <a:spcPct val="90000"/>
            </a:lnSpc>
            <a:spcBef>
              <a:spcPct val="0"/>
            </a:spcBef>
            <a:spcAft>
              <a:spcPct val="35000"/>
            </a:spcAft>
          </a:pPr>
          <a:r>
            <a:rPr lang="cs-CZ" sz="2800" kern="1200" dirty="0" smtClean="0">
              <a:latin typeface="AR CENA" pitchFamily="2" charset="0"/>
            </a:rPr>
            <a:t>I - Lisa</a:t>
          </a:r>
          <a:endParaRPr lang="cs-CZ" sz="2800" kern="1200" dirty="0">
            <a:latin typeface="AR CENA" pitchFamily="2" charset="0"/>
          </a:endParaRPr>
        </a:p>
      </dsp:txBody>
      <dsp:txXfrm>
        <a:off x="374674" y="1457291"/>
        <a:ext cx="4530695" cy="825776"/>
      </dsp:txXfrm>
    </dsp:sp>
    <dsp:sp modelId="{0F714A8C-A28C-4932-B034-891F3339F942}">
      <dsp:nvSpPr>
        <dsp:cNvPr id="0" name=""/>
        <dsp:cNvSpPr/>
      </dsp:nvSpPr>
      <dsp:spPr>
        <a:xfrm>
          <a:off x="0" y="3276340"/>
          <a:ext cx="6600056" cy="781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E9CFE8E-4C9E-4FBF-940F-2C508AEC7FC3}">
      <dsp:nvSpPr>
        <dsp:cNvPr id="0" name=""/>
        <dsp:cNvSpPr/>
      </dsp:nvSpPr>
      <dsp:spPr>
        <a:xfrm>
          <a:off x="330002" y="2818780"/>
          <a:ext cx="4620039" cy="915120"/>
        </a:xfrm>
        <a:prstGeom prst="roundRect">
          <a:avLst/>
        </a:prstGeom>
        <a:solidFill>
          <a:schemeClr val="accent2"/>
        </a:solidFill>
        <a:ln w="38100" cap="flat" cmpd="sng" algn="ctr">
          <a:solidFill>
            <a:schemeClr val="lt1"/>
          </a:solidFill>
          <a:prstDash val="solid"/>
        </a:ln>
        <a:effectLst>
          <a:outerShdw blurRad="38100" dist="25400" dir="5400000" algn="t" rotWithShape="0">
            <a:srgbClr val="000000">
              <a:alpha val="50000"/>
            </a:srgbClr>
          </a:outerShdw>
        </a:effectLst>
      </dsp:spPr>
      <dsp:style>
        <a:lnRef idx="3">
          <a:schemeClr val="lt1"/>
        </a:lnRef>
        <a:fillRef idx="1">
          <a:schemeClr val="accent2"/>
        </a:fillRef>
        <a:effectRef idx="1">
          <a:schemeClr val="accent2"/>
        </a:effectRef>
        <a:fontRef idx="minor">
          <a:schemeClr val="lt1"/>
        </a:fontRef>
      </dsp:style>
      <dsp:txBody>
        <a:bodyPr spcFirstLastPara="0" vert="horz" wrap="square" lIns="174626" tIns="0" rIns="174626" bIns="0" numCol="1" spcCol="1270" anchor="ctr" anchorCtr="0">
          <a:noAutofit/>
        </a:bodyPr>
        <a:lstStyle/>
        <a:p>
          <a:pPr lvl="0" algn="l" defTabSz="1244600">
            <a:lnSpc>
              <a:spcPct val="90000"/>
            </a:lnSpc>
            <a:spcBef>
              <a:spcPct val="0"/>
            </a:spcBef>
            <a:spcAft>
              <a:spcPct val="35000"/>
            </a:spcAft>
          </a:pPr>
          <a:r>
            <a:rPr lang="cs-CZ" sz="2800" kern="1200" dirty="0" smtClean="0">
              <a:latin typeface="AR CENA" pitchFamily="2" charset="0"/>
            </a:rPr>
            <a:t>R- Ronja</a:t>
          </a:r>
          <a:endParaRPr lang="cs-CZ" sz="2800" kern="1200" dirty="0">
            <a:latin typeface="AR CENA" pitchFamily="2" charset="0"/>
          </a:endParaRPr>
        </a:p>
      </dsp:txBody>
      <dsp:txXfrm>
        <a:off x="374674" y="2863452"/>
        <a:ext cx="4530695" cy="825776"/>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4.emf"/></Relationships>
</file>

<file path=ppt/slideLayouts/_rels/slideLayout1.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2.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3.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4.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5.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6.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7.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8.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9.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0.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1.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2.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図形 1"/>
          <p:cNvSpPr>
            <a:spLocks noGrp="1"/>
          </p:cNvSpPr>
          <p:nvPr>
            <p:ph type="ctrTitle"/>
          </p:nvPr>
        </p:nvSpPr>
        <p:spPr>
          <a:xfrm>
            <a:off x="928662" y="1928803"/>
            <a:ext cx="7172348" cy="1470025"/>
          </a:xfrm>
        </p:spPr>
        <p:txBody>
          <a:bodyPr/>
          <a:lstStyle/>
          <a:p>
            <a:r>
              <a:rPr kumimoji="1" lang="cs-CZ" altLang="ja-JP" smtClean="0"/>
              <a:t>Kliknutím lze upravit styl.</a:t>
            </a:r>
            <a:endParaRPr kumimoji="1" lang="ja-JP" altLang="en-US" dirty="0"/>
          </a:p>
        </p:txBody>
      </p:sp>
      <p:sp>
        <p:nvSpPr>
          <p:cNvPr id="8" name="図形 7"/>
          <p:cNvSpPr>
            <a:spLocks noGrp="1"/>
          </p:cNvSpPr>
          <p:nvPr>
            <p:ph type="subTitle" idx="1"/>
          </p:nvPr>
        </p:nvSpPr>
        <p:spPr>
          <a:xfrm>
            <a:off x="1371600" y="3643314"/>
            <a:ext cx="6400800" cy="1285884"/>
          </a:xfrm>
        </p:spPr>
        <p:txBody>
          <a:bodyPr/>
          <a:lstStyle>
            <a:lvl1pPr marL="0" indent="0" algn="ctr">
              <a:buNone/>
              <a:defRPr>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kumimoji="1" lang="cs-CZ" altLang="ja-JP" smtClean="0"/>
              <a:t>Kliknutím lze upravit styl předlohy.</a:t>
            </a:r>
            <a:endParaRPr kumimoji="1" lang="ja-JP" altLang="en-US" dirty="0"/>
          </a:p>
        </p:txBody>
      </p:sp>
      <p:sp>
        <p:nvSpPr>
          <p:cNvPr id="12" name="図形 11"/>
          <p:cNvSpPr>
            <a:spLocks noGrp="1"/>
          </p:cNvSpPr>
          <p:nvPr>
            <p:ph type="dt" sz="half" idx="10"/>
          </p:nvPr>
        </p:nvSpPr>
        <p:spPr/>
        <p:txBody>
          <a:bodyPr/>
          <a:lstStyle/>
          <a:p>
            <a:fld id="{2D888967-B6F3-4B6A-BBD1-BF4D4B59E2B0}" type="datetimeFigureOut">
              <a:rPr lang="cs-CZ" smtClean="0"/>
              <a:t>5.3.2012</a:t>
            </a:fld>
            <a:endParaRPr lang="cs-CZ"/>
          </a:p>
        </p:txBody>
      </p:sp>
      <p:sp>
        <p:nvSpPr>
          <p:cNvPr id="11" name="図形 10"/>
          <p:cNvSpPr>
            <a:spLocks noGrp="1"/>
          </p:cNvSpPr>
          <p:nvPr>
            <p:ph type="ftr" sz="quarter" idx="11"/>
          </p:nvPr>
        </p:nvSpPr>
        <p:spPr/>
        <p:txBody>
          <a:bodyPr/>
          <a:lstStyle/>
          <a:p>
            <a:endParaRPr lang="cs-CZ"/>
          </a:p>
        </p:txBody>
      </p:sp>
      <p:sp>
        <p:nvSpPr>
          <p:cNvPr id="18" name="図形 17"/>
          <p:cNvSpPr>
            <a:spLocks noGrp="1"/>
          </p:cNvSpPr>
          <p:nvPr>
            <p:ph type="sldNum" sz="quarter" idx="12"/>
          </p:nvPr>
        </p:nvSpPr>
        <p:spPr/>
        <p:txBody>
          <a:bodyPr/>
          <a:lstStyle/>
          <a:p>
            <a:fld id="{08C421B6-7AB9-4DB3-8E82-6C01DF150479}"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3250">
        <p14:ferris dir="l"/>
        <p:sndAc>
          <p:stSnd>
            <p:snd r:embed="rId1" name="chimes.wav"/>
          </p:stSnd>
        </p:sndAc>
      </p:transition>
    </mc:Choice>
    <mc:Fallback xmlns="">
      <p:transition spd="slow">
        <p:fade/>
        <p:sndAc>
          <p:stSnd>
            <p:snd r:embed="rId3" name="chimes.wav"/>
          </p:stSnd>
        </p:sndAc>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図形 1"/>
          <p:cNvSpPr>
            <a:spLocks noGrp="1"/>
          </p:cNvSpPr>
          <p:nvPr>
            <p:ph type="title"/>
          </p:nvPr>
        </p:nvSpPr>
        <p:spPr/>
        <p:txBody>
          <a:bodyPr/>
          <a:lstStyle/>
          <a:p>
            <a:r>
              <a:rPr kumimoji="1" lang="cs-CZ" altLang="ja-JP" smtClean="0"/>
              <a:t>Kliknutím lze upravit styl.</a:t>
            </a:r>
            <a:endParaRPr kumimoji="1" lang="ja-JP" altLang="en-US"/>
          </a:p>
        </p:txBody>
      </p:sp>
      <p:sp>
        <p:nvSpPr>
          <p:cNvPr id="3" name="図形 2"/>
          <p:cNvSpPr>
            <a:spLocks noGrp="1"/>
          </p:cNvSpPr>
          <p:nvPr>
            <p:ph idx="1"/>
          </p:nvPr>
        </p:nvSpPr>
        <p:spPr/>
        <p:txBody>
          <a:bodyPr/>
          <a:lstStyle/>
          <a:p>
            <a:pPr lvl="0"/>
            <a:r>
              <a:rPr kumimoji="1" lang="cs-CZ" altLang="ja-JP" smtClean="0"/>
              <a:t>Kliknutím lze upravit styly předlohy textu.</a:t>
            </a:r>
          </a:p>
          <a:p>
            <a:pPr lvl="1"/>
            <a:r>
              <a:rPr kumimoji="1" lang="cs-CZ" altLang="ja-JP" smtClean="0"/>
              <a:t>Druhá úroveň</a:t>
            </a:r>
          </a:p>
          <a:p>
            <a:pPr lvl="2"/>
            <a:r>
              <a:rPr kumimoji="1" lang="cs-CZ" altLang="ja-JP" smtClean="0"/>
              <a:t>Třetí úroveň</a:t>
            </a:r>
          </a:p>
          <a:p>
            <a:pPr lvl="3"/>
            <a:r>
              <a:rPr kumimoji="1" lang="cs-CZ" altLang="ja-JP" smtClean="0"/>
              <a:t>Čtvrtá úroveň</a:t>
            </a:r>
          </a:p>
          <a:p>
            <a:pPr lvl="4"/>
            <a:r>
              <a:rPr kumimoji="1" lang="cs-CZ" altLang="ja-JP" smtClean="0"/>
              <a:t>Pátá úroveň</a:t>
            </a:r>
            <a:endParaRPr kumimoji="1" lang="ja-JP" altLang="en-US"/>
          </a:p>
        </p:txBody>
      </p:sp>
      <p:sp>
        <p:nvSpPr>
          <p:cNvPr id="4" name="図形 3"/>
          <p:cNvSpPr>
            <a:spLocks noGrp="1"/>
          </p:cNvSpPr>
          <p:nvPr>
            <p:ph type="dt" sz="half" idx="10"/>
          </p:nvPr>
        </p:nvSpPr>
        <p:spPr/>
        <p:txBody>
          <a:bodyPr/>
          <a:lstStyle/>
          <a:p>
            <a:fld id="{2D888967-B6F3-4B6A-BBD1-BF4D4B59E2B0}" type="datetimeFigureOut">
              <a:rPr lang="cs-CZ" smtClean="0"/>
              <a:t>5.3.2012</a:t>
            </a:fld>
            <a:endParaRPr lang="cs-CZ"/>
          </a:p>
        </p:txBody>
      </p:sp>
      <p:sp>
        <p:nvSpPr>
          <p:cNvPr id="5" name="図形 4"/>
          <p:cNvSpPr>
            <a:spLocks noGrp="1"/>
          </p:cNvSpPr>
          <p:nvPr>
            <p:ph type="ftr" sz="quarter" idx="11"/>
          </p:nvPr>
        </p:nvSpPr>
        <p:spPr/>
        <p:txBody>
          <a:bodyPr/>
          <a:lstStyle/>
          <a:p>
            <a:endParaRPr lang="cs-CZ"/>
          </a:p>
        </p:txBody>
      </p:sp>
      <p:sp>
        <p:nvSpPr>
          <p:cNvPr id="6" name="図形 5"/>
          <p:cNvSpPr>
            <a:spLocks noGrp="1"/>
          </p:cNvSpPr>
          <p:nvPr>
            <p:ph type="sldNum" sz="quarter" idx="12"/>
          </p:nvPr>
        </p:nvSpPr>
        <p:spPr/>
        <p:txBody>
          <a:bodyPr/>
          <a:lstStyle/>
          <a:p>
            <a:fld id="{08C421B6-7AB9-4DB3-8E82-6C01DF150479}"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3250">
        <p14:ferris dir="l"/>
        <p:sndAc>
          <p:stSnd>
            <p:snd r:embed="rId1" name="chimes.wav"/>
          </p:stSnd>
        </p:sndAc>
      </p:transition>
    </mc:Choice>
    <mc:Fallback xmlns="">
      <p:transition spd="slow">
        <p:fade/>
        <p:sndAc>
          <p:stSnd>
            <p:snd r:embed="rId3" name="chimes.wav"/>
          </p:stSnd>
        </p:sndAc>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2" name="図形 1"/>
          <p:cNvSpPr>
            <a:spLocks noGrp="1"/>
          </p:cNvSpPr>
          <p:nvPr>
            <p:ph type="title"/>
          </p:nvPr>
        </p:nvSpPr>
        <p:spPr>
          <a:xfrm>
            <a:off x="1000100" y="4714884"/>
            <a:ext cx="7215239" cy="862009"/>
          </a:xfrm>
        </p:spPr>
        <p:txBody>
          <a:bodyPr anchor="t"/>
          <a:lstStyle>
            <a:lvl1pPr algn="l">
              <a:defRPr sz="4000" b="1" cap="all"/>
            </a:lvl1pPr>
          </a:lstStyle>
          <a:p>
            <a:r>
              <a:rPr kumimoji="1" lang="cs-CZ" altLang="ja-JP" smtClean="0"/>
              <a:t>Kliknutím lze upravit styl.</a:t>
            </a:r>
            <a:endParaRPr kumimoji="1" lang="ja-JP" altLang="en-US" dirty="0"/>
          </a:p>
        </p:txBody>
      </p:sp>
      <p:sp>
        <p:nvSpPr>
          <p:cNvPr id="3" name="図形 2"/>
          <p:cNvSpPr>
            <a:spLocks noGrp="1"/>
          </p:cNvSpPr>
          <p:nvPr>
            <p:ph type="body" idx="1"/>
          </p:nvPr>
        </p:nvSpPr>
        <p:spPr>
          <a:xfrm>
            <a:off x="1000101" y="2857496"/>
            <a:ext cx="7215238" cy="1785950"/>
          </a:xfrm>
        </p:spPr>
        <p:txBody>
          <a:bodyPr anchor="b"/>
          <a:lstStyle>
            <a:lvl1pPr marL="0" indent="0">
              <a:buNone/>
              <a:defRPr sz="2000">
                <a:solidFill>
                  <a:schemeClr val="tx2"/>
                </a:solidFill>
              </a:defRPr>
            </a:lvl1pPr>
            <a:lvl2pPr marL="457200" indent="0">
              <a:buNone/>
              <a:defRPr sz="1800">
                <a:solidFill>
                  <a:schemeClr val="tx2"/>
                </a:solidFill>
              </a:defRPr>
            </a:lvl2pPr>
            <a:lvl3pPr marL="914400" indent="0">
              <a:buNone/>
              <a:defRPr sz="1600">
                <a:solidFill>
                  <a:schemeClr val="tx2"/>
                </a:solidFill>
              </a:defRPr>
            </a:lvl3pPr>
            <a:lvl4pPr marL="1371600" indent="0">
              <a:buNone/>
              <a:defRPr sz="1400">
                <a:solidFill>
                  <a:schemeClr val="tx2"/>
                </a:solidFill>
              </a:defRPr>
            </a:lvl4pPr>
            <a:lvl5pPr marL="1828800" indent="0">
              <a:buNone/>
              <a:defRPr sz="1400">
                <a:solidFill>
                  <a:schemeClr val="tx2"/>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kumimoji="1" lang="cs-CZ" altLang="ja-JP" smtClean="0"/>
              <a:t>Kliknutím lze upravit styly předlohy textu.</a:t>
            </a:r>
          </a:p>
          <a:p>
            <a:pPr lvl="1"/>
            <a:r>
              <a:rPr kumimoji="1" lang="cs-CZ" altLang="ja-JP" smtClean="0"/>
              <a:t>Druhá úroveň</a:t>
            </a:r>
          </a:p>
          <a:p>
            <a:pPr lvl="2"/>
            <a:r>
              <a:rPr kumimoji="1" lang="cs-CZ" altLang="ja-JP" smtClean="0"/>
              <a:t>Třetí úroveň</a:t>
            </a:r>
          </a:p>
          <a:p>
            <a:pPr lvl="3"/>
            <a:r>
              <a:rPr kumimoji="1" lang="cs-CZ" altLang="ja-JP" smtClean="0"/>
              <a:t>Čtvrtá úroveň</a:t>
            </a:r>
          </a:p>
          <a:p>
            <a:pPr lvl="4"/>
            <a:r>
              <a:rPr kumimoji="1" lang="cs-CZ" altLang="ja-JP" smtClean="0"/>
              <a:t>Pátá úroveň</a:t>
            </a:r>
            <a:endParaRPr lang="ja-JP" dirty="0"/>
          </a:p>
        </p:txBody>
      </p:sp>
      <p:sp>
        <p:nvSpPr>
          <p:cNvPr id="4" name="図形 3"/>
          <p:cNvSpPr>
            <a:spLocks noGrp="1"/>
          </p:cNvSpPr>
          <p:nvPr>
            <p:ph type="dt" sz="half" idx="10"/>
          </p:nvPr>
        </p:nvSpPr>
        <p:spPr/>
        <p:txBody>
          <a:bodyPr/>
          <a:lstStyle>
            <a:lvl1pPr>
              <a:defRPr>
                <a:solidFill>
                  <a:schemeClr val="tx1">
                    <a:tint val="75000"/>
                  </a:schemeClr>
                </a:solidFill>
              </a:defRPr>
            </a:lvl1pPr>
          </a:lstStyle>
          <a:p>
            <a:fld id="{2D888967-B6F3-4B6A-BBD1-BF4D4B59E2B0}" type="datetimeFigureOut">
              <a:rPr lang="cs-CZ" smtClean="0"/>
              <a:t>5.3.2012</a:t>
            </a:fld>
            <a:endParaRPr lang="cs-CZ"/>
          </a:p>
        </p:txBody>
      </p:sp>
      <p:sp>
        <p:nvSpPr>
          <p:cNvPr id="5" name="図形 4"/>
          <p:cNvSpPr>
            <a:spLocks noGrp="1"/>
          </p:cNvSpPr>
          <p:nvPr>
            <p:ph type="ftr" sz="quarter" idx="11"/>
          </p:nvPr>
        </p:nvSpPr>
        <p:spPr/>
        <p:txBody>
          <a:bodyPr/>
          <a:lstStyle/>
          <a:p>
            <a:endParaRPr lang="cs-CZ"/>
          </a:p>
        </p:txBody>
      </p:sp>
      <p:sp>
        <p:nvSpPr>
          <p:cNvPr id="6" name="図形 5"/>
          <p:cNvSpPr>
            <a:spLocks noGrp="1"/>
          </p:cNvSpPr>
          <p:nvPr>
            <p:ph type="sldNum" sz="quarter" idx="12"/>
          </p:nvPr>
        </p:nvSpPr>
        <p:spPr/>
        <p:txBody>
          <a:bodyPr/>
          <a:lstStyle>
            <a:lvl1pPr>
              <a:defRPr>
                <a:solidFill>
                  <a:schemeClr val="tx1">
                    <a:tint val="75000"/>
                  </a:schemeClr>
                </a:solidFill>
              </a:defRPr>
            </a:lvl1pPr>
          </a:lstStyle>
          <a:p>
            <a:fld id="{08C421B6-7AB9-4DB3-8E82-6C01DF150479}"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3250">
        <p14:ferris dir="l"/>
        <p:sndAc>
          <p:stSnd>
            <p:snd r:embed="rId1" name="chimes.wav"/>
          </p:stSnd>
        </p:sndAc>
      </p:transition>
    </mc:Choice>
    <mc:Fallback xmlns="">
      <p:transition spd="slow">
        <p:fade/>
        <p:sndAc>
          <p:stSnd>
            <p:snd r:embed="rId3" name="chimes.wav"/>
          </p:stSnd>
        </p:sndAc>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図形 1"/>
          <p:cNvSpPr>
            <a:spLocks noGrp="1"/>
          </p:cNvSpPr>
          <p:nvPr>
            <p:ph type="title"/>
          </p:nvPr>
        </p:nvSpPr>
        <p:spPr/>
        <p:txBody>
          <a:bodyPr/>
          <a:lstStyle/>
          <a:p>
            <a:r>
              <a:rPr kumimoji="1" lang="cs-CZ" altLang="ja-JP" smtClean="0"/>
              <a:t>Kliknutím lze upravit styl.</a:t>
            </a:r>
            <a:endParaRPr kumimoji="1" lang="ja-JP" altLang="en-US"/>
          </a:p>
        </p:txBody>
      </p:sp>
      <p:sp>
        <p:nvSpPr>
          <p:cNvPr id="3" name="図形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kumimoji="1" lang="cs-CZ" altLang="ja-JP" smtClean="0"/>
              <a:t>Kliknutím lze upravit styly předlohy textu.</a:t>
            </a:r>
          </a:p>
          <a:p>
            <a:pPr lvl="1"/>
            <a:r>
              <a:rPr kumimoji="1" lang="cs-CZ" altLang="ja-JP" smtClean="0"/>
              <a:t>Druhá úroveň</a:t>
            </a:r>
          </a:p>
          <a:p>
            <a:pPr lvl="2"/>
            <a:r>
              <a:rPr kumimoji="1" lang="cs-CZ" altLang="ja-JP" smtClean="0"/>
              <a:t>Třetí úroveň</a:t>
            </a:r>
          </a:p>
          <a:p>
            <a:pPr lvl="3"/>
            <a:r>
              <a:rPr kumimoji="1" lang="cs-CZ" altLang="ja-JP" smtClean="0"/>
              <a:t>Čtvrtá úroveň</a:t>
            </a:r>
          </a:p>
          <a:p>
            <a:pPr lvl="4"/>
            <a:r>
              <a:rPr kumimoji="1" lang="cs-CZ" altLang="ja-JP" smtClean="0"/>
              <a:t>Pátá úroveň</a:t>
            </a:r>
            <a:endParaRPr kumimoji="1" lang="ja-JP" altLang="en-US"/>
          </a:p>
        </p:txBody>
      </p:sp>
      <p:sp>
        <p:nvSpPr>
          <p:cNvPr id="4" name="図形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kumimoji="1" lang="cs-CZ" altLang="ja-JP" smtClean="0"/>
              <a:t>Kliknutím lze upravit styly předlohy textu.</a:t>
            </a:r>
          </a:p>
          <a:p>
            <a:pPr lvl="1"/>
            <a:r>
              <a:rPr kumimoji="1" lang="cs-CZ" altLang="ja-JP" smtClean="0"/>
              <a:t>Druhá úroveň</a:t>
            </a:r>
          </a:p>
          <a:p>
            <a:pPr lvl="2"/>
            <a:r>
              <a:rPr kumimoji="1" lang="cs-CZ" altLang="ja-JP" smtClean="0"/>
              <a:t>Třetí úroveň</a:t>
            </a:r>
          </a:p>
          <a:p>
            <a:pPr lvl="3"/>
            <a:r>
              <a:rPr kumimoji="1" lang="cs-CZ" altLang="ja-JP" smtClean="0"/>
              <a:t>Čtvrtá úroveň</a:t>
            </a:r>
          </a:p>
          <a:p>
            <a:pPr lvl="4"/>
            <a:r>
              <a:rPr kumimoji="1" lang="cs-CZ" altLang="ja-JP" smtClean="0"/>
              <a:t>Pátá úroveň</a:t>
            </a:r>
            <a:endParaRPr kumimoji="1" lang="ja-JP" altLang="en-US"/>
          </a:p>
        </p:txBody>
      </p:sp>
      <p:sp>
        <p:nvSpPr>
          <p:cNvPr id="5" name="図形 4"/>
          <p:cNvSpPr>
            <a:spLocks noGrp="1"/>
          </p:cNvSpPr>
          <p:nvPr>
            <p:ph type="dt" sz="half" idx="10"/>
          </p:nvPr>
        </p:nvSpPr>
        <p:spPr/>
        <p:txBody>
          <a:bodyPr/>
          <a:lstStyle/>
          <a:p>
            <a:fld id="{2D888967-B6F3-4B6A-BBD1-BF4D4B59E2B0}" type="datetimeFigureOut">
              <a:rPr lang="cs-CZ" smtClean="0"/>
              <a:t>5.3.2012</a:t>
            </a:fld>
            <a:endParaRPr lang="cs-CZ"/>
          </a:p>
        </p:txBody>
      </p:sp>
      <p:sp>
        <p:nvSpPr>
          <p:cNvPr id="6" name="図形 5"/>
          <p:cNvSpPr>
            <a:spLocks noGrp="1"/>
          </p:cNvSpPr>
          <p:nvPr>
            <p:ph type="ftr" sz="quarter" idx="11"/>
          </p:nvPr>
        </p:nvSpPr>
        <p:spPr/>
        <p:txBody>
          <a:bodyPr/>
          <a:lstStyle/>
          <a:p>
            <a:endParaRPr lang="cs-CZ"/>
          </a:p>
        </p:txBody>
      </p:sp>
      <p:sp>
        <p:nvSpPr>
          <p:cNvPr id="7" name="図形 6"/>
          <p:cNvSpPr>
            <a:spLocks noGrp="1"/>
          </p:cNvSpPr>
          <p:nvPr>
            <p:ph type="sldNum" sz="quarter" idx="12"/>
          </p:nvPr>
        </p:nvSpPr>
        <p:spPr/>
        <p:txBody>
          <a:bodyPr/>
          <a:lstStyle/>
          <a:p>
            <a:fld id="{08C421B6-7AB9-4DB3-8E82-6C01DF150479}"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3250">
        <p14:ferris dir="l"/>
        <p:sndAc>
          <p:stSnd>
            <p:snd r:embed="rId1" name="chimes.wav"/>
          </p:stSnd>
        </p:sndAc>
      </p:transition>
    </mc:Choice>
    <mc:Fallback xmlns="">
      <p:transition spd="slow">
        <p:fade/>
        <p:sndAc>
          <p:stSnd>
            <p:snd r:embed="rId3" name="chimes.wav"/>
          </p:stSnd>
        </p:sndAc>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図形 1"/>
          <p:cNvSpPr>
            <a:spLocks noGrp="1"/>
          </p:cNvSpPr>
          <p:nvPr>
            <p:ph type="title"/>
          </p:nvPr>
        </p:nvSpPr>
        <p:spPr/>
        <p:txBody>
          <a:bodyPr/>
          <a:lstStyle>
            <a:lvl1pPr>
              <a:defRPr/>
            </a:lvl1pPr>
          </a:lstStyle>
          <a:p>
            <a:r>
              <a:rPr kumimoji="1" lang="cs-CZ" altLang="ja-JP" smtClean="0"/>
              <a:t>Kliknutím lze upravit styl.</a:t>
            </a:r>
            <a:endParaRPr kumimoji="1" lang="ja-JP" altLang="en-US"/>
          </a:p>
        </p:txBody>
      </p:sp>
      <p:sp>
        <p:nvSpPr>
          <p:cNvPr id="3" name="図形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cs-CZ" altLang="ja-JP" smtClean="0"/>
              <a:t>Kliknutím lze upravit styly předlohy textu.</a:t>
            </a:r>
          </a:p>
          <a:p>
            <a:pPr lvl="1"/>
            <a:r>
              <a:rPr kumimoji="1" lang="cs-CZ" altLang="ja-JP" smtClean="0"/>
              <a:t>Druhá úroveň</a:t>
            </a:r>
          </a:p>
          <a:p>
            <a:pPr lvl="2"/>
            <a:r>
              <a:rPr kumimoji="1" lang="cs-CZ" altLang="ja-JP" smtClean="0"/>
              <a:t>Třetí úroveň</a:t>
            </a:r>
          </a:p>
          <a:p>
            <a:pPr lvl="3"/>
            <a:r>
              <a:rPr kumimoji="1" lang="cs-CZ" altLang="ja-JP" smtClean="0"/>
              <a:t>Čtvrtá úroveň</a:t>
            </a:r>
          </a:p>
          <a:p>
            <a:pPr lvl="4"/>
            <a:r>
              <a:rPr kumimoji="1" lang="cs-CZ" altLang="ja-JP" smtClean="0"/>
              <a:t>Pátá úroveň</a:t>
            </a:r>
            <a:endParaRPr lang="ja-JP"/>
          </a:p>
        </p:txBody>
      </p:sp>
      <p:sp>
        <p:nvSpPr>
          <p:cNvPr id="4" name="図形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kumimoji="1" lang="cs-CZ" altLang="ja-JP" smtClean="0"/>
              <a:t>Kliknutím lze upravit styly předlohy textu.</a:t>
            </a:r>
          </a:p>
          <a:p>
            <a:pPr lvl="1"/>
            <a:r>
              <a:rPr kumimoji="1" lang="cs-CZ" altLang="ja-JP" smtClean="0"/>
              <a:t>Druhá úroveň</a:t>
            </a:r>
          </a:p>
          <a:p>
            <a:pPr lvl="2"/>
            <a:r>
              <a:rPr kumimoji="1" lang="cs-CZ" altLang="ja-JP" smtClean="0"/>
              <a:t>Třetí úroveň</a:t>
            </a:r>
          </a:p>
          <a:p>
            <a:pPr lvl="3"/>
            <a:r>
              <a:rPr kumimoji="1" lang="cs-CZ" altLang="ja-JP" smtClean="0"/>
              <a:t>Čtvrtá úroveň</a:t>
            </a:r>
          </a:p>
          <a:p>
            <a:pPr lvl="4"/>
            <a:r>
              <a:rPr kumimoji="1" lang="cs-CZ" altLang="ja-JP" smtClean="0"/>
              <a:t>Pátá úroveň</a:t>
            </a:r>
            <a:endParaRPr kumimoji="1" lang="ja-JP" altLang="en-US"/>
          </a:p>
        </p:txBody>
      </p:sp>
      <p:sp>
        <p:nvSpPr>
          <p:cNvPr id="5" name="図形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cs-CZ" altLang="ja-JP" smtClean="0"/>
              <a:t>Kliknutím lze upravit styly předlohy textu.</a:t>
            </a:r>
          </a:p>
          <a:p>
            <a:pPr lvl="1"/>
            <a:r>
              <a:rPr kumimoji="1" lang="cs-CZ" altLang="ja-JP" smtClean="0"/>
              <a:t>Druhá úroveň</a:t>
            </a:r>
          </a:p>
          <a:p>
            <a:pPr lvl="2"/>
            <a:r>
              <a:rPr kumimoji="1" lang="cs-CZ" altLang="ja-JP" smtClean="0"/>
              <a:t>Třetí úroveň</a:t>
            </a:r>
          </a:p>
          <a:p>
            <a:pPr lvl="3"/>
            <a:r>
              <a:rPr kumimoji="1" lang="cs-CZ" altLang="ja-JP" smtClean="0"/>
              <a:t>Čtvrtá úroveň</a:t>
            </a:r>
          </a:p>
          <a:p>
            <a:pPr lvl="4"/>
            <a:r>
              <a:rPr kumimoji="1" lang="cs-CZ" altLang="ja-JP" smtClean="0"/>
              <a:t>Pátá úroveň</a:t>
            </a:r>
            <a:endParaRPr lang="ja-JP"/>
          </a:p>
        </p:txBody>
      </p:sp>
      <p:sp>
        <p:nvSpPr>
          <p:cNvPr id="6" name="図形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kumimoji="1" lang="cs-CZ" altLang="ja-JP" smtClean="0"/>
              <a:t>Kliknutím lze upravit styly předlohy textu.</a:t>
            </a:r>
          </a:p>
          <a:p>
            <a:pPr lvl="1"/>
            <a:r>
              <a:rPr kumimoji="1" lang="cs-CZ" altLang="ja-JP" smtClean="0"/>
              <a:t>Druhá úroveň</a:t>
            </a:r>
          </a:p>
          <a:p>
            <a:pPr lvl="2"/>
            <a:r>
              <a:rPr kumimoji="1" lang="cs-CZ" altLang="ja-JP" smtClean="0"/>
              <a:t>Třetí úroveň</a:t>
            </a:r>
          </a:p>
          <a:p>
            <a:pPr lvl="3"/>
            <a:r>
              <a:rPr kumimoji="1" lang="cs-CZ" altLang="ja-JP" smtClean="0"/>
              <a:t>Čtvrtá úroveň</a:t>
            </a:r>
          </a:p>
          <a:p>
            <a:pPr lvl="4"/>
            <a:r>
              <a:rPr kumimoji="1" lang="cs-CZ" altLang="ja-JP" smtClean="0"/>
              <a:t>Pátá úroveň</a:t>
            </a:r>
            <a:endParaRPr kumimoji="1" lang="ja-JP" altLang="en-US"/>
          </a:p>
        </p:txBody>
      </p:sp>
      <p:sp>
        <p:nvSpPr>
          <p:cNvPr id="7" name="図形 6"/>
          <p:cNvSpPr>
            <a:spLocks noGrp="1"/>
          </p:cNvSpPr>
          <p:nvPr>
            <p:ph type="dt" sz="half" idx="10"/>
          </p:nvPr>
        </p:nvSpPr>
        <p:spPr/>
        <p:txBody>
          <a:bodyPr/>
          <a:lstStyle/>
          <a:p>
            <a:fld id="{2D888967-B6F3-4B6A-BBD1-BF4D4B59E2B0}" type="datetimeFigureOut">
              <a:rPr lang="cs-CZ" smtClean="0"/>
              <a:t>5.3.2012</a:t>
            </a:fld>
            <a:endParaRPr lang="cs-CZ"/>
          </a:p>
        </p:txBody>
      </p:sp>
      <p:sp>
        <p:nvSpPr>
          <p:cNvPr id="8" name="図形 7"/>
          <p:cNvSpPr>
            <a:spLocks noGrp="1"/>
          </p:cNvSpPr>
          <p:nvPr>
            <p:ph type="ftr" sz="quarter" idx="11"/>
          </p:nvPr>
        </p:nvSpPr>
        <p:spPr/>
        <p:txBody>
          <a:bodyPr/>
          <a:lstStyle/>
          <a:p>
            <a:endParaRPr lang="cs-CZ"/>
          </a:p>
        </p:txBody>
      </p:sp>
      <p:sp>
        <p:nvSpPr>
          <p:cNvPr id="9" name="図形 8"/>
          <p:cNvSpPr>
            <a:spLocks noGrp="1"/>
          </p:cNvSpPr>
          <p:nvPr>
            <p:ph type="sldNum" sz="quarter" idx="12"/>
          </p:nvPr>
        </p:nvSpPr>
        <p:spPr/>
        <p:txBody>
          <a:bodyPr/>
          <a:lstStyle/>
          <a:p>
            <a:fld id="{08C421B6-7AB9-4DB3-8E82-6C01DF150479}"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3250">
        <p14:ferris dir="l"/>
        <p:sndAc>
          <p:stSnd>
            <p:snd r:embed="rId1" name="chimes.wav"/>
          </p:stSnd>
        </p:sndAc>
      </p:transition>
    </mc:Choice>
    <mc:Fallback xmlns="">
      <p:transition spd="slow">
        <p:fade/>
        <p:sndAc>
          <p:stSnd>
            <p:snd r:embed="rId3" name="chimes.wav"/>
          </p:stSnd>
        </p:sndAc>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図形 1"/>
          <p:cNvSpPr>
            <a:spLocks noGrp="1"/>
          </p:cNvSpPr>
          <p:nvPr>
            <p:ph type="title"/>
          </p:nvPr>
        </p:nvSpPr>
        <p:spPr>
          <a:xfrm>
            <a:off x="1671646" y="4572008"/>
            <a:ext cx="6400816" cy="928686"/>
          </a:xfrm>
        </p:spPr>
        <p:txBody>
          <a:bodyPr/>
          <a:lstStyle/>
          <a:p>
            <a:r>
              <a:rPr kumimoji="1" lang="cs-CZ" altLang="ja-JP" smtClean="0"/>
              <a:t>Kliknutím lze upravit styl.</a:t>
            </a:r>
            <a:endParaRPr kumimoji="1" lang="ja-JP" altLang="en-US" dirty="0"/>
          </a:p>
        </p:txBody>
      </p:sp>
      <p:sp>
        <p:nvSpPr>
          <p:cNvPr id="3" name="図形 2"/>
          <p:cNvSpPr>
            <a:spLocks noGrp="1"/>
          </p:cNvSpPr>
          <p:nvPr>
            <p:ph type="dt" sz="half" idx="10"/>
          </p:nvPr>
        </p:nvSpPr>
        <p:spPr/>
        <p:txBody>
          <a:bodyPr/>
          <a:lstStyle/>
          <a:p>
            <a:fld id="{2D888967-B6F3-4B6A-BBD1-BF4D4B59E2B0}" type="datetimeFigureOut">
              <a:rPr lang="cs-CZ" smtClean="0"/>
              <a:t>5.3.2012</a:t>
            </a:fld>
            <a:endParaRPr lang="cs-CZ"/>
          </a:p>
        </p:txBody>
      </p:sp>
      <p:sp>
        <p:nvSpPr>
          <p:cNvPr id="4" name="図形 3"/>
          <p:cNvSpPr>
            <a:spLocks noGrp="1"/>
          </p:cNvSpPr>
          <p:nvPr>
            <p:ph type="ftr" sz="quarter" idx="11"/>
          </p:nvPr>
        </p:nvSpPr>
        <p:spPr/>
        <p:txBody>
          <a:bodyPr/>
          <a:lstStyle/>
          <a:p>
            <a:endParaRPr lang="cs-CZ"/>
          </a:p>
        </p:txBody>
      </p:sp>
      <p:sp>
        <p:nvSpPr>
          <p:cNvPr id="5" name="図形 4"/>
          <p:cNvSpPr>
            <a:spLocks noGrp="1"/>
          </p:cNvSpPr>
          <p:nvPr>
            <p:ph type="sldNum" sz="quarter" idx="12"/>
          </p:nvPr>
        </p:nvSpPr>
        <p:spPr/>
        <p:txBody>
          <a:bodyPr/>
          <a:lstStyle/>
          <a:p>
            <a:fld id="{08C421B6-7AB9-4DB3-8E82-6C01DF150479}"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3250">
        <p14:ferris dir="l"/>
        <p:sndAc>
          <p:stSnd>
            <p:snd r:embed="rId1" name="chimes.wav"/>
          </p:stSnd>
        </p:sndAc>
      </p:transition>
    </mc:Choice>
    <mc:Fallback xmlns="">
      <p:transition spd="slow">
        <p:fade/>
        <p:sndAc>
          <p:stSnd>
            <p:snd r:embed="rId3" name="chimes.wav"/>
          </p:stSnd>
        </p:sndAc>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図形 1"/>
          <p:cNvSpPr>
            <a:spLocks noGrp="1"/>
          </p:cNvSpPr>
          <p:nvPr>
            <p:ph type="dt" sz="half" idx="10"/>
          </p:nvPr>
        </p:nvSpPr>
        <p:spPr/>
        <p:txBody>
          <a:bodyPr/>
          <a:lstStyle/>
          <a:p>
            <a:fld id="{2D888967-B6F3-4B6A-BBD1-BF4D4B59E2B0}" type="datetimeFigureOut">
              <a:rPr lang="cs-CZ" smtClean="0"/>
              <a:t>5.3.2012</a:t>
            </a:fld>
            <a:endParaRPr lang="cs-CZ"/>
          </a:p>
        </p:txBody>
      </p:sp>
      <p:sp>
        <p:nvSpPr>
          <p:cNvPr id="3" name="図形 2"/>
          <p:cNvSpPr>
            <a:spLocks noGrp="1"/>
          </p:cNvSpPr>
          <p:nvPr>
            <p:ph type="ftr" sz="quarter" idx="11"/>
          </p:nvPr>
        </p:nvSpPr>
        <p:spPr/>
        <p:txBody>
          <a:bodyPr/>
          <a:lstStyle/>
          <a:p>
            <a:endParaRPr lang="cs-CZ"/>
          </a:p>
        </p:txBody>
      </p:sp>
      <p:sp>
        <p:nvSpPr>
          <p:cNvPr id="4" name="図形 3"/>
          <p:cNvSpPr>
            <a:spLocks noGrp="1"/>
          </p:cNvSpPr>
          <p:nvPr>
            <p:ph type="sldNum" sz="quarter" idx="12"/>
          </p:nvPr>
        </p:nvSpPr>
        <p:spPr/>
        <p:txBody>
          <a:bodyPr/>
          <a:lstStyle/>
          <a:p>
            <a:fld id="{08C421B6-7AB9-4DB3-8E82-6C01DF150479}"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3250">
        <p14:ferris dir="l"/>
        <p:sndAc>
          <p:stSnd>
            <p:snd r:embed="rId1" name="chimes.wav"/>
          </p:stSnd>
        </p:sndAc>
      </p:transition>
    </mc:Choice>
    <mc:Fallback xmlns="">
      <p:transition spd="slow">
        <p:fade/>
        <p:sndAc>
          <p:stSnd>
            <p:snd r:embed="rId3" name="chimes.wav"/>
          </p:stSnd>
        </p:sndAc>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図形 1"/>
          <p:cNvSpPr>
            <a:spLocks noGrp="1"/>
          </p:cNvSpPr>
          <p:nvPr>
            <p:ph type="title"/>
          </p:nvPr>
        </p:nvSpPr>
        <p:spPr>
          <a:xfrm>
            <a:off x="457200" y="273050"/>
            <a:ext cx="3008313" cy="1162050"/>
          </a:xfrm>
        </p:spPr>
        <p:txBody>
          <a:bodyPr anchor="b"/>
          <a:lstStyle>
            <a:lvl1pPr algn="l">
              <a:defRPr sz="2000" b="1"/>
            </a:lvl1pPr>
          </a:lstStyle>
          <a:p>
            <a:r>
              <a:rPr kumimoji="1" lang="cs-CZ" altLang="ja-JP" smtClean="0"/>
              <a:t>Kliknutím lze upravit styl.</a:t>
            </a:r>
            <a:endParaRPr kumimoji="1" lang="ja-JP" altLang="en-US"/>
          </a:p>
        </p:txBody>
      </p:sp>
      <p:sp>
        <p:nvSpPr>
          <p:cNvPr id="3" name="図形 2"/>
          <p:cNvSpPr>
            <a:spLocks noGrp="1"/>
          </p:cNvSpPr>
          <p:nvPr>
            <p:ph idx="1"/>
          </p:nvPr>
        </p:nvSpPr>
        <p:spPr>
          <a:xfrm>
            <a:off x="3575050" y="1428737"/>
            <a:ext cx="5111750" cy="469742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kumimoji="1" lang="cs-CZ" altLang="ja-JP" smtClean="0"/>
              <a:t>Kliknutím lze upravit styly předlohy textu.</a:t>
            </a:r>
          </a:p>
          <a:p>
            <a:pPr lvl="1"/>
            <a:r>
              <a:rPr kumimoji="1" lang="cs-CZ" altLang="ja-JP" smtClean="0"/>
              <a:t>Druhá úroveň</a:t>
            </a:r>
          </a:p>
          <a:p>
            <a:pPr lvl="2"/>
            <a:r>
              <a:rPr kumimoji="1" lang="cs-CZ" altLang="ja-JP" smtClean="0"/>
              <a:t>Třetí úroveň</a:t>
            </a:r>
          </a:p>
          <a:p>
            <a:pPr lvl="3"/>
            <a:r>
              <a:rPr kumimoji="1" lang="cs-CZ" altLang="ja-JP" smtClean="0"/>
              <a:t>Čtvrtá úroveň</a:t>
            </a:r>
          </a:p>
          <a:p>
            <a:pPr lvl="4"/>
            <a:r>
              <a:rPr kumimoji="1" lang="cs-CZ" altLang="ja-JP" smtClean="0"/>
              <a:t>Pátá úroveň</a:t>
            </a:r>
            <a:endParaRPr kumimoji="1" lang="ja-JP" altLang="en-US" dirty="0"/>
          </a:p>
        </p:txBody>
      </p:sp>
      <p:sp>
        <p:nvSpPr>
          <p:cNvPr id="4" name="図形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kumimoji="1" lang="cs-CZ" altLang="ja-JP" smtClean="0"/>
              <a:t>Kliknutím lze upravit styly předlohy textu.</a:t>
            </a:r>
          </a:p>
          <a:p>
            <a:pPr lvl="1"/>
            <a:r>
              <a:rPr kumimoji="1" lang="cs-CZ" altLang="ja-JP" smtClean="0"/>
              <a:t>Druhá úroveň</a:t>
            </a:r>
          </a:p>
          <a:p>
            <a:pPr lvl="2"/>
            <a:r>
              <a:rPr kumimoji="1" lang="cs-CZ" altLang="ja-JP" smtClean="0"/>
              <a:t>Třetí úroveň</a:t>
            </a:r>
          </a:p>
          <a:p>
            <a:pPr lvl="3"/>
            <a:r>
              <a:rPr kumimoji="1" lang="cs-CZ" altLang="ja-JP" smtClean="0"/>
              <a:t>Čtvrtá úroveň</a:t>
            </a:r>
          </a:p>
          <a:p>
            <a:pPr lvl="4"/>
            <a:r>
              <a:rPr kumimoji="1" lang="cs-CZ" altLang="ja-JP" smtClean="0"/>
              <a:t>Pátá úroveň</a:t>
            </a:r>
            <a:endParaRPr lang="ja-JP"/>
          </a:p>
        </p:txBody>
      </p:sp>
      <p:sp>
        <p:nvSpPr>
          <p:cNvPr id="5" name="図形 4"/>
          <p:cNvSpPr>
            <a:spLocks noGrp="1"/>
          </p:cNvSpPr>
          <p:nvPr>
            <p:ph type="dt" sz="half" idx="10"/>
          </p:nvPr>
        </p:nvSpPr>
        <p:spPr/>
        <p:txBody>
          <a:bodyPr/>
          <a:lstStyle/>
          <a:p>
            <a:fld id="{2D888967-B6F3-4B6A-BBD1-BF4D4B59E2B0}" type="datetimeFigureOut">
              <a:rPr lang="cs-CZ" smtClean="0"/>
              <a:t>5.3.2012</a:t>
            </a:fld>
            <a:endParaRPr lang="cs-CZ"/>
          </a:p>
        </p:txBody>
      </p:sp>
      <p:sp>
        <p:nvSpPr>
          <p:cNvPr id="6" name="図形 5"/>
          <p:cNvSpPr>
            <a:spLocks noGrp="1"/>
          </p:cNvSpPr>
          <p:nvPr>
            <p:ph type="ftr" sz="quarter" idx="11"/>
          </p:nvPr>
        </p:nvSpPr>
        <p:spPr/>
        <p:txBody>
          <a:bodyPr/>
          <a:lstStyle/>
          <a:p>
            <a:endParaRPr lang="cs-CZ"/>
          </a:p>
        </p:txBody>
      </p:sp>
      <p:sp>
        <p:nvSpPr>
          <p:cNvPr id="7" name="図形 6"/>
          <p:cNvSpPr>
            <a:spLocks noGrp="1"/>
          </p:cNvSpPr>
          <p:nvPr>
            <p:ph type="sldNum" sz="quarter" idx="12"/>
          </p:nvPr>
        </p:nvSpPr>
        <p:spPr/>
        <p:txBody>
          <a:bodyPr/>
          <a:lstStyle/>
          <a:p>
            <a:fld id="{08C421B6-7AB9-4DB3-8E82-6C01DF150479}"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3250">
        <p14:ferris dir="l"/>
        <p:sndAc>
          <p:stSnd>
            <p:snd r:embed="rId1" name="chimes.wav"/>
          </p:stSnd>
        </p:sndAc>
      </p:transition>
    </mc:Choice>
    <mc:Fallback xmlns="">
      <p:transition spd="slow">
        <p:fade/>
        <p:sndAc>
          <p:stSnd>
            <p:snd r:embed="rId3" name="chimes.wav"/>
          </p:stSnd>
        </p:sndAc>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図形 1"/>
          <p:cNvSpPr>
            <a:spLocks noGrp="1"/>
          </p:cNvSpPr>
          <p:nvPr>
            <p:ph type="title"/>
          </p:nvPr>
        </p:nvSpPr>
        <p:spPr>
          <a:xfrm>
            <a:off x="1792288" y="5014914"/>
            <a:ext cx="5486400" cy="414350"/>
          </a:xfrm>
        </p:spPr>
        <p:txBody>
          <a:bodyPr anchor="b"/>
          <a:lstStyle>
            <a:lvl1pPr algn="ctr">
              <a:defRPr sz="2000" b="1"/>
            </a:lvl1pPr>
          </a:lstStyle>
          <a:p>
            <a:r>
              <a:rPr kumimoji="1" lang="cs-CZ" altLang="ja-JP" smtClean="0"/>
              <a:t>Kliknutím lze upravit styl.</a:t>
            </a:r>
            <a:endParaRPr kumimoji="1" lang="ja-JP" altLang="en-US" dirty="0"/>
          </a:p>
        </p:txBody>
      </p:sp>
      <p:sp>
        <p:nvSpPr>
          <p:cNvPr id="3" name="正方形/長方形 2"/>
          <p:cNvSpPr>
            <a:spLocks noGrp="1"/>
          </p:cNvSpPr>
          <p:nvPr>
            <p:ph type="pic" idx="1"/>
          </p:nvPr>
        </p:nvSpPr>
        <p:spPr>
          <a:xfrm>
            <a:off x="1792288" y="742960"/>
            <a:ext cx="5486400" cy="4114800"/>
          </a:xfrm>
          <a:prstGeom prst="rect">
            <a:avLst/>
          </a:prstGeom>
          <a:noFill/>
          <a:ln w="50800" cap="sq">
            <a:solidFill>
              <a:schemeClr val="tx1"/>
            </a:solidFill>
            <a:miter lim="800000"/>
          </a:ln>
          <a:effectLst>
            <a:outerShdw blurRad="76200" dist="50800" dir="13500000" algn="tl" rotWithShape="0">
              <a:schemeClr val="bg1">
                <a:alpha val="80000"/>
              </a:scheme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kumimoji="1" lang="cs-CZ" altLang="ja-JP" smtClean="0"/>
              <a:t>Kliknutím na ikonu přidáte obrázek.</a:t>
            </a:r>
            <a:endParaRPr kumimoji="1" lang="ja-JP" altLang="en-US" dirty="0"/>
          </a:p>
        </p:txBody>
      </p:sp>
      <p:sp>
        <p:nvSpPr>
          <p:cNvPr id="4" name="図形 3"/>
          <p:cNvSpPr>
            <a:spLocks noGrp="1"/>
          </p:cNvSpPr>
          <p:nvPr>
            <p:ph type="body" sz="half" idx="2"/>
          </p:nvPr>
        </p:nvSpPr>
        <p:spPr>
          <a:xfrm>
            <a:off x="1792288" y="5481658"/>
            <a:ext cx="5486400" cy="804862"/>
          </a:xfrm>
        </p:spPr>
        <p:txBody>
          <a:bodyPr/>
          <a:lstStyle>
            <a:lvl1pPr marL="0" indent="0" algn="ctr">
              <a:buNone/>
              <a:defRPr sz="1400"/>
            </a:lvl1pPr>
            <a:lvl2pPr marL="457200" indent="0" algn="ctr">
              <a:buNone/>
              <a:defRPr sz="1200"/>
            </a:lvl2pPr>
            <a:lvl3pPr marL="914400" indent="0" algn="ctr">
              <a:buNone/>
              <a:defRPr sz="1000"/>
            </a:lvl3pPr>
            <a:lvl4pPr marL="1371600" indent="0" algn="ctr">
              <a:buNone/>
              <a:defRPr sz="900"/>
            </a:lvl4pPr>
            <a:lvl5pPr marL="1828800" indent="0" algn="ctr">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kumimoji="1" lang="cs-CZ" altLang="ja-JP" smtClean="0"/>
              <a:t>Kliknutím lze upravit styly předlohy textu.</a:t>
            </a:r>
          </a:p>
          <a:p>
            <a:pPr lvl="1"/>
            <a:r>
              <a:rPr kumimoji="1" lang="cs-CZ" altLang="ja-JP" smtClean="0"/>
              <a:t>Druhá úroveň</a:t>
            </a:r>
          </a:p>
          <a:p>
            <a:pPr lvl="2"/>
            <a:r>
              <a:rPr kumimoji="1" lang="cs-CZ" altLang="ja-JP" smtClean="0"/>
              <a:t>Třetí úroveň</a:t>
            </a:r>
          </a:p>
          <a:p>
            <a:pPr lvl="3"/>
            <a:r>
              <a:rPr kumimoji="1" lang="cs-CZ" altLang="ja-JP" smtClean="0"/>
              <a:t>Čtvrtá úroveň</a:t>
            </a:r>
          </a:p>
          <a:p>
            <a:pPr lvl="4"/>
            <a:r>
              <a:rPr kumimoji="1" lang="cs-CZ" altLang="ja-JP" smtClean="0"/>
              <a:t>Pátá úroveň</a:t>
            </a:r>
            <a:endParaRPr lang="ja-JP" dirty="0"/>
          </a:p>
        </p:txBody>
      </p:sp>
      <p:sp>
        <p:nvSpPr>
          <p:cNvPr id="5" name="図形 4"/>
          <p:cNvSpPr>
            <a:spLocks noGrp="1"/>
          </p:cNvSpPr>
          <p:nvPr>
            <p:ph type="dt" sz="half" idx="10"/>
          </p:nvPr>
        </p:nvSpPr>
        <p:spPr/>
        <p:txBody>
          <a:bodyPr/>
          <a:lstStyle/>
          <a:p>
            <a:fld id="{2D888967-B6F3-4B6A-BBD1-BF4D4B59E2B0}" type="datetimeFigureOut">
              <a:rPr lang="cs-CZ" smtClean="0"/>
              <a:t>5.3.2012</a:t>
            </a:fld>
            <a:endParaRPr lang="cs-CZ"/>
          </a:p>
        </p:txBody>
      </p:sp>
      <p:sp>
        <p:nvSpPr>
          <p:cNvPr id="6" name="図形 5"/>
          <p:cNvSpPr>
            <a:spLocks noGrp="1"/>
          </p:cNvSpPr>
          <p:nvPr>
            <p:ph type="ftr" sz="quarter" idx="11"/>
          </p:nvPr>
        </p:nvSpPr>
        <p:spPr/>
        <p:txBody>
          <a:bodyPr/>
          <a:lstStyle/>
          <a:p>
            <a:endParaRPr lang="cs-CZ"/>
          </a:p>
        </p:txBody>
      </p:sp>
      <p:sp>
        <p:nvSpPr>
          <p:cNvPr id="7" name="図形 6"/>
          <p:cNvSpPr>
            <a:spLocks noGrp="1"/>
          </p:cNvSpPr>
          <p:nvPr>
            <p:ph type="sldNum" sz="quarter" idx="12"/>
          </p:nvPr>
        </p:nvSpPr>
        <p:spPr/>
        <p:txBody>
          <a:bodyPr/>
          <a:lstStyle/>
          <a:p>
            <a:fld id="{08C421B6-7AB9-4DB3-8E82-6C01DF150479}"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3250">
        <p14:ferris dir="l"/>
        <p:sndAc>
          <p:stSnd>
            <p:snd r:embed="rId1" name="chimes.wav"/>
          </p:stSnd>
        </p:sndAc>
      </p:transition>
    </mc:Choice>
    <mc:Fallback xmlns="">
      <p:transition spd="slow">
        <p:fade/>
        <p:sndAc>
          <p:stSnd>
            <p:snd r:embed="rId3" name="chimes.wav"/>
          </p:stSnd>
        </p:sndAc>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Nadpis a svislý text">
    <p:spTree>
      <p:nvGrpSpPr>
        <p:cNvPr id="1" name=""/>
        <p:cNvGrpSpPr/>
        <p:nvPr/>
      </p:nvGrpSpPr>
      <p:grpSpPr>
        <a:xfrm>
          <a:off x="0" y="0"/>
          <a:ext cx="0" cy="0"/>
          <a:chOff x="0" y="0"/>
          <a:chExt cx="0" cy="0"/>
        </a:xfrm>
      </p:grpSpPr>
      <p:sp>
        <p:nvSpPr>
          <p:cNvPr id="2" name="図形 1"/>
          <p:cNvSpPr>
            <a:spLocks noGrp="1"/>
          </p:cNvSpPr>
          <p:nvPr>
            <p:ph type="title"/>
          </p:nvPr>
        </p:nvSpPr>
        <p:spPr>
          <a:xfrm>
            <a:off x="671514" y="274638"/>
            <a:ext cx="7829576" cy="1011222"/>
          </a:xfrm>
        </p:spPr>
        <p:txBody>
          <a:bodyPr/>
          <a:lstStyle/>
          <a:p>
            <a:r>
              <a:rPr kumimoji="1" lang="cs-CZ" altLang="ja-JP" smtClean="0"/>
              <a:t>Kliknutím lze upravit styl.</a:t>
            </a:r>
            <a:endParaRPr kumimoji="1" lang="ja-JP" altLang="en-US" dirty="0"/>
          </a:p>
        </p:txBody>
      </p:sp>
      <p:sp>
        <p:nvSpPr>
          <p:cNvPr id="3" name="図形 2"/>
          <p:cNvSpPr>
            <a:spLocks noGrp="1"/>
          </p:cNvSpPr>
          <p:nvPr>
            <p:ph type="body" orient="vert" idx="1"/>
          </p:nvPr>
        </p:nvSpPr>
        <p:spPr>
          <a:xfrm>
            <a:off x="671514" y="1285860"/>
            <a:ext cx="7829576" cy="4357718"/>
          </a:xfrm>
        </p:spPr>
        <p:txBody>
          <a:bodyPr vert="eaVert"/>
          <a:lstStyle/>
          <a:p>
            <a:pPr lvl="0"/>
            <a:r>
              <a:rPr kumimoji="1" lang="cs-CZ" altLang="ja-JP" smtClean="0"/>
              <a:t>Kliknutím lze upravit styly předlohy textu.</a:t>
            </a:r>
          </a:p>
          <a:p>
            <a:pPr lvl="1"/>
            <a:r>
              <a:rPr kumimoji="1" lang="cs-CZ" altLang="ja-JP" smtClean="0"/>
              <a:t>Druhá úroveň</a:t>
            </a:r>
          </a:p>
          <a:p>
            <a:pPr lvl="2"/>
            <a:r>
              <a:rPr kumimoji="1" lang="cs-CZ" altLang="ja-JP" smtClean="0"/>
              <a:t>Třetí úroveň</a:t>
            </a:r>
          </a:p>
          <a:p>
            <a:pPr lvl="3"/>
            <a:r>
              <a:rPr kumimoji="1" lang="cs-CZ" altLang="ja-JP" smtClean="0"/>
              <a:t>Čtvrtá úroveň</a:t>
            </a:r>
          </a:p>
          <a:p>
            <a:pPr lvl="4"/>
            <a:r>
              <a:rPr kumimoji="1" lang="cs-CZ" altLang="ja-JP" smtClean="0"/>
              <a:t>Pátá úroveň</a:t>
            </a:r>
            <a:endParaRPr kumimoji="1" lang="ja-JP" altLang="en-US" dirty="0"/>
          </a:p>
        </p:txBody>
      </p:sp>
      <p:sp>
        <p:nvSpPr>
          <p:cNvPr id="4" name="図形 3"/>
          <p:cNvSpPr>
            <a:spLocks noGrp="1"/>
          </p:cNvSpPr>
          <p:nvPr>
            <p:ph type="dt" sz="half" idx="10"/>
          </p:nvPr>
        </p:nvSpPr>
        <p:spPr/>
        <p:txBody>
          <a:bodyPr/>
          <a:lstStyle/>
          <a:p>
            <a:fld id="{2D888967-B6F3-4B6A-BBD1-BF4D4B59E2B0}" type="datetimeFigureOut">
              <a:rPr lang="cs-CZ" smtClean="0"/>
              <a:t>5.3.2012</a:t>
            </a:fld>
            <a:endParaRPr lang="cs-CZ"/>
          </a:p>
        </p:txBody>
      </p:sp>
      <p:sp>
        <p:nvSpPr>
          <p:cNvPr id="5" name="図形 4"/>
          <p:cNvSpPr>
            <a:spLocks noGrp="1"/>
          </p:cNvSpPr>
          <p:nvPr>
            <p:ph type="ftr" sz="quarter" idx="11"/>
          </p:nvPr>
        </p:nvSpPr>
        <p:spPr/>
        <p:txBody>
          <a:bodyPr/>
          <a:lstStyle/>
          <a:p>
            <a:endParaRPr lang="cs-CZ"/>
          </a:p>
        </p:txBody>
      </p:sp>
      <p:sp>
        <p:nvSpPr>
          <p:cNvPr id="6" name="図形 5"/>
          <p:cNvSpPr>
            <a:spLocks noGrp="1"/>
          </p:cNvSpPr>
          <p:nvPr>
            <p:ph type="sldNum" sz="quarter" idx="12"/>
          </p:nvPr>
        </p:nvSpPr>
        <p:spPr/>
        <p:txBody>
          <a:bodyPr/>
          <a:lstStyle/>
          <a:p>
            <a:fld id="{08C421B6-7AB9-4DB3-8E82-6C01DF150479}"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3250">
        <p14:ferris dir="l"/>
        <p:sndAc>
          <p:stSnd>
            <p:snd r:embed="rId1" name="chimes.wav"/>
          </p:stSnd>
        </p:sndAc>
      </p:transition>
    </mc:Choice>
    <mc:Fallback xmlns="">
      <p:transition spd="slow">
        <p:fade/>
        <p:sndAc>
          <p:stSnd>
            <p:snd r:embed="rId3" name="chimes.wav"/>
          </p:stSnd>
        </p:sndAc>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2" name="図形 1"/>
          <p:cNvSpPr>
            <a:spLocks noGrp="1"/>
          </p:cNvSpPr>
          <p:nvPr>
            <p:ph type="title" orient="vert"/>
          </p:nvPr>
        </p:nvSpPr>
        <p:spPr>
          <a:xfrm>
            <a:off x="6643702" y="285730"/>
            <a:ext cx="1785950" cy="5565797"/>
          </a:xfrm>
        </p:spPr>
        <p:txBody>
          <a:bodyPr vert="eaVert"/>
          <a:lstStyle>
            <a:lvl1pPr>
              <a:defRPr>
                <a:gradFill flip="none" rotWithShape="1">
                  <a:gsLst>
                    <a:gs pos="0">
                      <a:schemeClr val="tx1">
                        <a:tint val="65000"/>
                      </a:schemeClr>
                    </a:gs>
                    <a:gs pos="49900">
                      <a:schemeClr val="tx1">
                        <a:tint val="95000"/>
                      </a:schemeClr>
                    </a:gs>
                    <a:gs pos="50000">
                      <a:schemeClr val="tx1"/>
                    </a:gs>
                    <a:gs pos="100000">
                      <a:schemeClr val="tx1">
                        <a:tint val="95000"/>
                      </a:schemeClr>
                    </a:gs>
                  </a:gsLst>
                  <a:lin ang="5400000" scaled="1"/>
                  <a:tileRect/>
                </a:gradFill>
              </a:defRPr>
            </a:lvl1pPr>
          </a:lstStyle>
          <a:p>
            <a:r>
              <a:rPr kumimoji="1" lang="cs-CZ" altLang="ja-JP" smtClean="0"/>
              <a:t>Kliknutím lze upravit styl.</a:t>
            </a:r>
            <a:endParaRPr kumimoji="1" lang="ja-JP" altLang="en-US" dirty="0"/>
          </a:p>
        </p:txBody>
      </p:sp>
      <p:sp>
        <p:nvSpPr>
          <p:cNvPr id="3" name="図形 2"/>
          <p:cNvSpPr>
            <a:spLocks noGrp="1"/>
          </p:cNvSpPr>
          <p:nvPr>
            <p:ph type="body" orient="vert" idx="1"/>
          </p:nvPr>
        </p:nvSpPr>
        <p:spPr>
          <a:xfrm>
            <a:off x="642910" y="274640"/>
            <a:ext cx="5834090" cy="5583253"/>
          </a:xfrm>
        </p:spPr>
        <p:txBody>
          <a:bodyPr vert="eaVert"/>
          <a:lstStyle/>
          <a:p>
            <a:pPr lvl="0"/>
            <a:r>
              <a:rPr kumimoji="1" lang="cs-CZ" altLang="ja-JP" smtClean="0"/>
              <a:t>Kliknutím lze upravit styly předlohy textu.</a:t>
            </a:r>
          </a:p>
          <a:p>
            <a:pPr lvl="1"/>
            <a:r>
              <a:rPr kumimoji="1" lang="cs-CZ" altLang="ja-JP" smtClean="0"/>
              <a:t>Druhá úroveň</a:t>
            </a:r>
          </a:p>
          <a:p>
            <a:pPr lvl="2"/>
            <a:r>
              <a:rPr kumimoji="1" lang="cs-CZ" altLang="ja-JP" smtClean="0"/>
              <a:t>Třetí úroveň</a:t>
            </a:r>
          </a:p>
          <a:p>
            <a:pPr lvl="3"/>
            <a:r>
              <a:rPr kumimoji="1" lang="cs-CZ" altLang="ja-JP" smtClean="0"/>
              <a:t>Čtvrtá úroveň</a:t>
            </a:r>
          </a:p>
          <a:p>
            <a:pPr lvl="4"/>
            <a:r>
              <a:rPr kumimoji="1" lang="cs-CZ" altLang="ja-JP" smtClean="0"/>
              <a:t>Pátá úroveň</a:t>
            </a:r>
            <a:endParaRPr kumimoji="1" lang="ja-JP" altLang="en-US" dirty="0"/>
          </a:p>
        </p:txBody>
      </p:sp>
      <p:sp>
        <p:nvSpPr>
          <p:cNvPr id="4" name="図形 3"/>
          <p:cNvSpPr>
            <a:spLocks noGrp="1"/>
          </p:cNvSpPr>
          <p:nvPr>
            <p:ph type="dt" sz="half" idx="10"/>
          </p:nvPr>
        </p:nvSpPr>
        <p:spPr>
          <a:xfrm>
            <a:off x="652450" y="6356350"/>
            <a:ext cx="2133600" cy="365125"/>
          </a:xfrm>
        </p:spPr>
        <p:txBody>
          <a:bodyPr/>
          <a:lstStyle/>
          <a:p>
            <a:fld id="{2D888967-B6F3-4B6A-BBD1-BF4D4B59E2B0}" type="datetimeFigureOut">
              <a:rPr lang="cs-CZ" smtClean="0"/>
              <a:t>5.3.2012</a:t>
            </a:fld>
            <a:endParaRPr lang="cs-CZ"/>
          </a:p>
        </p:txBody>
      </p:sp>
      <p:sp>
        <p:nvSpPr>
          <p:cNvPr id="5" name="図形 4"/>
          <p:cNvSpPr>
            <a:spLocks noGrp="1"/>
          </p:cNvSpPr>
          <p:nvPr>
            <p:ph type="ftr" sz="quarter" idx="11"/>
          </p:nvPr>
        </p:nvSpPr>
        <p:spPr/>
        <p:txBody>
          <a:bodyPr/>
          <a:lstStyle/>
          <a:p>
            <a:endParaRPr lang="cs-CZ"/>
          </a:p>
        </p:txBody>
      </p:sp>
      <p:sp>
        <p:nvSpPr>
          <p:cNvPr id="6" name="図形 5"/>
          <p:cNvSpPr>
            <a:spLocks noGrp="1"/>
          </p:cNvSpPr>
          <p:nvPr>
            <p:ph type="sldNum" sz="quarter" idx="12"/>
          </p:nvPr>
        </p:nvSpPr>
        <p:spPr>
          <a:xfrm>
            <a:off x="6286512" y="6356350"/>
            <a:ext cx="2133600" cy="365125"/>
          </a:xfrm>
        </p:spPr>
        <p:txBody>
          <a:bodyPr/>
          <a:lstStyle/>
          <a:p>
            <a:fld id="{08C421B6-7AB9-4DB3-8E82-6C01DF150479}"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3250">
        <p14:ferris dir="l"/>
        <p:sndAc>
          <p:stSnd>
            <p:snd r:embed="rId1" name="chimes.wav"/>
          </p:stSnd>
        </p:sndAc>
      </p:transition>
    </mc:Choice>
    <mc:Fallback xmlns="">
      <p:transition spd="slow">
        <p:fade/>
        <p:sndAc>
          <p:stSnd>
            <p:snd r:embed="rId3" name="chimes.wav"/>
          </p:stSnd>
        </p:sndAc>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kumimoji="1" lang="cs-CZ" altLang="ja-JP" smtClean="0"/>
              <a:t>Kliknutím lze upravit styl.</a:t>
            </a:r>
            <a:endParaRPr kumimoji="1" lang="ja-JP" alt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kumimoji="1" lang="cs-CZ" altLang="ja-JP" smtClean="0"/>
              <a:t>Kliknutím lze upravit styl předlohy.</a:t>
            </a:r>
            <a:endParaRPr kumimoji="1" lang="ja-JP" altLang="en-US"/>
          </a:p>
        </p:txBody>
      </p:sp>
      <p:sp>
        <p:nvSpPr>
          <p:cNvPr id="4" name="Date Placeholder 3"/>
          <p:cNvSpPr>
            <a:spLocks noGrp="1"/>
          </p:cNvSpPr>
          <p:nvPr>
            <p:ph type="dt" sz="half" idx="10"/>
          </p:nvPr>
        </p:nvSpPr>
        <p:spPr/>
        <p:txBody>
          <a:bodyPr/>
          <a:lstStyle/>
          <a:p>
            <a:fld id="{2D888967-B6F3-4B6A-BBD1-BF4D4B59E2B0}" type="datetimeFigureOut">
              <a:rPr lang="cs-CZ" smtClean="0"/>
              <a:t>5.3.2012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08C421B6-7AB9-4DB3-8E82-6C01DF150479}"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3250">
        <p14:ferris dir="l"/>
        <p:sndAc>
          <p:stSnd>
            <p:snd r:embed="rId1" name="chimes.wav"/>
          </p:stSnd>
        </p:sndAc>
      </p:transition>
    </mc:Choice>
    <mc:Fallback xmlns="">
      <p:transition spd="slow">
        <p:fade/>
        <p:sndAc>
          <p:stSnd>
            <p:snd r:embed="rId3" name="chimes.wav"/>
          </p:stSnd>
        </p:sndAc>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audio" Target="../media/audio1.wav"/><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audio" Target="../media/audio1.wav"/></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8" name="正方形/長方形 17"/>
          <p:cNvSpPr>
            <a:spLocks noGrp="1"/>
          </p:cNvSpPr>
          <p:nvPr>
            <p:ph type="body" idx="1"/>
          </p:nvPr>
        </p:nvSpPr>
        <p:spPr>
          <a:xfrm>
            <a:off x="457200" y="1600200"/>
            <a:ext cx="8229600" cy="4525963"/>
          </a:xfrm>
          <a:prstGeom prst="rect">
            <a:avLst/>
          </a:prstGeom>
        </p:spPr>
        <p:txBody>
          <a:bodyPr vert="horz" rtlCol="0">
            <a:normAutofit/>
          </a:bodyPr>
          <a:lstStyle/>
          <a:p>
            <a:pPr lvl="0"/>
            <a:r>
              <a:rPr kumimoji="1" lang="ja-JP" altLang="en-US" dirty="0" smtClean="0"/>
              <a:t>マスタ テキストの書式設定</a:t>
            </a:r>
            <a:endParaRPr lang="ja-JP" dirty="0"/>
          </a:p>
          <a:p>
            <a:pPr lvl="1"/>
            <a:r>
              <a:rPr kumimoji="1" lang="ja-JP" altLang="en-US" dirty="0" smtClean="0"/>
              <a:t>第 </a:t>
            </a:r>
            <a:r>
              <a:rPr kumimoji="1" lang="en-US" altLang="ja-JP" dirty="0" smtClean="0"/>
              <a:t>2 </a:t>
            </a:r>
            <a:r>
              <a:rPr kumimoji="1" lang="ja-JP" altLang="en-US" dirty="0" smtClean="0"/>
              <a:t>レベル</a:t>
            </a:r>
          </a:p>
          <a:p>
            <a:pPr lvl="2"/>
            <a:r>
              <a:rPr kumimoji="1" lang="ja-JP" altLang="en-US" dirty="0" smtClean="0"/>
              <a:t>第 </a:t>
            </a:r>
            <a:r>
              <a:rPr kumimoji="1" lang="en-US" altLang="ja-JP" dirty="0" smtClean="0"/>
              <a:t>3 </a:t>
            </a:r>
            <a:r>
              <a:rPr kumimoji="1" lang="ja-JP" altLang="en-US" dirty="0" smtClean="0"/>
              <a:t>レベル</a:t>
            </a:r>
          </a:p>
          <a:p>
            <a:pPr lvl="3"/>
            <a:r>
              <a:rPr kumimoji="1" lang="ja-JP" altLang="en-US" dirty="0" smtClean="0"/>
              <a:t>第 </a:t>
            </a:r>
            <a:r>
              <a:rPr kumimoji="1" lang="en-US" altLang="ja-JP" dirty="0" smtClean="0"/>
              <a:t>4 </a:t>
            </a:r>
            <a:r>
              <a:rPr kumimoji="1" lang="ja-JP" altLang="en-US" dirty="0" smtClean="0"/>
              <a:t>レベル</a:t>
            </a:r>
          </a:p>
          <a:p>
            <a:pPr lvl="4"/>
            <a:r>
              <a:rPr kumimoji="1" lang="ja-JP" altLang="en-US" dirty="0" smtClean="0"/>
              <a:t>第 </a:t>
            </a:r>
            <a:r>
              <a:rPr kumimoji="1" lang="en-US" altLang="ja-JP" dirty="0" smtClean="0"/>
              <a:t>5 </a:t>
            </a:r>
            <a:r>
              <a:rPr kumimoji="1" lang="ja-JP" altLang="en-US" dirty="0" smtClean="0"/>
              <a:t>レベル</a:t>
            </a:r>
          </a:p>
          <a:p>
            <a:pPr lvl="5"/>
            <a:r>
              <a:rPr kumimoji="1" lang="ja-JP" altLang="en-US" dirty="0" smtClean="0"/>
              <a:t>第</a:t>
            </a:r>
            <a:r>
              <a:rPr kumimoji="1" lang="en-US" altLang="ja-JP" dirty="0" smtClean="0"/>
              <a:t>6</a:t>
            </a:r>
            <a:r>
              <a:rPr kumimoji="1" lang="ja-JP" altLang="en-US" dirty="0" smtClean="0"/>
              <a:t>レベル</a:t>
            </a:r>
          </a:p>
          <a:p>
            <a:pPr lvl="6"/>
            <a:r>
              <a:rPr kumimoji="1" lang="ja-JP" altLang="en-US" dirty="0" smtClean="0"/>
              <a:t>第</a:t>
            </a:r>
            <a:r>
              <a:rPr kumimoji="1" lang="en-US" altLang="ja-JP" dirty="0" smtClean="0"/>
              <a:t>7</a:t>
            </a:r>
            <a:r>
              <a:rPr kumimoji="1" lang="ja-JP" altLang="en-US" dirty="0" smtClean="0"/>
              <a:t>レベル</a:t>
            </a:r>
          </a:p>
          <a:p>
            <a:pPr lvl="7"/>
            <a:r>
              <a:rPr kumimoji="1" lang="ja-JP" altLang="en-US" dirty="0" smtClean="0"/>
              <a:t>第</a:t>
            </a:r>
            <a:r>
              <a:rPr kumimoji="1" lang="en-US" altLang="ja-JP" dirty="0" smtClean="0"/>
              <a:t>8</a:t>
            </a:r>
            <a:r>
              <a:rPr kumimoji="1" lang="ja-JP" altLang="en-US" dirty="0" smtClean="0"/>
              <a:t>レベル</a:t>
            </a:r>
          </a:p>
          <a:p>
            <a:pPr lvl="8"/>
            <a:r>
              <a:rPr kumimoji="1" lang="ja-JP" altLang="en-US" dirty="0" smtClean="0"/>
              <a:t>第</a:t>
            </a:r>
            <a:r>
              <a:rPr kumimoji="1" lang="en-US" altLang="ja-JP" dirty="0" smtClean="0"/>
              <a:t>9</a:t>
            </a:r>
            <a:r>
              <a:rPr kumimoji="1" lang="ja-JP" altLang="en-US" dirty="0" smtClean="0"/>
              <a:t>レベル</a:t>
            </a:r>
            <a:endParaRPr kumimoji="1" lang="ja-JP" altLang="en-US" dirty="0"/>
          </a:p>
        </p:txBody>
      </p:sp>
      <p:sp>
        <p:nvSpPr>
          <p:cNvPr id="29" name="正方形/長方形 28"/>
          <p:cNvSpPr>
            <a:spLocks noGrp="1"/>
          </p:cNvSpPr>
          <p:nvPr>
            <p:ph type="dt" sz="half" idx="2"/>
          </p:nvPr>
        </p:nvSpPr>
        <p:spPr>
          <a:xfrm>
            <a:off x="457200" y="6356350"/>
            <a:ext cx="2133600" cy="365125"/>
          </a:xfrm>
          <a:prstGeom prst="rect">
            <a:avLst/>
          </a:prstGeom>
        </p:spPr>
        <p:txBody>
          <a:bodyPr vert="horz" rtlCol="0" anchor="ctr"/>
          <a:lstStyle>
            <a:lvl1pPr algn="l">
              <a:defRPr sz="1200">
                <a:solidFill>
                  <a:schemeClr val="bg1"/>
                </a:solidFill>
              </a:defRPr>
            </a:lvl1pPr>
          </a:lstStyle>
          <a:p>
            <a:fld id="{2D888967-B6F3-4B6A-BBD1-BF4D4B59E2B0}" type="datetimeFigureOut">
              <a:rPr lang="cs-CZ" smtClean="0"/>
              <a:t>5.3.2012</a:t>
            </a:fld>
            <a:endParaRPr lang="cs-CZ"/>
          </a:p>
        </p:txBody>
      </p:sp>
      <p:sp>
        <p:nvSpPr>
          <p:cNvPr id="4" name="正方形/長方形 3"/>
          <p:cNvSpPr>
            <a:spLocks noGrp="1"/>
          </p:cNvSpPr>
          <p:nvPr>
            <p:ph type="ftr" sz="quarter" idx="3"/>
          </p:nvPr>
        </p:nvSpPr>
        <p:spPr>
          <a:xfrm>
            <a:off x="3124200" y="6356350"/>
            <a:ext cx="2895600" cy="365125"/>
          </a:xfrm>
          <a:prstGeom prst="rect">
            <a:avLst/>
          </a:prstGeom>
        </p:spPr>
        <p:txBody>
          <a:bodyPr vert="horz" rtlCol="0" anchor="ctr"/>
          <a:lstStyle>
            <a:lvl1pPr algn="ctr">
              <a:defRPr sz="1200">
                <a:solidFill>
                  <a:schemeClr val="tx1">
                    <a:tint val="75000"/>
                  </a:schemeClr>
                </a:solidFill>
              </a:defRPr>
            </a:lvl1pPr>
          </a:lstStyle>
          <a:p>
            <a:endParaRPr lang="cs-CZ"/>
          </a:p>
        </p:txBody>
      </p:sp>
      <p:sp>
        <p:nvSpPr>
          <p:cNvPr id="10" name="正方形/長方形 9"/>
          <p:cNvSpPr>
            <a:spLocks noGrp="1"/>
          </p:cNvSpPr>
          <p:nvPr>
            <p:ph type="sldNum" sz="quarter" idx="4"/>
          </p:nvPr>
        </p:nvSpPr>
        <p:spPr>
          <a:xfrm>
            <a:off x="6553200" y="6356350"/>
            <a:ext cx="2133600" cy="365125"/>
          </a:xfrm>
          <a:prstGeom prst="rect">
            <a:avLst/>
          </a:prstGeom>
        </p:spPr>
        <p:txBody>
          <a:bodyPr vert="horz" rtlCol="0" anchor="ctr"/>
          <a:lstStyle>
            <a:lvl1pPr algn="r">
              <a:defRPr sz="1200">
                <a:solidFill>
                  <a:schemeClr val="bg1"/>
                </a:solidFill>
              </a:defRPr>
            </a:lvl1pPr>
          </a:lstStyle>
          <a:p>
            <a:fld id="{08C421B6-7AB9-4DB3-8E82-6C01DF150479}" type="slidenum">
              <a:rPr lang="cs-CZ" smtClean="0"/>
              <a:t>‹#›</a:t>
            </a:fld>
            <a:endParaRPr lang="cs-CZ"/>
          </a:p>
        </p:txBody>
      </p:sp>
      <p:sp>
        <p:nvSpPr>
          <p:cNvPr id="22" name="正方形/長方形 21"/>
          <p:cNvSpPr>
            <a:spLocks noGrp="1"/>
          </p:cNvSpPr>
          <p:nvPr>
            <p:ph type="title"/>
          </p:nvPr>
        </p:nvSpPr>
        <p:spPr>
          <a:xfrm>
            <a:off x="457200" y="274638"/>
            <a:ext cx="8229600" cy="1143000"/>
          </a:xfrm>
          <a:prstGeom prst="rect">
            <a:avLst/>
          </a:prstGeom>
          <a:noFill/>
        </p:spPr>
        <p:txBody>
          <a:bodyPr vert="horz" rtlCol="0" anchor="ctr">
            <a:normAutofit/>
          </a:bodyPr>
          <a:lstStyle/>
          <a:p>
            <a:r>
              <a:rPr kumimoji="1" lang="ja-JP" altLang="en-US" dirty="0" smtClean="0"/>
              <a:t>マスタ タイトルの書式設定</a:t>
            </a:r>
            <a:endParaRPr kumimoji="1" lang="ja-JP" altLang="en-US" dirty="0"/>
          </a:p>
        </p:txBody>
      </p:sp>
    </p:spTree>
  </p:cSld>
  <p:clrMap bg1="lt1" tx1="dk1" bg2="lt2" tx2="dk2" accent1="accent1" accent2="accent2" accent3="accent3" accent4="accent4" accent5="accent5" accent6="accent6" hlink="hlink" folHlink="folHlink"/>
  <p:sldLayoutIdLst>
    <p:sldLayoutId id="2147483771" r:id="rId1"/>
    <p:sldLayoutId id="2147483772" r:id="rId2"/>
    <p:sldLayoutId id="2147483773" r:id="rId3"/>
    <p:sldLayoutId id="2147483774" r:id="rId4"/>
    <p:sldLayoutId id="2147483775" r:id="rId5"/>
    <p:sldLayoutId id="2147483776" r:id="rId6"/>
    <p:sldLayoutId id="2147483777" r:id="rId7"/>
    <p:sldLayoutId id="2147483778" r:id="rId8"/>
    <p:sldLayoutId id="2147483779" r:id="rId9"/>
    <p:sldLayoutId id="2147483780" r:id="rId10"/>
    <p:sldLayoutId id="2147483781" r:id="rId11"/>
    <p:sldLayoutId id="2147483782" r:id="rId12"/>
  </p:sldLayoutIdLst>
  <mc:AlternateContent xmlns:mc="http://schemas.openxmlformats.org/markup-compatibility/2006" xmlns:p14="http://schemas.microsoft.com/office/powerpoint/2010/main">
    <mc:Choice Requires="p14">
      <p:transition spd="slow" p14:dur="3250">
        <p14:ferris dir="l"/>
        <p:sndAc>
          <p:stSnd>
            <p:snd r:embed="rId14" name="chimes.wav"/>
          </p:stSnd>
        </p:sndAc>
      </p:transition>
    </mc:Choice>
    <mc:Fallback xmlns="">
      <p:transition spd="slow">
        <p:fade/>
        <p:sndAc>
          <p:stSnd>
            <p:snd r:embed="rId15" name="chimes.wav"/>
          </p:stSnd>
        </p:sndAc>
      </p:transition>
    </mc:Fallback>
  </mc:AlternateContent>
  <p:txStyles>
    <p:titleStyle>
      <a:lvl1pPr algn="ctr" rtl="0" eaLnBrk="1" latinLnBrk="0" hangingPunct="1">
        <a:spcBef>
          <a:spcPct val="0"/>
        </a:spcBef>
        <a:buNone/>
        <a:defRPr kumimoji="1" sz="4400" baseline="0">
          <a:ln w="12700">
            <a:solidFill>
              <a:schemeClr val="tx1">
                <a:tint val="95000"/>
              </a:schemeClr>
            </a:solidFill>
          </a:ln>
          <a:gradFill>
            <a:gsLst>
              <a:gs pos="0">
                <a:schemeClr val="tx1">
                  <a:tint val="65000"/>
                </a:schemeClr>
              </a:gs>
              <a:gs pos="49900">
                <a:schemeClr val="tx1">
                  <a:tint val="95000"/>
                </a:schemeClr>
              </a:gs>
              <a:gs pos="50000">
                <a:schemeClr val="tx1"/>
              </a:gs>
              <a:gs pos="100000">
                <a:schemeClr val="tx1">
                  <a:tint val="95000"/>
                </a:schemeClr>
              </a:gs>
            </a:gsLst>
            <a:lin ang="5400000" scaled="1"/>
          </a:gradFill>
          <a:effectLst>
            <a:outerShdw blurRad="127000" algn="tl" rotWithShape="0">
              <a:schemeClr val="bg1">
                <a:alpha val="50000"/>
              </a:schemeClr>
            </a:outerShdw>
          </a:effectLst>
          <a:latin typeface="+mj-lt"/>
          <a:ea typeface="+mj-ea"/>
          <a:cs typeface="+mj-cs"/>
        </a:defRPr>
      </a:lvl1pPr>
    </p:titleStyle>
    <p:bodyStyle>
      <a:lvl1pPr marL="342900" indent="-342900" algn="l" rtl="0" eaLnBrk="1" latinLnBrk="0" hangingPunct="1">
        <a:spcBef>
          <a:spcPct val="20000"/>
        </a:spcBef>
        <a:buClr>
          <a:schemeClr val="tx1"/>
        </a:buClr>
        <a:buFont typeface="Wingdings"/>
        <a:buChar char="n"/>
        <a:defRPr kumimoji="1" sz="3200" baseline="0">
          <a:solidFill>
            <a:schemeClr val="tx2"/>
          </a:solidFill>
          <a:latin typeface="+mn-lt"/>
          <a:ea typeface="+mn-ea"/>
          <a:cs typeface="+mn-cs"/>
        </a:defRPr>
      </a:lvl1pPr>
      <a:lvl2pPr marL="742950" indent="-285750" algn="l" rtl="0" eaLnBrk="1" latinLnBrk="0" hangingPunct="1">
        <a:spcBef>
          <a:spcPct val="20000"/>
        </a:spcBef>
        <a:buClr>
          <a:schemeClr val="tx2">
            <a:shade val="75000"/>
          </a:schemeClr>
        </a:buClr>
        <a:buSzPct val="85000"/>
        <a:buFont typeface="Wingdings"/>
        <a:buChar char="n"/>
        <a:defRPr kumimoji="1" sz="2800" baseline="0">
          <a:solidFill>
            <a:schemeClr val="tx2"/>
          </a:solidFill>
          <a:latin typeface="+mn-lt"/>
          <a:ea typeface="+mn-ea"/>
          <a:cs typeface="+mn-cs"/>
        </a:defRPr>
      </a:lvl2pPr>
      <a:lvl3pPr marL="1143000" indent="-228600" algn="l" rtl="0" eaLnBrk="1" latinLnBrk="0" hangingPunct="1">
        <a:spcBef>
          <a:spcPct val="20000"/>
        </a:spcBef>
        <a:buClr>
          <a:schemeClr val="accent4">
            <a:shade val="50000"/>
          </a:schemeClr>
        </a:buClr>
        <a:buSzPct val="75000"/>
        <a:buFont typeface="Wingdings"/>
        <a:buChar char="n"/>
        <a:defRPr kumimoji="1" sz="2400" baseline="0">
          <a:solidFill>
            <a:schemeClr val="tx2"/>
          </a:solidFill>
          <a:latin typeface="+mn-lt"/>
          <a:ea typeface="+mn-ea"/>
          <a:cs typeface="+mn-cs"/>
        </a:defRPr>
      </a:lvl3pPr>
      <a:lvl4pPr marL="1600200" indent="-228600" algn="l" rtl="0" eaLnBrk="1" latinLnBrk="0" hangingPunct="1">
        <a:spcBef>
          <a:spcPct val="20000"/>
        </a:spcBef>
        <a:buClr>
          <a:schemeClr val="accent6">
            <a:shade val="50000"/>
          </a:schemeClr>
        </a:buClr>
        <a:buSzPct val="75000"/>
        <a:buFont typeface="Wingdings"/>
        <a:buChar char="n"/>
        <a:defRPr kumimoji="1" sz="2000" baseline="0">
          <a:solidFill>
            <a:schemeClr val="tx2"/>
          </a:solidFill>
          <a:latin typeface="+mn-lt"/>
          <a:ea typeface="+mn-ea"/>
          <a:cs typeface="+mn-cs"/>
        </a:defRPr>
      </a:lvl4pPr>
      <a:lvl5pPr marL="2057400" indent="-228600" algn="l" rtl="0" eaLnBrk="1" latinLnBrk="0" hangingPunct="1">
        <a:spcBef>
          <a:spcPct val="20000"/>
        </a:spcBef>
        <a:buClr>
          <a:schemeClr val="accent3">
            <a:shade val="50000"/>
          </a:schemeClr>
        </a:buClr>
        <a:buSzPct val="70000"/>
        <a:buFont typeface="Wingdings"/>
        <a:buChar char="n"/>
        <a:defRPr kumimoji="1" sz="2000" baseline="0">
          <a:solidFill>
            <a:schemeClr val="tx2"/>
          </a:solidFill>
          <a:latin typeface="+mn-lt"/>
          <a:ea typeface="+mn-ea"/>
          <a:cs typeface="+mn-cs"/>
        </a:defRPr>
      </a:lvl5pPr>
      <a:lvl6pPr marL="2514600" indent="-228600" algn="l" rtl="0" eaLnBrk="1" latinLnBrk="0" hangingPunct="1">
        <a:spcBef>
          <a:spcPct val="20000"/>
        </a:spcBef>
        <a:buClr>
          <a:schemeClr val="accent1">
            <a:shade val="50000"/>
          </a:schemeClr>
        </a:buClr>
        <a:buSzPct val="60000"/>
        <a:buFont typeface="Wingdings"/>
        <a:buChar char="n"/>
        <a:defRPr kumimoji="1" sz="2000">
          <a:solidFill>
            <a:schemeClr val="tx2"/>
          </a:solidFill>
          <a:latin typeface="+mn-lt"/>
          <a:ea typeface="+mn-ea"/>
          <a:cs typeface="+mn-cs"/>
        </a:defRPr>
      </a:lvl6pPr>
      <a:lvl7pPr marL="2971800" indent="-228600" algn="l" rtl="0" eaLnBrk="1" latinLnBrk="0" hangingPunct="1">
        <a:spcBef>
          <a:spcPct val="20000"/>
        </a:spcBef>
        <a:buClr>
          <a:schemeClr val="accent2">
            <a:shade val="50000"/>
          </a:schemeClr>
        </a:buClr>
        <a:buSzPct val="60000"/>
        <a:buFont typeface="Wingdings"/>
        <a:buChar char="n"/>
        <a:defRPr kumimoji="1" sz="2000">
          <a:solidFill>
            <a:schemeClr val="tx2"/>
          </a:solidFill>
          <a:latin typeface="+mn-lt"/>
          <a:ea typeface="+mn-ea"/>
          <a:cs typeface="+mn-cs"/>
        </a:defRPr>
      </a:lvl7pPr>
      <a:lvl8pPr marL="3429000" indent="-228600" algn="l" rtl="0" eaLnBrk="1" latinLnBrk="0" hangingPunct="1">
        <a:spcBef>
          <a:spcPct val="20000"/>
        </a:spcBef>
        <a:buClr>
          <a:schemeClr val="accent5">
            <a:shade val="50000"/>
          </a:schemeClr>
        </a:buClr>
        <a:buSzPct val="60000"/>
        <a:buFont typeface="Wingdings"/>
        <a:buChar char="n"/>
        <a:defRPr kumimoji="1" sz="2000">
          <a:solidFill>
            <a:schemeClr val="tx2"/>
          </a:solidFill>
          <a:latin typeface="+mn-lt"/>
          <a:ea typeface="+mn-ea"/>
          <a:cs typeface="+mn-cs"/>
        </a:defRPr>
      </a:lvl8pPr>
      <a:lvl9pPr marL="3886200" indent="-228600" algn="l" rtl="0" eaLnBrk="1" latinLnBrk="0" hangingPunct="1">
        <a:spcBef>
          <a:spcPct val="20000"/>
        </a:spcBef>
        <a:buClr>
          <a:schemeClr val="tx1"/>
        </a:buClr>
        <a:buSzPct val="50000"/>
        <a:buFont typeface="Wingdings"/>
        <a:buChar char="n"/>
        <a:defRPr kumimoji="1" sz="2000">
          <a:solidFill>
            <a:schemeClr val="tx2"/>
          </a:solidFill>
          <a:latin typeface="+mn-lt"/>
          <a:ea typeface="+mn-ea"/>
          <a:cs typeface="+mn-cs"/>
        </a:defRPr>
      </a:lvl9pPr>
    </p:bodyStyle>
    <p:otherStyle>
      <a:lvl1pPr marL="0" algn="l" rtl="0" eaLnBrk="1" hangingPunct="1">
        <a:defRPr kumimoji="1">
          <a:solidFill>
            <a:schemeClr val="tx1"/>
          </a:solidFill>
          <a:latin typeface="+mn-lt"/>
          <a:ea typeface="+mn-ea"/>
          <a:cs typeface="+mn-cs"/>
        </a:defRPr>
      </a:lvl1pPr>
      <a:lvl2pPr marL="457200" algn="l" rtl="0" eaLnBrk="1" hangingPunct="1">
        <a:defRPr kumimoji="1">
          <a:solidFill>
            <a:schemeClr val="tx1"/>
          </a:solidFill>
          <a:latin typeface="+mn-lt"/>
          <a:ea typeface="+mn-ea"/>
          <a:cs typeface="+mn-cs"/>
        </a:defRPr>
      </a:lvl2pPr>
      <a:lvl3pPr marL="914400" algn="l" rtl="0" eaLnBrk="1" hangingPunct="1">
        <a:defRPr kumimoji="1">
          <a:solidFill>
            <a:schemeClr val="tx1"/>
          </a:solidFill>
          <a:latin typeface="+mn-lt"/>
          <a:ea typeface="+mn-ea"/>
          <a:cs typeface="+mn-cs"/>
        </a:defRPr>
      </a:lvl3pPr>
      <a:lvl4pPr marL="1371600" algn="l" rtl="0" eaLnBrk="1" hangingPunct="1">
        <a:defRPr kumimoji="1">
          <a:solidFill>
            <a:schemeClr val="tx1"/>
          </a:solidFill>
          <a:latin typeface="+mn-lt"/>
          <a:ea typeface="+mn-ea"/>
          <a:cs typeface="+mn-cs"/>
        </a:defRPr>
      </a:lvl4pPr>
      <a:lvl5pPr marL="1828800" algn="l" rtl="0" eaLnBrk="1" hangingPunct="1">
        <a:defRPr kumimoji="1">
          <a:solidFill>
            <a:schemeClr val="tx1"/>
          </a:solidFill>
          <a:latin typeface="+mn-lt"/>
          <a:ea typeface="+mn-ea"/>
          <a:cs typeface="+mn-cs"/>
        </a:defRPr>
      </a:lvl5pPr>
      <a:lvl6pPr marL="2286000" algn="l" rtl="0" eaLnBrk="1" hangingPunct="1">
        <a:defRPr kumimoji="1">
          <a:solidFill>
            <a:schemeClr val="tx1"/>
          </a:solidFill>
          <a:latin typeface="+mn-lt"/>
          <a:ea typeface="+mn-ea"/>
          <a:cs typeface="+mn-cs"/>
        </a:defRPr>
      </a:lvl6pPr>
      <a:lvl7pPr marL="2743200" algn="l" rtl="0" eaLnBrk="1" hangingPunct="1">
        <a:defRPr kumimoji="1">
          <a:solidFill>
            <a:schemeClr val="tx1"/>
          </a:solidFill>
          <a:latin typeface="+mn-lt"/>
          <a:ea typeface="+mn-ea"/>
          <a:cs typeface="+mn-cs"/>
        </a:defRPr>
      </a:lvl7pPr>
      <a:lvl8pPr marL="3200400" algn="l" rtl="0" eaLnBrk="1" hangingPunct="1">
        <a:defRPr kumimoji="1">
          <a:solidFill>
            <a:schemeClr val="tx1"/>
          </a:solidFill>
          <a:latin typeface="+mn-lt"/>
          <a:ea typeface="+mn-ea"/>
          <a:cs typeface="+mn-cs"/>
        </a:defRPr>
      </a:lvl8pPr>
      <a:lvl9pPr marL="3657600" algn="l" rtl="0" eaLnBrk="1" hangingPunct="1">
        <a:defRPr kumimoji="1">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Layout" Target="../slideLayouts/slideLayout1.xml"/><Relationship Id="rId1" Type="http://schemas.openxmlformats.org/officeDocument/2006/relationships/vmlDrawing" Target="../drawings/vmlDrawing1.vml"/><Relationship Id="rId6" Type="http://schemas.openxmlformats.org/officeDocument/2006/relationships/audio" Target="../media/audio1.wav"/><Relationship Id="rId5" Type="http://schemas.openxmlformats.org/officeDocument/2006/relationships/image" Target="../media/image4.emf"/><Relationship Id="rId4" Type="http://schemas.openxmlformats.org/officeDocument/2006/relationships/package" Target="../embeddings/Prezentace_aplikace_Microsoft_PowerPoint1.pptx"/></Relationships>
</file>

<file path=ppt/slides/_rels/slide2.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audio" Target="../media/audio1.wav"/><Relationship Id="rId1" Type="http://schemas.openxmlformats.org/officeDocument/2006/relationships/slideLayout" Target="../slideLayouts/slideLayout7.xml"/><Relationship Id="rId4" Type="http://schemas.openxmlformats.org/officeDocument/2006/relationships/audio" Target="../media/audio1.wav"/></Relationships>
</file>

<file path=ppt/slides/_rels/slide5.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audio" Target="../media/audio1.wav"/><Relationship Id="rId1" Type="http://schemas.openxmlformats.org/officeDocument/2006/relationships/slideLayout" Target="../slideLayouts/slideLayout7.xml"/><Relationship Id="rId5" Type="http://schemas.openxmlformats.org/officeDocument/2006/relationships/audio" Target="../media/audio1.wav"/><Relationship Id="rId4" Type="http://schemas.openxmlformats.org/officeDocument/2006/relationships/image" Target="../media/image7.wmf"/></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audio" Target="../media/audio1.wav"/><Relationship Id="rId1" Type="http://schemas.openxmlformats.org/officeDocument/2006/relationships/slideLayout" Target="../slideLayouts/slideLayout7.xml"/><Relationship Id="rId4" Type="http://schemas.openxmlformats.org/officeDocument/2006/relationships/audio" Target="../media/audio1.wav"/></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audio" Target="../media/audio1.wav"/><Relationship Id="rId1" Type="http://schemas.openxmlformats.org/officeDocument/2006/relationships/slideLayout" Target="../slideLayouts/slideLayout7.xml"/><Relationship Id="rId4" Type="http://schemas.openxmlformats.org/officeDocument/2006/relationships/audio" Target="../media/audio1.wav"/></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audio" Target="../media/audio1.wav"/><Relationship Id="rId1" Type="http://schemas.openxmlformats.org/officeDocument/2006/relationships/slideLayout" Target="../slideLayouts/slideLayout7.xml"/><Relationship Id="rId4" Type="http://schemas.openxmlformats.org/officeDocument/2006/relationships/audio" Target="../media/audio1.wav"/></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audio" Target="../media/audio1.wav"/><Relationship Id="rId1" Type="http://schemas.openxmlformats.org/officeDocument/2006/relationships/slideLayout" Target="../slideLayouts/slideLayout7.xml"/><Relationship Id="rId5" Type="http://schemas.openxmlformats.org/officeDocument/2006/relationships/audio" Target="../media/audio1.wav"/><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8" Type="http://schemas.openxmlformats.org/officeDocument/2006/relationships/audio" Target="../media/audio1.wav"/><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audio" Target="../media/audio1.wav"/><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audio" Target="../media/audio1.wav"/><Relationship Id="rId1" Type="http://schemas.openxmlformats.org/officeDocument/2006/relationships/slideLayout" Target="../slideLayouts/slideLayout7.xml"/><Relationship Id="rId5" Type="http://schemas.openxmlformats.org/officeDocument/2006/relationships/audio" Target="../media/audio1.wav"/></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audio" Target="../media/audio1.wav"/><Relationship Id="rId1" Type="http://schemas.openxmlformats.org/officeDocument/2006/relationships/slideLayout" Target="../slideLayouts/slideLayout7.xml"/><Relationship Id="rId5" Type="http://schemas.openxmlformats.org/officeDocument/2006/relationships/audio" Target="../media/audio1.wav"/><Relationship Id="rId4" Type="http://schemas.openxmlformats.org/officeDocument/2006/relationships/image" Target="../media/image13.jpeg"/></Relationships>
</file>

<file path=ppt/slides/_rels/slide13.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audio" Target="../media/audio1.wav"/><Relationship Id="rId1" Type="http://schemas.openxmlformats.org/officeDocument/2006/relationships/slideLayout" Target="../slideLayouts/slideLayout7.xml"/><Relationship Id="rId5" Type="http://schemas.openxmlformats.org/officeDocument/2006/relationships/audio" Target="../media/audio1.wav"/><Relationship Id="rId4" Type="http://schemas.openxmlformats.org/officeDocument/2006/relationships/image" Target="../media/image15.jpeg"/></Relationships>
</file>

<file path=ppt/slides/_rels/slide14.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audio" Target="../media/audio1.wav"/><Relationship Id="rId1" Type="http://schemas.openxmlformats.org/officeDocument/2006/relationships/slideLayout" Target="../slideLayouts/slideLayout7.xml"/><Relationship Id="rId4" Type="http://schemas.openxmlformats.org/officeDocument/2006/relationships/audio" Target="../media/audio1.wav"/></Relationships>
</file>

<file path=ppt/slides/_rels/slide15.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audio" Target="../media/audio1.wav"/><Relationship Id="rId1" Type="http://schemas.openxmlformats.org/officeDocument/2006/relationships/slideLayout" Target="../slideLayouts/slideLayout7.xml"/><Relationship Id="rId6" Type="http://schemas.openxmlformats.org/officeDocument/2006/relationships/audio" Target="../media/audio1.wav"/><Relationship Id="rId5" Type="http://schemas.openxmlformats.org/officeDocument/2006/relationships/image" Target="../media/image17.wmf"/><Relationship Id="rId4" Type="http://schemas.openxmlformats.org/officeDocument/2006/relationships/image" Target="../media/image16.wmf"/></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audio" Target="../media/audio1.wav"/><Relationship Id="rId1" Type="http://schemas.openxmlformats.org/officeDocument/2006/relationships/slideLayout" Target="../slideLayouts/slideLayout7.xml"/><Relationship Id="rId5" Type="http://schemas.openxmlformats.org/officeDocument/2006/relationships/audio" Target="../media/audio1.wav"/><Relationship Id="rId4" Type="http://schemas.openxmlformats.org/officeDocument/2006/relationships/image" Target="../media/image19.wmf"/></Relationships>
</file>

<file path=ppt/slides/_rels/slide1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audio" Target="../media/audio1.wav"/><Relationship Id="rId1" Type="http://schemas.openxmlformats.org/officeDocument/2006/relationships/slideLayout" Target="../slideLayouts/slideLayout7.xml"/><Relationship Id="rId5" Type="http://schemas.openxmlformats.org/officeDocument/2006/relationships/audio" Target="../media/audio1.wav"/><Relationship Id="rId4" Type="http://schemas.openxmlformats.org/officeDocument/2006/relationships/image" Target="../media/image21.wmf"/></Relationships>
</file>

<file path=ppt/slides/_rels/slide1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audio" Target="../media/audio1.wav"/><Relationship Id="rId1" Type="http://schemas.openxmlformats.org/officeDocument/2006/relationships/slideLayout" Target="../slideLayouts/slideLayout7.xml"/><Relationship Id="rId4" Type="http://schemas.openxmlformats.org/officeDocument/2006/relationships/audio" Target="../media/audio1.wav"/></Relationships>
</file>

<file path=ppt/slides/_rels/slide19.xml.rels><?xml version="1.0" encoding="UTF-8" standalone="yes"?>
<Relationships xmlns="http://schemas.openxmlformats.org/package/2006/relationships"><Relationship Id="rId3" Type="http://schemas.openxmlformats.org/officeDocument/2006/relationships/image" Target="../media/image22.jpeg"/><Relationship Id="rId7"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7.xml"/><Relationship Id="rId6" Type="http://schemas.openxmlformats.org/officeDocument/2006/relationships/image" Target="../media/image25.jpg"/><Relationship Id="rId5" Type="http://schemas.openxmlformats.org/officeDocument/2006/relationships/image" Target="../media/image24.jpg"/><Relationship Id="rId4" Type="http://schemas.openxmlformats.org/officeDocument/2006/relationships/image" Target="../media/image23.jpg"/></Relationships>
</file>

<file path=ppt/slides/_rels/slide2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audio" Target="../media/audio1.wav"/><Relationship Id="rId1" Type="http://schemas.openxmlformats.org/officeDocument/2006/relationships/slideLayout" Target="../slideLayouts/slideLayout7.xml"/><Relationship Id="rId4" Type="http://schemas.openxmlformats.org/officeDocument/2006/relationships/audio" Target="../media/audio1.wav"/></Relationships>
</file>

<file path=ppt/slides/_rels/slide2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audio" Target="../media/audio1.wav"/><Relationship Id="rId1" Type="http://schemas.openxmlformats.org/officeDocument/2006/relationships/slideLayout" Target="../slideLayouts/slideLayout7.xml"/><Relationship Id="rId4" Type="http://schemas.openxmlformats.org/officeDocument/2006/relationships/audio" Target="../media/audio1.wav"/></Relationships>
</file>

<file path=ppt/slides/_rels/slide22.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audio" Target="../media/audio2.wav"/><Relationship Id="rId1" Type="http://schemas.openxmlformats.org/officeDocument/2006/relationships/slideLayout" Target="../slideLayouts/slideLayout7.xml"/><Relationship Id="rId4" Type="http://schemas.openxmlformats.org/officeDocument/2006/relationships/audio" Target="../media/audio2.wav"/></Relationships>
</file>

<file path=ppt/slides/_rels/slide23.xml.rels><?xml version="1.0" encoding="UTF-8" standalone="yes"?>
<Relationships xmlns="http://schemas.openxmlformats.org/package/2006/relationships"><Relationship Id="rId3" Type="http://schemas.openxmlformats.org/officeDocument/2006/relationships/hyperlink" Target="http://knihy.abz.cz/imgs/products/img_235893_main.jpg" TargetMode="External"/><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audio" Target="../media/audio1.wav"/><Relationship Id="rId5" Type="http://schemas.openxmlformats.org/officeDocument/2006/relationships/hyperlink" Target="http://knihy.abz.cz/imgs/products/img_165372_main.jpg" TargetMode="External"/><Relationship Id="rId4" Type="http://schemas.openxmlformats.org/officeDocument/2006/relationships/hyperlink" Target="http://knihy.abz.cz/imgs/products/img_176058_main.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endParaRPr lang="cs-CZ"/>
          </a:p>
        </p:txBody>
      </p:sp>
      <p:sp>
        <p:nvSpPr>
          <p:cNvPr id="3" name="Podnadpis 2"/>
          <p:cNvSpPr>
            <a:spLocks noGrp="1"/>
          </p:cNvSpPr>
          <p:nvPr>
            <p:ph type="subTitle" idx="1"/>
          </p:nvPr>
        </p:nvSpPr>
        <p:spPr/>
        <p:txBody>
          <a:bodyPr/>
          <a:lstStyle/>
          <a:p>
            <a:endParaRPr lang="cs-CZ"/>
          </a:p>
        </p:txBody>
      </p:sp>
      <p:graphicFrame>
        <p:nvGraphicFramePr>
          <p:cNvPr id="4" name="Objekt 3"/>
          <p:cNvGraphicFramePr>
            <a:graphicFrameLocks noChangeAspect="1"/>
          </p:cNvGraphicFramePr>
          <p:nvPr>
            <p:extLst>
              <p:ext uri="{D42A27DB-BD31-4B8C-83A1-F6EECF244321}">
                <p14:modId xmlns:p14="http://schemas.microsoft.com/office/powerpoint/2010/main" val="323736007"/>
              </p:ext>
            </p:extLst>
          </p:nvPr>
        </p:nvGraphicFramePr>
        <p:xfrm>
          <a:off x="539552" y="404664"/>
          <a:ext cx="8208912" cy="6155972"/>
        </p:xfrm>
        <a:graphic>
          <a:graphicData uri="http://schemas.openxmlformats.org/presentationml/2006/ole">
            <mc:AlternateContent xmlns:mc="http://schemas.openxmlformats.org/markup-compatibility/2006">
              <mc:Choice xmlns:v="urn:schemas-microsoft-com:vml" Requires="v">
                <p:oleObj spid="_x0000_s1053" name="Prezentace" r:id="rId4" imgW="3793095" imgH="2845291" progId="PowerPoint.Show.12">
                  <p:embed/>
                </p:oleObj>
              </mc:Choice>
              <mc:Fallback>
                <p:oleObj name="Prezentace" r:id="rId4" imgW="3793095" imgH="2845291" progId="PowerPoint.Show.12">
                  <p:embed/>
                  <p:pic>
                    <p:nvPicPr>
                      <p:cNvPr id="0" name=""/>
                      <p:cNvPicPr/>
                      <p:nvPr/>
                    </p:nvPicPr>
                    <p:blipFill>
                      <a:blip r:embed="rId5"/>
                      <a:stretch>
                        <a:fillRect/>
                      </a:stretch>
                    </p:blipFill>
                    <p:spPr>
                      <a:xfrm>
                        <a:off x="539552" y="404664"/>
                        <a:ext cx="8208912" cy="6155972"/>
                      </a:xfrm>
                      <a:prstGeom prst="rect">
                        <a:avLst/>
                      </a:prstGeom>
                    </p:spPr>
                  </p:pic>
                </p:oleObj>
              </mc:Fallback>
            </mc:AlternateContent>
          </a:graphicData>
        </a:graphic>
      </p:graphicFrame>
    </p:spTree>
    <p:extLst>
      <p:ext uri="{BB962C8B-B14F-4D97-AF65-F5344CB8AC3E}">
        <p14:creationId xmlns:p14="http://schemas.microsoft.com/office/powerpoint/2010/main" val="2681043414"/>
      </p:ext>
    </p:extLst>
  </p:cSld>
  <p:clrMapOvr>
    <a:masterClrMapping/>
  </p:clrMapOvr>
  <mc:AlternateContent xmlns:mc="http://schemas.openxmlformats.org/markup-compatibility/2006" xmlns:p14="http://schemas.microsoft.com/office/powerpoint/2010/main">
    <mc:Choice Requires="p14">
      <p:transition spd="slow" p14:dur="3250">
        <p14:ferris dir="l"/>
        <p:sndAc>
          <p:stSnd>
            <p:snd r:embed="rId3" name="chimes.wav"/>
          </p:stSnd>
        </p:sndAc>
      </p:transition>
    </mc:Choice>
    <mc:Fallback xmlns="">
      <p:transition spd="slow">
        <p:fade/>
        <p:sndAc>
          <p:stSnd>
            <p:snd r:embed="rId6" name="chimes.wav"/>
          </p:stSnd>
        </p:sndAc>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a:t>
            </a:r>
            <a:endParaRPr lang="cs-CZ" dirty="0"/>
          </a:p>
        </p:txBody>
      </p:sp>
      <p:sp>
        <p:nvSpPr>
          <p:cNvPr id="3" name="Zástupný symbol pro obsah 2"/>
          <p:cNvSpPr>
            <a:spLocks noGrp="1"/>
          </p:cNvSpPr>
          <p:nvPr>
            <p:ph idx="1"/>
          </p:nvPr>
        </p:nvSpPr>
        <p:spPr/>
        <p:txBody>
          <a:bodyPr>
            <a:normAutofit/>
          </a:bodyPr>
          <a:lstStyle/>
          <a:p>
            <a:r>
              <a:rPr lang="cs-CZ" sz="2800" dirty="0" smtClean="0"/>
              <a:t>Žáci se zábavnou formou seznámí s osobností a tvorbou známé autorky literatury pro děti a mládež, dozví se název prestižní literární ceny.</a:t>
            </a:r>
          </a:p>
          <a:p>
            <a:r>
              <a:rPr lang="cs-CZ" sz="2800" dirty="0" smtClean="0"/>
              <a:t>Při plnění úkolů procvičují čtení s porozuměním, práce je zaměřena na posílení čtenářské gramotnosti.</a:t>
            </a:r>
          </a:p>
          <a:p>
            <a:r>
              <a:rPr lang="cs-CZ" sz="2800" dirty="0" smtClean="0"/>
              <a:t>Diskutují o vlastních čtenářských zkušenostech, jsou motivováni k další četbě.</a:t>
            </a:r>
            <a:endParaRPr lang="cs-CZ" sz="2800" dirty="0"/>
          </a:p>
        </p:txBody>
      </p:sp>
    </p:spTree>
    <p:extLst>
      <p:ext uri="{BB962C8B-B14F-4D97-AF65-F5344CB8AC3E}">
        <p14:creationId xmlns:p14="http://schemas.microsoft.com/office/powerpoint/2010/main" val="1035593575"/>
      </p:ext>
    </p:extLst>
  </p:cSld>
  <p:clrMapOvr>
    <a:masterClrMapping/>
  </p:clrMapOvr>
  <mc:AlternateContent xmlns:mc="http://schemas.openxmlformats.org/markup-compatibility/2006" xmlns:p14="http://schemas.microsoft.com/office/powerpoint/2010/main">
    <mc:Choice Requires="p14">
      <p:transition spd="slow" p14:dur="3250">
        <p14:ferris dir="l"/>
        <p:sndAc>
          <p:stSnd>
            <p:snd r:embed="rId2" name="chimes.wav"/>
          </p:stSnd>
        </p:sndAc>
      </p:transition>
    </mc:Choice>
    <mc:Fallback xmlns="">
      <p:transition spd="slow">
        <p:fade/>
        <p:sndAc>
          <p:stSnd>
            <p:snd r:embed="rId3" name="chimes.wav"/>
          </p:stSnd>
        </p:sndAc>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26756" y="332656"/>
            <a:ext cx="8229600" cy="2218258"/>
          </a:xfrm>
        </p:spPr>
        <p:txBody>
          <a:bodyPr>
            <a:normAutofit/>
          </a:bodyPr>
          <a:lstStyle/>
          <a:p>
            <a:r>
              <a:rPr lang="cs-CZ" sz="3600" dirty="0" smtClean="0">
                <a:latin typeface="+mn-lt"/>
              </a:rPr>
              <a:t>Čí jméno nese ve svém názvu prestižnější cena pro autory dětských knížek?</a:t>
            </a:r>
            <a:endParaRPr lang="cs-CZ" sz="3600" dirty="0">
              <a:latin typeface="+mn-lt"/>
            </a:endParaRPr>
          </a:p>
        </p:txBody>
      </p:sp>
      <p:sp>
        <p:nvSpPr>
          <p:cNvPr id="3" name="Zástupný symbol pro obsah 2"/>
          <p:cNvSpPr>
            <a:spLocks noGrp="1"/>
          </p:cNvSpPr>
          <p:nvPr>
            <p:ph idx="1"/>
          </p:nvPr>
        </p:nvSpPr>
        <p:spPr>
          <a:xfrm>
            <a:off x="539552" y="2276872"/>
            <a:ext cx="7632848" cy="1728192"/>
          </a:xfrm>
        </p:spPr>
        <p:txBody>
          <a:bodyPr>
            <a:noAutofit/>
          </a:bodyPr>
          <a:lstStyle/>
          <a:p>
            <a:pPr marL="0" indent="0" algn="ctr">
              <a:buNone/>
            </a:pPr>
            <a:r>
              <a:rPr lang="cs-CZ" sz="3600" dirty="0" smtClean="0"/>
              <a:t>Dozvíš se to, když správně odpovíš na otázky, které ti položí jedna z prvních držitelek této významné ceny.</a:t>
            </a:r>
          </a:p>
          <a:p>
            <a:pPr marL="0" indent="0">
              <a:buNone/>
            </a:pPr>
            <a:endParaRPr lang="cs-CZ" sz="3600" dirty="0"/>
          </a:p>
        </p:txBody>
      </p:sp>
      <p:sp>
        <p:nvSpPr>
          <p:cNvPr id="4" name="TextovéPole 3"/>
          <p:cNvSpPr txBox="1"/>
          <p:nvPr/>
        </p:nvSpPr>
        <p:spPr>
          <a:xfrm>
            <a:off x="395536" y="4365104"/>
            <a:ext cx="8460432" cy="1200329"/>
          </a:xfrm>
          <a:prstGeom prst="rect">
            <a:avLst/>
          </a:prstGeom>
          <a:noFill/>
        </p:spPr>
        <p:txBody>
          <a:bodyPr wrap="square" rtlCol="0">
            <a:spAutoFit/>
          </a:bodyPr>
          <a:lstStyle/>
          <a:p>
            <a:pPr algn="ctr"/>
            <a:r>
              <a:rPr lang="cs-CZ" sz="3600" dirty="0" smtClean="0"/>
              <a:t>Zároveň se dozvíš mnoho zajímavého o jejím životě i o hrdinech jejích příběhů.</a:t>
            </a:r>
            <a:endParaRPr lang="cs-CZ" sz="3600" dirty="0"/>
          </a:p>
        </p:txBody>
      </p:sp>
    </p:spTree>
    <p:extLst>
      <p:ext uri="{BB962C8B-B14F-4D97-AF65-F5344CB8AC3E}">
        <p14:creationId xmlns:p14="http://schemas.microsoft.com/office/powerpoint/2010/main" val="3917148810"/>
      </p:ext>
    </p:extLst>
  </p:cSld>
  <p:clrMapOvr>
    <a:masterClrMapping/>
  </p:clrMapOvr>
  <mc:AlternateContent xmlns:mc="http://schemas.openxmlformats.org/markup-compatibility/2006" xmlns:p14="http://schemas.microsoft.com/office/powerpoint/2010/main">
    <mc:Choice Requires="p14">
      <p:transition spd="slow" p14:dur="3250">
        <p14:ferris dir="l"/>
        <p:sndAc>
          <p:stSnd>
            <p:snd r:embed="rId2" name="chimes.wav"/>
          </p:stSnd>
        </p:sndAc>
      </p:transition>
    </mc:Choice>
    <mc:Fallback xmlns="">
      <p:transition spd="slow">
        <p:fade/>
        <p:sndAc>
          <p:stSnd>
            <p:snd r:embed="rId3" name="chimes.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Effect transition="in" filter="wipe(down)">
                                      <p:cBhvr>
                                        <p:cTn id="25" dur="580">
                                          <p:stCondLst>
                                            <p:cond delay="0"/>
                                          </p:stCondLst>
                                        </p:cTn>
                                        <p:tgtEl>
                                          <p:spTgt spid="3">
                                            <p:txEl>
                                              <p:pRg st="0" end="0"/>
                                            </p:txEl>
                                          </p:spTgt>
                                        </p:tgtEl>
                                      </p:cBhvr>
                                    </p:animEffect>
                                    <p:anim calcmode="lin" valueType="num">
                                      <p:cBhvr>
                                        <p:cTn id="26"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xEl>
                                              <p:pRg st="0" end="0"/>
                                            </p:txEl>
                                          </p:spTgt>
                                        </p:tgtEl>
                                      </p:cBhvr>
                                      <p:to x="100000" y="60000"/>
                                    </p:animScale>
                                    <p:animScale>
                                      <p:cBhvr>
                                        <p:cTn id="32" dur="166" decel="50000">
                                          <p:stCondLst>
                                            <p:cond delay="676"/>
                                          </p:stCondLst>
                                        </p:cTn>
                                        <p:tgtEl>
                                          <p:spTgt spid="3">
                                            <p:txEl>
                                              <p:pRg st="0" end="0"/>
                                            </p:txEl>
                                          </p:spTgt>
                                        </p:tgtEl>
                                      </p:cBhvr>
                                      <p:to x="100000" y="100000"/>
                                    </p:animScale>
                                    <p:animScale>
                                      <p:cBhvr>
                                        <p:cTn id="33" dur="26">
                                          <p:stCondLst>
                                            <p:cond delay="1312"/>
                                          </p:stCondLst>
                                        </p:cTn>
                                        <p:tgtEl>
                                          <p:spTgt spid="3">
                                            <p:txEl>
                                              <p:pRg st="0" end="0"/>
                                            </p:txEl>
                                          </p:spTgt>
                                        </p:tgtEl>
                                      </p:cBhvr>
                                      <p:to x="100000" y="80000"/>
                                    </p:animScale>
                                    <p:animScale>
                                      <p:cBhvr>
                                        <p:cTn id="34" dur="166" decel="50000">
                                          <p:stCondLst>
                                            <p:cond delay="1338"/>
                                          </p:stCondLst>
                                        </p:cTn>
                                        <p:tgtEl>
                                          <p:spTgt spid="3">
                                            <p:txEl>
                                              <p:pRg st="0" end="0"/>
                                            </p:txEl>
                                          </p:spTgt>
                                        </p:tgtEl>
                                      </p:cBhvr>
                                      <p:to x="100000" y="100000"/>
                                    </p:animScale>
                                    <p:animScale>
                                      <p:cBhvr>
                                        <p:cTn id="35" dur="26">
                                          <p:stCondLst>
                                            <p:cond delay="1642"/>
                                          </p:stCondLst>
                                        </p:cTn>
                                        <p:tgtEl>
                                          <p:spTgt spid="3">
                                            <p:txEl>
                                              <p:pRg st="0" end="0"/>
                                            </p:txEl>
                                          </p:spTgt>
                                        </p:tgtEl>
                                      </p:cBhvr>
                                      <p:to x="100000" y="90000"/>
                                    </p:animScale>
                                    <p:animScale>
                                      <p:cBhvr>
                                        <p:cTn id="36" dur="166" decel="50000">
                                          <p:stCondLst>
                                            <p:cond delay="1668"/>
                                          </p:stCondLst>
                                        </p:cTn>
                                        <p:tgtEl>
                                          <p:spTgt spid="3">
                                            <p:txEl>
                                              <p:pRg st="0" end="0"/>
                                            </p:txEl>
                                          </p:spTgt>
                                        </p:tgtEl>
                                      </p:cBhvr>
                                      <p:to x="100000" y="100000"/>
                                    </p:animScale>
                                    <p:animScale>
                                      <p:cBhvr>
                                        <p:cTn id="37" dur="26">
                                          <p:stCondLst>
                                            <p:cond delay="1808"/>
                                          </p:stCondLst>
                                        </p:cTn>
                                        <p:tgtEl>
                                          <p:spTgt spid="3">
                                            <p:txEl>
                                              <p:pRg st="0" end="0"/>
                                            </p:txEl>
                                          </p:spTgt>
                                        </p:tgtEl>
                                      </p:cBhvr>
                                      <p:to x="100000" y="95000"/>
                                    </p:animScale>
                                    <p:animScale>
                                      <p:cBhvr>
                                        <p:cTn id="38" dur="166" decel="50000">
                                          <p:stCondLst>
                                            <p:cond delay="1834"/>
                                          </p:stCondLst>
                                        </p:cTn>
                                        <p:tgtEl>
                                          <p:spTgt spid="3">
                                            <p:txEl>
                                              <p:pRg st="0" end="0"/>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grpId="0" nodeType="clickEffect">
                                  <p:stCondLst>
                                    <p:cond delay="0"/>
                                  </p:stCondLst>
                                  <p:childTnLst>
                                    <p:set>
                                      <p:cBhvr>
                                        <p:cTn id="42" dur="1" fill="hold">
                                          <p:stCondLst>
                                            <p:cond delay="0"/>
                                          </p:stCondLst>
                                        </p:cTn>
                                        <p:tgtEl>
                                          <p:spTgt spid="4"/>
                                        </p:tgtEl>
                                        <p:attrNameLst>
                                          <p:attrName>style.visibility</p:attrName>
                                        </p:attrNameLst>
                                      </p:cBhvr>
                                      <p:to>
                                        <p:strVal val="visible"/>
                                      </p:to>
                                    </p:set>
                                    <p:animEffect transition="in" filter="wipe(down)">
                                      <p:cBhvr>
                                        <p:cTn id="43" dur="580">
                                          <p:stCondLst>
                                            <p:cond delay="0"/>
                                          </p:stCondLst>
                                        </p:cTn>
                                        <p:tgtEl>
                                          <p:spTgt spid="4"/>
                                        </p:tgtEl>
                                      </p:cBhvr>
                                    </p:animEffect>
                                    <p:anim calcmode="lin" valueType="num">
                                      <p:cBhvr>
                                        <p:cTn id="4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49" dur="26">
                                          <p:stCondLst>
                                            <p:cond delay="650"/>
                                          </p:stCondLst>
                                        </p:cTn>
                                        <p:tgtEl>
                                          <p:spTgt spid="4"/>
                                        </p:tgtEl>
                                      </p:cBhvr>
                                      <p:to x="100000" y="60000"/>
                                    </p:animScale>
                                    <p:animScale>
                                      <p:cBhvr>
                                        <p:cTn id="50" dur="166" decel="50000">
                                          <p:stCondLst>
                                            <p:cond delay="676"/>
                                          </p:stCondLst>
                                        </p:cTn>
                                        <p:tgtEl>
                                          <p:spTgt spid="4"/>
                                        </p:tgtEl>
                                      </p:cBhvr>
                                      <p:to x="100000" y="100000"/>
                                    </p:animScale>
                                    <p:animScale>
                                      <p:cBhvr>
                                        <p:cTn id="51" dur="26">
                                          <p:stCondLst>
                                            <p:cond delay="1312"/>
                                          </p:stCondLst>
                                        </p:cTn>
                                        <p:tgtEl>
                                          <p:spTgt spid="4"/>
                                        </p:tgtEl>
                                      </p:cBhvr>
                                      <p:to x="100000" y="80000"/>
                                    </p:animScale>
                                    <p:animScale>
                                      <p:cBhvr>
                                        <p:cTn id="52" dur="166" decel="50000">
                                          <p:stCondLst>
                                            <p:cond delay="1338"/>
                                          </p:stCondLst>
                                        </p:cTn>
                                        <p:tgtEl>
                                          <p:spTgt spid="4"/>
                                        </p:tgtEl>
                                      </p:cBhvr>
                                      <p:to x="100000" y="100000"/>
                                    </p:animScale>
                                    <p:animScale>
                                      <p:cBhvr>
                                        <p:cTn id="53" dur="26">
                                          <p:stCondLst>
                                            <p:cond delay="1642"/>
                                          </p:stCondLst>
                                        </p:cTn>
                                        <p:tgtEl>
                                          <p:spTgt spid="4"/>
                                        </p:tgtEl>
                                      </p:cBhvr>
                                      <p:to x="100000" y="90000"/>
                                    </p:animScale>
                                    <p:animScale>
                                      <p:cBhvr>
                                        <p:cTn id="54" dur="166" decel="50000">
                                          <p:stCondLst>
                                            <p:cond delay="1668"/>
                                          </p:stCondLst>
                                        </p:cTn>
                                        <p:tgtEl>
                                          <p:spTgt spid="4"/>
                                        </p:tgtEl>
                                      </p:cBhvr>
                                      <p:to x="100000" y="100000"/>
                                    </p:animScale>
                                    <p:animScale>
                                      <p:cBhvr>
                                        <p:cTn id="55" dur="26">
                                          <p:stCondLst>
                                            <p:cond delay="1808"/>
                                          </p:stCondLst>
                                        </p:cTn>
                                        <p:tgtEl>
                                          <p:spTgt spid="4"/>
                                        </p:tgtEl>
                                      </p:cBhvr>
                                      <p:to x="100000" y="95000"/>
                                    </p:animScale>
                                    <p:animScale>
                                      <p:cBhvr>
                                        <p:cTn id="56"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1520" y="908720"/>
            <a:ext cx="4176464" cy="345638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Zaoblený obdélníkový popisek 3"/>
          <p:cNvSpPr/>
          <p:nvPr/>
        </p:nvSpPr>
        <p:spPr>
          <a:xfrm>
            <a:off x="3586483" y="188640"/>
            <a:ext cx="5472608" cy="6513931"/>
          </a:xfrm>
          <a:prstGeom prst="wedgeRoundRectCallout">
            <a:avLst>
              <a:gd name="adj1" fmla="val -67764"/>
              <a:gd name="adj2" fmla="val -17353"/>
              <a:gd name="adj3" fmla="val 16667"/>
            </a:avLst>
          </a:prstGeom>
          <a:ln/>
        </p:spPr>
        <p:style>
          <a:lnRef idx="3">
            <a:schemeClr val="lt1"/>
          </a:lnRef>
          <a:fillRef idx="1">
            <a:schemeClr val="accent2"/>
          </a:fillRef>
          <a:effectRef idx="1">
            <a:schemeClr val="accent2"/>
          </a:effectRef>
          <a:fontRef idx="minor">
            <a:schemeClr val="lt1"/>
          </a:fontRef>
        </p:style>
        <p:txBody>
          <a:bodyPr rtlCol="0" anchor="ctr"/>
          <a:lstStyle/>
          <a:p>
            <a:pPr algn="ctr"/>
            <a:r>
              <a:rPr lang="cs-CZ" sz="1600" dirty="0" smtClean="0">
                <a:latin typeface="AR CENA" pitchFamily="2" charset="0"/>
              </a:rPr>
              <a:t>Narodila jsem se  14. listopadu 1907 na farmě u města </a:t>
            </a:r>
            <a:r>
              <a:rPr lang="cs-CZ" sz="1600" dirty="0" err="1" smtClean="0">
                <a:latin typeface="AR CENA" pitchFamily="2" charset="0"/>
              </a:rPr>
              <a:t>Vimmerby</a:t>
            </a:r>
            <a:r>
              <a:rPr lang="cs-CZ" sz="1600" dirty="0" smtClean="0">
                <a:latin typeface="AR CENA" pitchFamily="2" charset="0"/>
              </a:rPr>
              <a:t>, na jihu Švédska. Prožila  jsem dětství plné lásky a bezstarostných her, ale i povinností, které z života na farmě vycházejí.  </a:t>
            </a:r>
          </a:p>
          <a:p>
            <a:pPr algn="ctr"/>
            <a:r>
              <a:rPr lang="cs-CZ" sz="1600" dirty="0" smtClean="0">
                <a:latin typeface="AR CENA" pitchFamily="2" charset="0"/>
              </a:rPr>
              <a:t>Ve škole jsem psala dobré slohy , to mě bavilo. Velmi ráda jsem četla.</a:t>
            </a:r>
          </a:p>
          <a:p>
            <a:pPr algn="ctr"/>
            <a:r>
              <a:rPr lang="cs-CZ" sz="1600" dirty="0" smtClean="0">
                <a:latin typeface="AR CENA" pitchFamily="2" charset="0"/>
              </a:rPr>
              <a:t> Od r. 1924  jsem pracovala pro místní noviny, ale můj první text se v novinách objevil, když mi bylo 13 let a já jsem vyhrála soutěž o nejlepší povídku.</a:t>
            </a:r>
          </a:p>
          <a:p>
            <a:pPr algn="ctr"/>
            <a:r>
              <a:rPr lang="cs-CZ" sz="1600" dirty="0" smtClean="0">
                <a:latin typeface="AR CENA" pitchFamily="2" charset="0"/>
              </a:rPr>
              <a:t>Byla jsem vždy plná života. Velmi ráda jsem tancovala a chovala jsem se dost nekonvenčně. Jako jedna z prvních dívek jsem si nechala ostříhat vlasy na krátko. V 17 letech jsem musela odejít do Stockholmu , když jsem neprovdaná otěhotněla, což bylo v dané době společensky neúnosné.  </a:t>
            </a:r>
          </a:p>
          <a:p>
            <a:pPr algn="ctr"/>
            <a:r>
              <a:rPr lang="cs-CZ" sz="1600" dirty="0" smtClean="0">
                <a:latin typeface="AR CENA" pitchFamily="2" charset="0"/>
              </a:rPr>
              <a:t>Svého syna Larse jsem ale musela  dát  do pěstounské péče. Bylo to pro mě nejtěžší rozhodnutí života, ale oba bych tehdy neuživila. Když jsem se později vdala za </a:t>
            </a:r>
            <a:r>
              <a:rPr lang="cs-CZ" sz="1600" dirty="0" err="1" smtClean="0">
                <a:latin typeface="AR CENA" pitchFamily="2" charset="0"/>
              </a:rPr>
              <a:t>Stura</a:t>
            </a:r>
            <a:r>
              <a:rPr lang="cs-CZ" sz="1600" dirty="0" smtClean="0">
                <a:latin typeface="AR CENA" pitchFamily="2" charset="0"/>
              </a:rPr>
              <a:t> </a:t>
            </a:r>
            <a:r>
              <a:rPr lang="cs-CZ" sz="1600" dirty="0" err="1" smtClean="0">
                <a:latin typeface="AR CENA" pitchFamily="2" charset="0"/>
              </a:rPr>
              <a:t>Lindgrena</a:t>
            </a:r>
            <a:r>
              <a:rPr lang="cs-CZ" sz="1600" dirty="0" smtClean="0">
                <a:latin typeface="AR CENA" pitchFamily="2" charset="0"/>
              </a:rPr>
              <a:t>,  mohla jsem si vzít syna k sobě a stala jsem se na čas ženou v domácnosti.</a:t>
            </a:r>
          </a:p>
          <a:p>
            <a:pPr algn="ctr"/>
            <a:r>
              <a:rPr lang="cs-CZ" sz="1600" dirty="0" smtClean="0">
                <a:latin typeface="AR CENA" pitchFamily="2" charset="0"/>
              </a:rPr>
              <a:t> R. 1934 do rodiny přibyla dcera Karin.  Později jsem začala psát příběhy pro děti, a když jsem s nimi vyhrála i pár literárních soutěží, začaly se mé knížky vydávat.</a:t>
            </a:r>
          </a:p>
          <a:p>
            <a:pPr algn="ctr"/>
            <a:r>
              <a:rPr lang="cs-CZ" sz="1600" dirty="0" smtClean="0">
                <a:latin typeface="AR CENA" pitchFamily="2" charset="0"/>
              </a:rPr>
              <a:t>Od r. 1947 jsem začala pro nakladatelství </a:t>
            </a:r>
            <a:r>
              <a:rPr lang="cs-CZ" sz="1600" dirty="0" err="1" smtClean="0">
                <a:latin typeface="AR CENA" pitchFamily="2" charset="0"/>
              </a:rPr>
              <a:t>Rabén</a:t>
            </a:r>
            <a:r>
              <a:rPr lang="cs-CZ" sz="1600" dirty="0" smtClean="0">
                <a:latin typeface="AR CENA" pitchFamily="2" charset="0"/>
              </a:rPr>
              <a:t> &amp; </a:t>
            </a:r>
            <a:r>
              <a:rPr lang="cs-CZ" sz="1600" dirty="0" err="1" smtClean="0">
                <a:latin typeface="AR CENA" pitchFamily="2" charset="0"/>
              </a:rPr>
              <a:t>Sjögren</a:t>
            </a:r>
            <a:r>
              <a:rPr lang="cs-CZ" sz="1600" dirty="0" smtClean="0">
                <a:latin typeface="AR CENA" pitchFamily="2" charset="0"/>
              </a:rPr>
              <a:t> pracovat jako editorka pro dětskou literaturu. V práci jsem byla odpoledne, zatímco dopoledne jsem měla volno na psaní.   </a:t>
            </a:r>
          </a:p>
          <a:p>
            <a:pPr algn="ctr"/>
            <a:r>
              <a:rPr lang="cs-CZ" sz="1600" dirty="0" smtClean="0">
                <a:latin typeface="AR CENA" pitchFamily="2" charset="0"/>
              </a:rPr>
              <a:t>Píšu, abych bavila to dítě uvnitř sebe samotné, a doufám, že tímto způsobem aspoň trochu pobavím i jiné </a:t>
            </a:r>
            <a:r>
              <a:rPr lang="cs-CZ" sz="1700" dirty="0" smtClean="0">
                <a:latin typeface="AR CENA" pitchFamily="2" charset="0"/>
              </a:rPr>
              <a:t>děti.</a:t>
            </a:r>
            <a:endParaRPr lang="cs-CZ" sz="1700" dirty="0">
              <a:latin typeface="AR CENA" pitchFamily="2" charset="0"/>
            </a:endParaRPr>
          </a:p>
        </p:txBody>
      </p:sp>
    </p:spTree>
    <p:extLst>
      <p:ext uri="{BB962C8B-B14F-4D97-AF65-F5344CB8AC3E}">
        <p14:creationId xmlns:p14="http://schemas.microsoft.com/office/powerpoint/2010/main" val="377481279"/>
      </p:ext>
    </p:extLst>
  </p:cSld>
  <p:clrMapOvr>
    <a:masterClrMapping/>
  </p:clrMapOvr>
  <mc:AlternateContent xmlns:mc="http://schemas.openxmlformats.org/markup-compatibility/2006" xmlns:p14="http://schemas.microsoft.com/office/powerpoint/2010/main">
    <mc:Choice Requires="p14">
      <p:transition spd="slow" p14:dur="3250">
        <p14:ferris dir="l"/>
        <p:sndAc>
          <p:stSnd>
            <p:snd r:embed="rId2" name="chimes.wav"/>
          </p:stSnd>
        </p:sndAc>
      </p:transition>
    </mc:Choice>
    <mc:Fallback xmlns="">
      <p:transition spd="slow">
        <p:fade/>
        <p:sndAc>
          <p:stSnd>
            <p:snd r:embed="rId4" name="chimes.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340462" y="918070"/>
            <a:ext cx="6336704" cy="646331"/>
          </a:xfrm>
          <a:prstGeom prst="rect">
            <a:avLst/>
          </a:prstGeom>
          <a:noFill/>
        </p:spPr>
        <p:txBody>
          <a:bodyPr wrap="square" rtlCol="0">
            <a:spAutoFit/>
          </a:bodyPr>
          <a:lstStyle/>
          <a:p>
            <a:r>
              <a:rPr lang="cs-CZ" sz="3600" dirty="0" smtClean="0"/>
              <a:t>Čeká tě 1O úkolů </a:t>
            </a:r>
            <a:r>
              <a:rPr lang="cs-CZ" dirty="0" smtClean="0"/>
              <a:t>.</a:t>
            </a:r>
            <a:endParaRPr lang="cs-CZ" dirty="0"/>
          </a:p>
        </p:txBody>
      </p:sp>
      <p:sp>
        <p:nvSpPr>
          <p:cNvPr id="3" name="TextovéPole 2"/>
          <p:cNvSpPr txBox="1"/>
          <p:nvPr/>
        </p:nvSpPr>
        <p:spPr>
          <a:xfrm>
            <a:off x="319649" y="1853287"/>
            <a:ext cx="8103885" cy="646331"/>
          </a:xfrm>
          <a:prstGeom prst="rect">
            <a:avLst/>
          </a:prstGeom>
          <a:noFill/>
        </p:spPr>
        <p:txBody>
          <a:bodyPr wrap="none" rtlCol="0">
            <a:spAutoFit/>
          </a:bodyPr>
          <a:lstStyle/>
          <a:p>
            <a:r>
              <a:rPr lang="cs-CZ" sz="3600" dirty="0" smtClean="0"/>
              <a:t>U každého budeš mít na výběr 3 možnosti.</a:t>
            </a:r>
            <a:endParaRPr lang="cs-CZ" sz="3600" dirty="0"/>
          </a:p>
        </p:txBody>
      </p:sp>
      <p:sp>
        <p:nvSpPr>
          <p:cNvPr id="4" name="TextovéPole 3"/>
          <p:cNvSpPr txBox="1"/>
          <p:nvPr/>
        </p:nvSpPr>
        <p:spPr>
          <a:xfrm>
            <a:off x="332016" y="2499618"/>
            <a:ext cx="8640960" cy="2308324"/>
          </a:xfrm>
          <a:prstGeom prst="rect">
            <a:avLst/>
          </a:prstGeom>
          <a:noFill/>
        </p:spPr>
        <p:txBody>
          <a:bodyPr wrap="square" rtlCol="0">
            <a:spAutoFit/>
          </a:bodyPr>
          <a:lstStyle/>
          <a:p>
            <a:r>
              <a:rPr lang="cs-CZ" sz="3600" dirty="0" smtClean="0"/>
              <a:t>Pokud vybereš správnou odpověď, dozvíš se jedno písmeno do tajenky. </a:t>
            </a:r>
          </a:p>
          <a:p>
            <a:r>
              <a:rPr lang="cs-CZ" sz="3600" dirty="0" smtClean="0"/>
              <a:t>V tajence se skrývá jméno autora, podle kterého je prestižní cena nazvána</a:t>
            </a:r>
            <a:r>
              <a:rPr lang="cs-CZ" dirty="0" smtClean="0"/>
              <a:t>.</a:t>
            </a:r>
            <a:endParaRPr lang="cs-CZ" dirty="0"/>
          </a:p>
        </p:txBody>
      </p:sp>
      <p:sp>
        <p:nvSpPr>
          <p:cNvPr id="5" name="TextovéPole 4"/>
          <p:cNvSpPr txBox="1"/>
          <p:nvPr/>
        </p:nvSpPr>
        <p:spPr>
          <a:xfrm>
            <a:off x="312869" y="4945236"/>
            <a:ext cx="5848797" cy="1477328"/>
          </a:xfrm>
          <a:prstGeom prst="rect">
            <a:avLst/>
          </a:prstGeom>
          <a:noFill/>
        </p:spPr>
        <p:txBody>
          <a:bodyPr wrap="square" rtlCol="0">
            <a:spAutoFit/>
          </a:bodyPr>
          <a:lstStyle/>
          <a:p>
            <a:pPr lvl="0"/>
            <a:r>
              <a:rPr lang="cs-CZ" sz="3600" dirty="0" smtClean="0">
                <a:solidFill>
                  <a:prstClr val="black"/>
                </a:solidFill>
              </a:rPr>
              <a:t>Teď </a:t>
            </a:r>
            <a:r>
              <a:rPr lang="cs-CZ" sz="3600" dirty="0">
                <a:solidFill>
                  <a:prstClr val="black"/>
                </a:solidFill>
              </a:rPr>
              <a:t>už potřebuješ jen papír,  tužku a bystrou hlavu. </a:t>
            </a:r>
          </a:p>
          <a:p>
            <a:endParaRPr lang="cs-CZ" dirty="0"/>
          </a:p>
        </p:txBody>
      </p:sp>
      <p:pic>
        <p:nvPicPr>
          <p:cNvPr id="2050" name="Picture 2" descr="C:\Users\Klára\AppData\Local\Microsoft\Windows\Temporary Internet Files\Content.IE5\EB0079V9\MC900233462[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00358" y="4420363"/>
            <a:ext cx="2186412" cy="2021941"/>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C:\Users\Klára\AppData\Local\Microsoft\Windows\Temporary Internet Files\Content.IE5\18BB72UY\MC900238072[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788024" y="135257"/>
            <a:ext cx="2768602" cy="17334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2627897"/>
      </p:ext>
    </p:extLst>
  </p:cSld>
  <p:clrMapOvr>
    <a:masterClrMapping/>
  </p:clrMapOvr>
  <mc:AlternateContent xmlns:mc="http://schemas.openxmlformats.org/markup-compatibility/2006" xmlns:p14="http://schemas.microsoft.com/office/powerpoint/2010/main">
    <mc:Choice Requires="p14">
      <p:transition spd="slow" p14:dur="3250">
        <p14:ferris dir="l"/>
        <p:sndAc>
          <p:stSnd>
            <p:snd r:embed="rId2" name="chimes.wav"/>
          </p:stSnd>
        </p:sndAc>
      </p:transition>
    </mc:Choice>
    <mc:Fallback xmlns="">
      <p:transition spd="slow">
        <p:fade/>
        <p:sndAc>
          <p:stSnd>
            <p:snd r:embed="rId5" name="chimes.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3"/>
                                        </p:tgtEl>
                                        <p:attrNameLst>
                                          <p:attrName>style.visibility</p:attrName>
                                        </p:attrNameLst>
                                      </p:cBhvr>
                                      <p:to>
                                        <p:strVal val="visible"/>
                                      </p:to>
                                    </p:set>
                                    <p:animEffect transition="in" filter="wipe(down)">
                                      <p:cBhvr>
                                        <p:cTn id="25" dur="580">
                                          <p:stCondLst>
                                            <p:cond delay="0"/>
                                          </p:stCondLst>
                                        </p:cTn>
                                        <p:tgtEl>
                                          <p:spTgt spid="3"/>
                                        </p:tgtEl>
                                      </p:cBhvr>
                                    </p:animEffect>
                                    <p:anim calcmode="lin" valueType="num">
                                      <p:cBhvr>
                                        <p:cTn id="26" dur="1822" tmFilter="0,0; 0.14,0.36; 0.43,0.73; 0.71,0.91; 1.0,1.0">
                                          <p:stCondLst>
                                            <p:cond delay="0"/>
                                          </p:stCondLst>
                                        </p:cTn>
                                        <p:tgtEl>
                                          <p:spTgt spid="3"/>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gtEl>
                                      </p:cBhvr>
                                      <p:to x="100000" y="60000"/>
                                    </p:animScale>
                                    <p:animScale>
                                      <p:cBhvr>
                                        <p:cTn id="32" dur="166" decel="50000">
                                          <p:stCondLst>
                                            <p:cond delay="676"/>
                                          </p:stCondLst>
                                        </p:cTn>
                                        <p:tgtEl>
                                          <p:spTgt spid="3"/>
                                        </p:tgtEl>
                                      </p:cBhvr>
                                      <p:to x="100000" y="100000"/>
                                    </p:animScale>
                                    <p:animScale>
                                      <p:cBhvr>
                                        <p:cTn id="33" dur="26">
                                          <p:stCondLst>
                                            <p:cond delay="1312"/>
                                          </p:stCondLst>
                                        </p:cTn>
                                        <p:tgtEl>
                                          <p:spTgt spid="3"/>
                                        </p:tgtEl>
                                      </p:cBhvr>
                                      <p:to x="100000" y="80000"/>
                                    </p:animScale>
                                    <p:animScale>
                                      <p:cBhvr>
                                        <p:cTn id="34" dur="166" decel="50000">
                                          <p:stCondLst>
                                            <p:cond delay="1338"/>
                                          </p:stCondLst>
                                        </p:cTn>
                                        <p:tgtEl>
                                          <p:spTgt spid="3"/>
                                        </p:tgtEl>
                                      </p:cBhvr>
                                      <p:to x="100000" y="100000"/>
                                    </p:animScale>
                                    <p:animScale>
                                      <p:cBhvr>
                                        <p:cTn id="35" dur="26">
                                          <p:stCondLst>
                                            <p:cond delay="1642"/>
                                          </p:stCondLst>
                                        </p:cTn>
                                        <p:tgtEl>
                                          <p:spTgt spid="3"/>
                                        </p:tgtEl>
                                      </p:cBhvr>
                                      <p:to x="100000" y="90000"/>
                                    </p:animScale>
                                    <p:animScale>
                                      <p:cBhvr>
                                        <p:cTn id="36" dur="166" decel="50000">
                                          <p:stCondLst>
                                            <p:cond delay="1668"/>
                                          </p:stCondLst>
                                        </p:cTn>
                                        <p:tgtEl>
                                          <p:spTgt spid="3"/>
                                        </p:tgtEl>
                                      </p:cBhvr>
                                      <p:to x="100000" y="100000"/>
                                    </p:animScale>
                                    <p:animScale>
                                      <p:cBhvr>
                                        <p:cTn id="37" dur="26">
                                          <p:stCondLst>
                                            <p:cond delay="1808"/>
                                          </p:stCondLst>
                                        </p:cTn>
                                        <p:tgtEl>
                                          <p:spTgt spid="3"/>
                                        </p:tgtEl>
                                      </p:cBhvr>
                                      <p:to x="100000" y="95000"/>
                                    </p:animScale>
                                    <p:animScale>
                                      <p:cBhvr>
                                        <p:cTn id="38" dur="166" decel="50000">
                                          <p:stCondLst>
                                            <p:cond delay="1834"/>
                                          </p:stCondLst>
                                        </p:cTn>
                                        <p:tgtEl>
                                          <p:spTgt spid="3"/>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grpId="0" nodeType="clickEffect">
                                  <p:stCondLst>
                                    <p:cond delay="0"/>
                                  </p:stCondLst>
                                  <p:childTnLst>
                                    <p:set>
                                      <p:cBhvr>
                                        <p:cTn id="42" dur="1" fill="hold">
                                          <p:stCondLst>
                                            <p:cond delay="0"/>
                                          </p:stCondLst>
                                        </p:cTn>
                                        <p:tgtEl>
                                          <p:spTgt spid="4"/>
                                        </p:tgtEl>
                                        <p:attrNameLst>
                                          <p:attrName>style.visibility</p:attrName>
                                        </p:attrNameLst>
                                      </p:cBhvr>
                                      <p:to>
                                        <p:strVal val="visible"/>
                                      </p:to>
                                    </p:set>
                                    <p:animEffect transition="in" filter="wipe(down)">
                                      <p:cBhvr>
                                        <p:cTn id="43" dur="580">
                                          <p:stCondLst>
                                            <p:cond delay="0"/>
                                          </p:stCondLst>
                                        </p:cTn>
                                        <p:tgtEl>
                                          <p:spTgt spid="4"/>
                                        </p:tgtEl>
                                      </p:cBhvr>
                                    </p:animEffect>
                                    <p:anim calcmode="lin" valueType="num">
                                      <p:cBhvr>
                                        <p:cTn id="4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49" dur="26">
                                          <p:stCondLst>
                                            <p:cond delay="650"/>
                                          </p:stCondLst>
                                        </p:cTn>
                                        <p:tgtEl>
                                          <p:spTgt spid="4"/>
                                        </p:tgtEl>
                                      </p:cBhvr>
                                      <p:to x="100000" y="60000"/>
                                    </p:animScale>
                                    <p:animScale>
                                      <p:cBhvr>
                                        <p:cTn id="50" dur="166" decel="50000">
                                          <p:stCondLst>
                                            <p:cond delay="676"/>
                                          </p:stCondLst>
                                        </p:cTn>
                                        <p:tgtEl>
                                          <p:spTgt spid="4"/>
                                        </p:tgtEl>
                                      </p:cBhvr>
                                      <p:to x="100000" y="100000"/>
                                    </p:animScale>
                                    <p:animScale>
                                      <p:cBhvr>
                                        <p:cTn id="51" dur="26">
                                          <p:stCondLst>
                                            <p:cond delay="1312"/>
                                          </p:stCondLst>
                                        </p:cTn>
                                        <p:tgtEl>
                                          <p:spTgt spid="4"/>
                                        </p:tgtEl>
                                      </p:cBhvr>
                                      <p:to x="100000" y="80000"/>
                                    </p:animScale>
                                    <p:animScale>
                                      <p:cBhvr>
                                        <p:cTn id="52" dur="166" decel="50000">
                                          <p:stCondLst>
                                            <p:cond delay="1338"/>
                                          </p:stCondLst>
                                        </p:cTn>
                                        <p:tgtEl>
                                          <p:spTgt spid="4"/>
                                        </p:tgtEl>
                                      </p:cBhvr>
                                      <p:to x="100000" y="100000"/>
                                    </p:animScale>
                                    <p:animScale>
                                      <p:cBhvr>
                                        <p:cTn id="53" dur="26">
                                          <p:stCondLst>
                                            <p:cond delay="1642"/>
                                          </p:stCondLst>
                                        </p:cTn>
                                        <p:tgtEl>
                                          <p:spTgt spid="4"/>
                                        </p:tgtEl>
                                      </p:cBhvr>
                                      <p:to x="100000" y="90000"/>
                                    </p:animScale>
                                    <p:animScale>
                                      <p:cBhvr>
                                        <p:cTn id="54" dur="166" decel="50000">
                                          <p:stCondLst>
                                            <p:cond delay="1668"/>
                                          </p:stCondLst>
                                        </p:cTn>
                                        <p:tgtEl>
                                          <p:spTgt spid="4"/>
                                        </p:tgtEl>
                                      </p:cBhvr>
                                      <p:to x="100000" y="100000"/>
                                    </p:animScale>
                                    <p:animScale>
                                      <p:cBhvr>
                                        <p:cTn id="55" dur="26">
                                          <p:stCondLst>
                                            <p:cond delay="1808"/>
                                          </p:stCondLst>
                                        </p:cTn>
                                        <p:tgtEl>
                                          <p:spTgt spid="4"/>
                                        </p:tgtEl>
                                      </p:cBhvr>
                                      <p:to x="100000" y="95000"/>
                                    </p:animScale>
                                    <p:animScale>
                                      <p:cBhvr>
                                        <p:cTn id="56" dur="166" decel="50000">
                                          <p:stCondLst>
                                            <p:cond delay="1834"/>
                                          </p:stCondLst>
                                        </p:cTn>
                                        <p:tgtEl>
                                          <p:spTgt spid="4"/>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grpId="0" nodeType="clickEffect">
                                  <p:stCondLst>
                                    <p:cond delay="0"/>
                                  </p:stCondLst>
                                  <p:childTnLst>
                                    <p:set>
                                      <p:cBhvr>
                                        <p:cTn id="60" dur="1" fill="hold">
                                          <p:stCondLst>
                                            <p:cond delay="0"/>
                                          </p:stCondLst>
                                        </p:cTn>
                                        <p:tgtEl>
                                          <p:spTgt spid="5"/>
                                        </p:tgtEl>
                                        <p:attrNameLst>
                                          <p:attrName>style.visibility</p:attrName>
                                        </p:attrNameLst>
                                      </p:cBhvr>
                                      <p:to>
                                        <p:strVal val="visible"/>
                                      </p:to>
                                    </p:set>
                                    <p:animEffect transition="in" filter="wipe(down)">
                                      <p:cBhvr>
                                        <p:cTn id="61" dur="580">
                                          <p:stCondLst>
                                            <p:cond delay="0"/>
                                          </p:stCondLst>
                                        </p:cTn>
                                        <p:tgtEl>
                                          <p:spTgt spid="5"/>
                                        </p:tgtEl>
                                      </p:cBhvr>
                                    </p:animEffect>
                                    <p:anim calcmode="lin" valueType="num">
                                      <p:cBhvr>
                                        <p:cTn id="62"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67" dur="26">
                                          <p:stCondLst>
                                            <p:cond delay="650"/>
                                          </p:stCondLst>
                                        </p:cTn>
                                        <p:tgtEl>
                                          <p:spTgt spid="5"/>
                                        </p:tgtEl>
                                      </p:cBhvr>
                                      <p:to x="100000" y="60000"/>
                                    </p:animScale>
                                    <p:animScale>
                                      <p:cBhvr>
                                        <p:cTn id="68" dur="166" decel="50000">
                                          <p:stCondLst>
                                            <p:cond delay="676"/>
                                          </p:stCondLst>
                                        </p:cTn>
                                        <p:tgtEl>
                                          <p:spTgt spid="5"/>
                                        </p:tgtEl>
                                      </p:cBhvr>
                                      <p:to x="100000" y="100000"/>
                                    </p:animScale>
                                    <p:animScale>
                                      <p:cBhvr>
                                        <p:cTn id="69" dur="26">
                                          <p:stCondLst>
                                            <p:cond delay="1312"/>
                                          </p:stCondLst>
                                        </p:cTn>
                                        <p:tgtEl>
                                          <p:spTgt spid="5"/>
                                        </p:tgtEl>
                                      </p:cBhvr>
                                      <p:to x="100000" y="80000"/>
                                    </p:animScale>
                                    <p:animScale>
                                      <p:cBhvr>
                                        <p:cTn id="70" dur="166" decel="50000">
                                          <p:stCondLst>
                                            <p:cond delay="1338"/>
                                          </p:stCondLst>
                                        </p:cTn>
                                        <p:tgtEl>
                                          <p:spTgt spid="5"/>
                                        </p:tgtEl>
                                      </p:cBhvr>
                                      <p:to x="100000" y="100000"/>
                                    </p:animScale>
                                    <p:animScale>
                                      <p:cBhvr>
                                        <p:cTn id="71" dur="26">
                                          <p:stCondLst>
                                            <p:cond delay="1642"/>
                                          </p:stCondLst>
                                        </p:cTn>
                                        <p:tgtEl>
                                          <p:spTgt spid="5"/>
                                        </p:tgtEl>
                                      </p:cBhvr>
                                      <p:to x="100000" y="90000"/>
                                    </p:animScale>
                                    <p:animScale>
                                      <p:cBhvr>
                                        <p:cTn id="72" dur="166" decel="50000">
                                          <p:stCondLst>
                                            <p:cond delay="1668"/>
                                          </p:stCondLst>
                                        </p:cTn>
                                        <p:tgtEl>
                                          <p:spTgt spid="5"/>
                                        </p:tgtEl>
                                      </p:cBhvr>
                                      <p:to x="100000" y="100000"/>
                                    </p:animScale>
                                    <p:animScale>
                                      <p:cBhvr>
                                        <p:cTn id="73" dur="26">
                                          <p:stCondLst>
                                            <p:cond delay="1808"/>
                                          </p:stCondLst>
                                        </p:cTn>
                                        <p:tgtEl>
                                          <p:spTgt spid="5"/>
                                        </p:tgtEl>
                                      </p:cBhvr>
                                      <p:to x="100000" y="95000"/>
                                    </p:animScale>
                                    <p:animScale>
                                      <p:cBhvr>
                                        <p:cTn id="74" dur="166" decel="50000">
                                          <p:stCondLst>
                                            <p:cond delay="1834"/>
                                          </p:stCondLst>
                                        </p:cTn>
                                        <p:tgtEl>
                                          <p:spTgt spid="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Zástupný symbol pro obsah 3"/>
          <p:cNvPicPr>
            <a:picLocks noGrp="1" noChangeAspect="1"/>
          </p:cNvPicPr>
          <p:nvPr>
            <p:ph idx="4294967295"/>
          </p:nvPr>
        </p:nvPicPr>
        <p:blipFill>
          <a:blip r:embed="rId3" cstate="print">
            <a:extLst>
              <a:ext uri="{28A0092B-C50C-407E-A947-70E740481C1C}">
                <a14:useLocalDpi xmlns:a14="http://schemas.microsoft.com/office/drawing/2010/main" val="0"/>
              </a:ext>
            </a:extLst>
          </a:blip>
          <a:stretch>
            <a:fillRect/>
          </a:stretch>
        </p:blipFill>
        <p:spPr>
          <a:xfrm>
            <a:off x="467544" y="626939"/>
            <a:ext cx="3279775" cy="2586037"/>
          </a:xfrm>
          <a:prstGeom prst="rect">
            <a:avLst/>
          </a:prstGeom>
          <a:ln>
            <a:noFill/>
          </a:ln>
          <a:effectLst>
            <a:outerShdw blurRad="292100" dist="139700" dir="2700000" algn="tl" rotWithShape="0">
              <a:srgbClr val="333333">
                <a:alpha val="65000"/>
              </a:srgbClr>
            </a:outerShdw>
          </a:effectLst>
        </p:spPr>
      </p:pic>
      <p:sp>
        <p:nvSpPr>
          <p:cNvPr id="8" name="TextovéPole 7"/>
          <p:cNvSpPr txBox="1"/>
          <p:nvPr/>
        </p:nvSpPr>
        <p:spPr>
          <a:xfrm>
            <a:off x="2699792" y="3212976"/>
            <a:ext cx="4280339" cy="707886"/>
          </a:xfrm>
          <a:prstGeom prst="rect">
            <a:avLst/>
          </a:prstGeom>
          <a:noFill/>
        </p:spPr>
        <p:txBody>
          <a:bodyPr wrap="none" rtlCol="0">
            <a:spAutoFit/>
          </a:bodyPr>
          <a:lstStyle/>
          <a:p>
            <a:r>
              <a:rPr lang="cs-CZ" sz="4000" dirty="0" smtClean="0">
                <a:latin typeface="AR CENA" pitchFamily="2" charset="0"/>
              </a:rPr>
              <a:t>H – Astrid Lindgrenová</a:t>
            </a:r>
          </a:p>
        </p:txBody>
      </p:sp>
      <p:sp>
        <p:nvSpPr>
          <p:cNvPr id="9" name="TextovéPole 8"/>
          <p:cNvSpPr txBox="1"/>
          <p:nvPr/>
        </p:nvSpPr>
        <p:spPr>
          <a:xfrm>
            <a:off x="2894556" y="4156685"/>
            <a:ext cx="3890809" cy="707886"/>
          </a:xfrm>
          <a:prstGeom prst="rect">
            <a:avLst/>
          </a:prstGeom>
          <a:noFill/>
        </p:spPr>
        <p:txBody>
          <a:bodyPr wrap="none" rtlCol="0">
            <a:spAutoFit/>
          </a:bodyPr>
          <a:lstStyle/>
          <a:p>
            <a:r>
              <a:rPr lang="cs-CZ" sz="4000" dirty="0" smtClean="0">
                <a:latin typeface="AR CENA" pitchFamily="2" charset="0"/>
              </a:rPr>
              <a:t>A – </a:t>
            </a:r>
            <a:r>
              <a:rPr lang="cs-CZ" sz="4000" dirty="0" err="1" smtClean="0">
                <a:latin typeface="AR CENA" pitchFamily="2" charset="0"/>
              </a:rPr>
              <a:t>Tove</a:t>
            </a:r>
            <a:r>
              <a:rPr lang="cs-CZ" sz="4000" dirty="0" smtClean="0">
                <a:latin typeface="AR CENA" pitchFamily="2" charset="0"/>
              </a:rPr>
              <a:t> </a:t>
            </a:r>
            <a:r>
              <a:rPr lang="cs-CZ" sz="4000" dirty="0" err="1" smtClean="0">
                <a:latin typeface="AR CENA" pitchFamily="2" charset="0"/>
              </a:rPr>
              <a:t>Janssenová</a:t>
            </a:r>
            <a:endParaRPr lang="cs-CZ" sz="4000" dirty="0" smtClean="0">
              <a:latin typeface="AR CENA" pitchFamily="2" charset="0"/>
            </a:endParaRPr>
          </a:p>
        </p:txBody>
      </p:sp>
      <p:sp>
        <p:nvSpPr>
          <p:cNvPr id="11" name="TextovéPole 10"/>
          <p:cNvSpPr txBox="1"/>
          <p:nvPr/>
        </p:nvSpPr>
        <p:spPr>
          <a:xfrm>
            <a:off x="3179090" y="5157192"/>
            <a:ext cx="3801041" cy="707886"/>
          </a:xfrm>
          <a:prstGeom prst="rect">
            <a:avLst/>
          </a:prstGeom>
          <a:noFill/>
        </p:spPr>
        <p:txBody>
          <a:bodyPr wrap="none" rtlCol="0">
            <a:spAutoFit/>
          </a:bodyPr>
          <a:lstStyle/>
          <a:p>
            <a:r>
              <a:rPr lang="cs-CZ" sz="4000" dirty="0" smtClean="0">
                <a:latin typeface="AR CENA" pitchFamily="2" charset="0"/>
              </a:rPr>
              <a:t>G – Ronja </a:t>
            </a:r>
            <a:r>
              <a:rPr lang="cs-CZ" sz="4000" dirty="0" err="1" smtClean="0">
                <a:latin typeface="AR CENA" pitchFamily="2" charset="0"/>
              </a:rPr>
              <a:t>Matissová</a:t>
            </a:r>
            <a:endParaRPr lang="cs-CZ" sz="4000" dirty="0">
              <a:latin typeface="AR CENA" pitchFamily="2" charset="0"/>
            </a:endParaRPr>
          </a:p>
        </p:txBody>
      </p:sp>
      <p:sp>
        <p:nvSpPr>
          <p:cNvPr id="13" name="Oválný popisek 12"/>
          <p:cNvSpPr/>
          <p:nvPr/>
        </p:nvSpPr>
        <p:spPr>
          <a:xfrm>
            <a:off x="3101926" y="692696"/>
            <a:ext cx="4566417" cy="1403501"/>
          </a:xfrm>
          <a:prstGeom prst="wedgeEllipseCallout">
            <a:avLst>
              <a:gd name="adj1" fmla="val -64523"/>
              <a:gd name="adj2" fmla="val 34860"/>
            </a:avLst>
          </a:prstGeom>
        </p:spPr>
        <p:style>
          <a:lnRef idx="3">
            <a:schemeClr val="lt1"/>
          </a:lnRef>
          <a:fillRef idx="1">
            <a:schemeClr val="accent2"/>
          </a:fillRef>
          <a:effectRef idx="1">
            <a:schemeClr val="accent2"/>
          </a:effectRef>
          <a:fontRef idx="minor">
            <a:schemeClr val="lt1"/>
          </a:fontRef>
        </p:style>
        <p:txBody>
          <a:bodyPr rtlCol="0" anchor="ctr"/>
          <a:lstStyle/>
          <a:p>
            <a:pPr algn="ctr"/>
            <a:r>
              <a:rPr lang="cs-CZ" sz="3600" dirty="0" smtClean="0">
                <a:latin typeface="AR CENA" pitchFamily="2" charset="0"/>
              </a:rPr>
              <a:t>Už víš, kdo jsem?</a:t>
            </a:r>
            <a:endParaRPr lang="cs-CZ" sz="3600" dirty="0">
              <a:latin typeface="AR CENA" pitchFamily="2" charset="0"/>
            </a:endParaRPr>
          </a:p>
        </p:txBody>
      </p:sp>
    </p:spTree>
    <p:extLst>
      <p:ext uri="{BB962C8B-B14F-4D97-AF65-F5344CB8AC3E}">
        <p14:creationId xmlns:p14="http://schemas.microsoft.com/office/powerpoint/2010/main" val="1383186033"/>
      </p:ext>
    </p:extLst>
  </p:cSld>
  <p:clrMapOvr>
    <a:masterClrMapping/>
  </p:clrMapOvr>
  <mc:AlternateContent xmlns:mc="http://schemas.openxmlformats.org/markup-compatibility/2006" xmlns:p14="http://schemas.microsoft.com/office/powerpoint/2010/main">
    <mc:Choice Requires="p14">
      <p:transition spd="slow" p14:dur="3250">
        <p14:ferris dir="l"/>
        <p:sndAc>
          <p:stSnd>
            <p:snd r:embed="rId2" name="chimes.wav"/>
          </p:stSnd>
        </p:sndAc>
      </p:transition>
    </mc:Choice>
    <mc:Fallback xmlns="">
      <p:transition spd="slow">
        <p:fade/>
        <p:sndAc>
          <p:stSnd>
            <p:snd r:embed="rId4" name="chimes.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3"/>
                                        </p:tgtEl>
                                        <p:attrNameLst>
                                          <p:attrName>style.visibility</p:attrName>
                                        </p:attrNameLst>
                                      </p:cBhvr>
                                      <p:to>
                                        <p:strVal val="visible"/>
                                      </p:to>
                                    </p:set>
                                    <p:animEffect transition="in" filter="fade">
                                      <p:cBhvr>
                                        <p:cTn id="14" dur="1000"/>
                                        <p:tgtEl>
                                          <p:spTgt spid="13"/>
                                        </p:tgtEl>
                                      </p:cBhvr>
                                    </p:animEffect>
                                    <p:anim calcmode="lin" valueType="num">
                                      <p:cBhvr>
                                        <p:cTn id="15" dur="1000" fill="hold"/>
                                        <p:tgtEl>
                                          <p:spTgt spid="13"/>
                                        </p:tgtEl>
                                        <p:attrNameLst>
                                          <p:attrName>ppt_x</p:attrName>
                                        </p:attrNameLst>
                                      </p:cBhvr>
                                      <p:tavLst>
                                        <p:tav tm="0">
                                          <p:val>
                                            <p:strVal val="#ppt_x"/>
                                          </p:val>
                                        </p:tav>
                                        <p:tav tm="100000">
                                          <p:val>
                                            <p:strVal val="#ppt_x"/>
                                          </p:val>
                                        </p:tav>
                                      </p:tavLst>
                                    </p:anim>
                                    <p:anim calcmode="lin" valueType="num">
                                      <p:cBhvr>
                                        <p:cTn id="16"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 calcmode="lin" valueType="num">
                                      <p:cBhvr additive="base">
                                        <p:cTn id="21" dur="500" fill="hold"/>
                                        <p:tgtEl>
                                          <p:spTgt spid="8"/>
                                        </p:tgtEl>
                                        <p:attrNameLst>
                                          <p:attrName>ppt_x</p:attrName>
                                        </p:attrNameLst>
                                      </p:cBhvr>
                                      <p:tavLst>
                                        <p:tav tm="0">
                                          <p:val>
                                            <p:strVal val="#ppt_x"/>
                                          </p:val>
                                        </p:tav>
                                        <p:tav tm="100000">
                                          <p:val>
                                            <p:strVal val="#ppt_x"/>
                                          </p:val>
                                        </p:tav>
                                      </p:tavLst>
                                    </p:anim>
                                    <p:anim calcmode="lin" valueType="num">
                                      <p:cBhvr additive="base">
                                        <p:cTn id="2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 calcmode="lin" valueType="num">
                                      <p:cBhvr additive="base">
                                        <p:cTn id="27" dur="500" fill="hold"/>
                                        <p:tgtEl>
                                          <p:spTgt spid="9"/>
                                        </p:tgtEl>
                                        <p:attrNameLst>
                                          <p:attrName>ppt_x</p:attrName>
                                        </p:attrNameLst>
                                      </p:cBhvr>
                                      <p:tavLst>
                                        <p:tav tm="0">
                                          <p:val>
                                            <p:strVal val="#ppt_x"/>
                                          </p:val>
                                        </p:tav>
                                        <p:tav tm="100000">
                                          <p:val>
                                            <p:strVal val="#ppt_x"/>
                                          </p:val>
                                        </p:tav>
                                      </p:tavLst>
                                    </p:anim>
                                    <p:anim calcmode="lin" valueType="num">
                                      <p:cBhvr additive="base">
                                        <p:cTn id="2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11"/>
                                        </p:tgtEl>
                                        <p:attrNameLst>
                                          <p:attrName>style.visibility</p:attrName>
                                        </p:attrNameLst>
                                      </p:cBhvr>
                                      <p:to>
                                        <p:strVal val="visible"/>
                                      </p:to>
                                    </p:set>
                                    <p:anim calcmode="lin" valueType="num">
                                      <p:cBhvr additive="base">
                                        <p:cTn id="33" dur="500" fill="hold"/>
                                        <p:tgtEl>
                                          <p:spTgt spid="11"/>
                                        </p:tgtEl>
                                        <p:attrNameLst>
                                          <p:attrName>ppt_x</p:attrName>
                                        </p:attrNameLst>
                                      </p:cBhvr>
                                      <p:tavLst>
                                        <p:tav tm="0">
                                          <p:val>
                                            <p:strVal val="#ppt_x"/>
                                          </p:val>
                                        </p:tav>
                                        <p:tav tm="100000">
                                          <p:val>
                                            <p:strVal val="#ppt_x"/>
                                          </p:val>
                                        </p:tav>
                                      </p:tavLst>
                                    </p:anim>
                                    <p:anim calcmode="lin" valueType="num">
                                      <p:cBhvr additive="base">
                                        <p:cTn id="3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1" grpId="0"/>
      <p:bldP spid="13"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1957" y="314325"/>
            <a:ext cx="3986212" cy="31432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3" name="Oválný popisek 2"/>
          <p:cNvSpPr/>
          <p:nvPr/>
        </p:nvSpPr>
        <p:spPr>
          <a:xfrm>
            <a:off x="2375248" y="980728"/>
            <a:ext cx="6768752" cy="5688632"/>
          </a:xfrm>
          <a:prstGeom prst="wedgeEllipseCallout">
            <a:avLst>
              <a:gd name="adj1" fmla="val -53383"/>
              <a:gd name="adj2" fmla="val -33064"/>
            </a:avLst>
          </a:prstGeom>
        </p:spPr>
        <p:style>
          <a:lnRef idx="3">
            <a:schemeClr val="lt1"/>
          </a:lnRef>
          <a:fillRef idx="1">
            <a:schemeClr val="accent2"/>
          </a:fillRef>
          <a:effectRef idx="1">
            <a:schemeClr val="accent2"/>
          </a:effectRef>
          <a:fontRef idx="minor">
            <a:schemeClr val="lt1"/>
          </a:fontRef>
        </p:style>
        <p:txBody>
          <a:bodyPr rtlCol="0" anchor="ctr"/>
          <a:lstStyle/>
          <a:p>
            <a:pPr algn="ctr"/>
            <a:r>
              <a:rPr lang="cs-CZ" dirty="0" smtClean="0">
                <a:effectLst/>
                <a:latin typeface="AR CENA" pitchFamily="2" charset="0"/>
              </a:rPr>
              <a:t>Jak se zrodila má první a nejslavnější postava? Moje dcerka Karin dostala v zimě 1941 zápal plic. Při léčení si vysnila jméno </a:t>
            </a:r>
            <a:r>
              <a:rPr lang="cs-CZ" dirty="0" err="1" smtClean="0">
                <a:effectLst/>
                <a:latin typeface="AR CENA" pitchFamily="2" charset="0"/>
              </a:rPr>
              <a:t>Pipi</a:t>
            </a:r>
            <a:r>
              <a:rPr lang="cs-CZ" dirty="0" smtClean="0">
                <a:effectLst/>
                <a:latin typeface="AR CENA" pitchFamily="2" charset="0"/>
              </a:rPr>
              <a:t>  Dlouhá punčocha. "Vyprávěj o ní!" prosila mě,  a tak jsem se usadila na kraj její  postele a vyprávěla  jednu ztřeštěnou příhodu za druhou. </a:t>
            </a:r>
          </a:p>
          <a:p>
            <a:pPr algn="ctr"/>
            <a:r>
              <a:rPr lang="cs-CZ" dirty="0" smtClean="0">
                <a:effectLst/>
                <a:latin typeface="AR CENA" pitchFamily="2" charset="0"/>
              </a:rPr>
              <a:t> Příběhy jsem ale začala sepisovat až mnohem později - zjara 1944. </a:t>
            </a:r>
            <a:r>
              <a:rPr lang="cs-CZ" dirty="0">
                <a:latin typeface="AR CENA" pitchFamily="2" charset="0"/>
              </a:rPr>
              <a:t> </a:t>
            </a:r>
            <a:r>
              <a:rPr lang="cs-CZ" dirty="0" smtClean="0">
                <a:effectLst/>
                <a:latin typeface="AR CENA" pitchFamily="2" charset="0"/>
              </a:rPr>
              <a:t/>
            </a:r>
            <a:br>
              <a:rPr lang="cs-CZ" dirty="0" smtClean="0">
                <a:effectLst/>
                <a:latin typeface="AR CENA" pitchFamily="2" charset="0"/>
              </a:rPr>
            </a:br>
            <a:r>
              <a:rPr lang="cs-CZ" dirty="0" smtClean="0">
                <a:effectLst/>
                <a:latin typeface="AR CENA" pitchFamily="2" charset="0"/>
              </a:rPr>
              <a:t>Toho  březnového dne ve </a:t>
            </a:r>
            <a:r>
              <a:rPr lang="cs-CZ" dirty="0" err="1" smtClean="0">
                <a:effectLst/>
                <a:latin typeface="AR CENA" pitchFamily="2" charset="0"/>
              </a:rPr>
              <a:t>Stocholmu</a:t>
            </a:r>
            <a:r>
              <a:rPr lang="cs-CZ" dirty="0" smtClean="0">
                <a:effectLst/>
                <a:latin typeface="AR CENA" pitchFamily="2" charset="0"/>
              </a:rPr>
              <a:t> sněžilo. Když jsem večer šla po chodníku kolem </a:t>
            </a:r>
            <a:r>
              <a:rPr lang="cs-CZ" dirty="0" err="1" smtClean="0">
                <a:effectLst/>
                <a:latin typeface="AR CENA" pitchFamily="2" charset="0"/>
              </a:rPr>
              <a:t>Vasova</a:t>
            </a:r>
            <a:r>
              <a:rPr lang="cs-CZ" dirty="0" smtClean="0">
                <a:effectLst/>
                <a:latin typeface="AR CENA" pitchFamily="2" charset="0"/>
              </a:rPr>
              <a:t> parku, pod nově napadaným sněhem ležel led, upadla jsem, natloukla si nohu a musela nějakou dobu ležet. Abych zabila čas, začala jsem těsnopisem zapisovat příběhy o </a:t>
            </a:r>
            <a:r>
              <a:rPr lang="cs-CZ" dirty="0" err="1" smtClean="0">
                <a:effectLst/>
                <a:latin typeface="AR CENA" pitchFamily="2" charset="0"/>
              </a:rPr>
              <a:t>Pipi</a:t>
            </a:r>
            <a:r>
              <a:rPr lang="cs-CZ" dirty="0" smtClean="0">
                <a:effectLst/>
                <a:latin typeface="AR CENA" pitchFamily="2" charset="0"/>
              </a:rPr>
              <a:t> a v květnu 1944 (Karin bylo deset) mě napadlo, že bych to mohla přepsat na stroji a věnovat dceři k narozeninám.</a:t>
            </a:r>
            <a:br>
              <a:rPr lang="cs-CZ" dirty="0" smtClean="0">
                <a:effectLst/>
                <a:latin typeface="AR CENA" pitchFamily="2" charset="0"/>
              </a:rPr>
            </a:br>
            <a:r>
              <a:rPr lang="cs-CZ" dirty="0" smtClean="0">
                <a:effectLst/>
                <a:latin typeface="AR CENA" pitchFamily="2" charset="0"/>
              </a:rPr>
              <a:t/>
            </a:r>
            <a:br>
              <a:rPr lang="cs-CZ" dirty="0" smtClean="0">
                <a:effectLst/>
                <a:latin typeface="AR CENA" pitchFamily="2" charset="0"/>
              </a:rPr>
            </a:br>
            <a:endParaRPr lang="cs-CZ" dirty="0">
              <a:latin typeface="AR CENA" pitchFamily="2" charset="0"/>
            </a:endParaRPr>
          </a:p>
        </p:txBody>
      </p:sp>
    </p:spTree>
    <p:extLst>
      <p:ext uri="{BB962C8B-B14F-4D97-AF65-F5344CB8AC3E}">
        <p14:creationId xmlns:p14="http://schemas.microsoft.com/office/powerpoint/2010/main" val="3192136967"/>
      </p:ext>
    </p:extLst>
  </p:cSld>
  <p:clrMapOvr>
    <a:masterClrMapping/>
  </p:clrMapOvr>
  <mc:AlternateContent xmlns:mc="http://schemas.openxmlformats.org/markup-compatibility/2006" xmlns:p14="http://schemas.microsoft.com/office/powerpoint/2010/main">
    <mc:Choice Requires="p14">
      <p:transition spd="slow" p14:dur="3250">
        <p14:ferris dir="l"/>
        <p:sndAc>
          <p:stSnd>
            <p:snd r:embed="rId2" name="chimes.wav"/>
          </p:stSnd>
        </p:sndAc>
      </p:transition>
    </mc:Choice>
    <mc:Fallback xmlns="">
      <p:transition spd="slow">
        <p:fade/>
        <p:sndAc>
          <p:stSnd>
            <p:snd r:embed="rId4" name="chimes.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5787" y="285750"/>
            <a:ext cx="3410149" cy="2689006"/>
          </a:xfrm>
          <a:prstGeom prst="rect">
            <a:avLst/>
          </a:prstGeom>
          <a:ln>
            <a:noFill/>
          </a:ln>
          <a:effectLst>
            <a:outerShdw blurRad="292100" dist="139700" dir="2700000" algn="tl" rotWithShape="0">
              <a:srgbClr val="333333">
                <a:alpha val="65000"/>
              </a:srgbClr>
            </a:outerShdw>
          </a:effectLst>
        </p:spPr>
      </p:pic>
      <p:sp>
        <p:nvSpPr>
          <p:cNvPr id="3" name="Oválný popisek 2"/>
          <p:cNvSpPr/>
          <p:nvPr/>
        </p:nvSpPr>
        <p:spPr>
          <a:xfrm>
            <a:off x="4788024" y="285750"/>
            <a:ext cx="3960440" cy="2999234"/>
          </a:xfrm>
          <a:prstGeom prst="wedgeEllipseCallout">
            <a:avLst>
              <a:gd name="adj1" fmla="val -108369"/>
              <a:gd name="adj2" fmla="val -1072"/>
            </a:avLst>
          </a:prstGeom>
        </p:spPr>
        <p:style>
          <a:lnRef idx="3">
            <a:schemeClr val="lt1"/>
          </a:lnRef>
          <a:fillRef idx="1">
            <a:schemeClr val="accent2"/>
          </a:fillRef>
          <a:effectRef idx="1">
            <a:schemeClr val="accent2"/>
          </a:effectRef>
          <a:fontRef idx="minor">
            <a:schemeClr val="lt1"/>
          </a:fontRef>
        </p:style>
        <p:txBody>
          <a:bodyPr rtlCol="0" anchor="ctr"/>
          <a:lstStyle/>
          <a:p>
            <a:pPr algn="ctr"/>
            <a:r>
              <a:rPr lang="cs-CZ" sz="3600" dirty="0" smtClean="0">
                <a:latin typeface="AR CENA" pitchFamily="2" charset="0"/>
              </a:rPr>
              <a:t>O které své knížce jsem vyprávěla? </a:t>
            </a:r>
            <a:endParaRPr lang="cs-CZ" sz="3600" dirty="0">
              <a:latin typeface="AR CENA" pitchFamily="2" charset="0"/>
            </a:endParaRPr>
          </a:p>
        </p:txBody>
      </p:sp>
      <p:sp>
        <p:nvSpPr>
          <p:cNvPr id="4" name="TextovéPole 3"/>
          <p:cNvSpPr txBox="1"/>
          <p:nvPr/>
        </p:nvSpPr>
        <p:spPr>
          <a:xfrm>
            <a:off x="923980" y="3573016"/>
            <a:ext cx="5232196" cy="646331"/>
          </a:xfrm>
          <a:prstGeom prst="rect">
            <a:avLst/>
          </a:prstGeom>
          <a:noFill/>
        </p:spPr>
        <p:txBody>
          <a:bodyPr wrap="square" rtlCol="0">
            <a:spAutoFit/>
          </a:bodyPr>
          <a:lstStyle/>
          <a:p>
            <a:r>
              <a:rPr lang="cs-CZ" sz="3600" dirty="0" smtClean="0">
                <a:latin typeface="AR CENA" pitchFamily="2" charset="0"/>
              </a:rPr>
              <a:t>S – Ronja, dcera loupežníka</a:t>
            </a:r>
            <a:endParaRPr lang="cs-CZ" sz="3600" dirty="0">
              <a:latin typeface="AR CENA" pitchFamily="2" charset="0"/>
            </a:endParaRPr>
          </a:p>
        </p:txBody>
      </p:sp>
      <p:sp>
        <p:nvSpPr>
          <p:cNvPr id="5" name="TextovéPole 4"/>
          <p:cNvSpPr txBox="1"/>
          <p:nvPr/>
        </p:nvSpPr>
        <p:spPr>
          <a:xfrm>
            <a:off x="1619672" y="4382840"/>
            <a:ext cx="6840760" cy="646331"/>
          </a:xfrm>
          <a:prstGeom prst="rect">
            <a:avLst/>
          </a:prstGeom>
          <a:noFill/>
        </p:spPr>
        <p:txBody>
          <a:bodyPr wrap="square" rtlCol="0">
            <a:spAutoFit/>
          </a:bodyPr>
          <a:lstStyle/>
          <a:p>
            <a:r>
              <a:rPr lang="cs-CZ" sz="3600" dirty="0" smtClean="0">
                <a:latin typeface="AR CENA" pitchFamily="2" charset="0"/>
              </a:rPr>
              <a:t>CH – </a:t>
            </a:r>
            <a:r>
              <a:rPr lang="cs-CZ" sz="3600" dirty="0" err="1" smtClean="0">
                <a:latin typeface="AR CENA" pitchFamily="2" charset="0"/>
              </a:rPr>
              <a:t>Pipi</a:t>
            </a:r>
            <a:r>
              <a:rPr lang="cs-CZ" sz="3600" dirty="0" smtClean="0">
                <a:latin typeface="AR CENA" pitchFamily="2" charset="0"/>
              </a:rPr>
              <a:t> Dlouhá punčocha</a:t>
            </a:r>
            <a:endParaRPr lang="cs-CZ" sz="3600" dirty="0">
              <a:latin typeface="AR CENA" pitchFamily="2" charset="0"/>
            </a:endParaRPr>
          </a:p>
        </p:txBody>
      </p:sp>
      <p:sp>
        <p:nvSpPr>
          <p:cNvPr id="6" name="TextovéPole 5"/>
          <p:cNvSpPr txBox="1"/>
          <p:nvPr/>
        </p:nvSpPr>
        <p:spPr>
          <a:xfrm>
            <a:off x="2123728" y="5154837"/>
            <a:ext cx="4873427" cy="646331"/>
          </a:xfrm>
          <a:prstGeom prst="rect">
            <a:avLst/>
          </a:prstGeom>
          <a:noFill/>
        </p:spPr>
        <p:txBody>
          <a:bodyPr wrap="square" rtlCol="0">
            <a:spAutoFit/>
          </a:bodyPr>
          <a:lstStyle/>
          <a:p>
            <a:r>
              <a:rPr lang="cs-CZ" sz="3600" dirty="0" smtClean="0">
                <a:latin typeface="AR CENA" pitchFamily="2" charset="0"/>
              </a:rPr>
              <a:t>G- Lotka z rošťácké uličky</a:t>
            </a:r>
            <a:endParaRPr lang="cs-CZ" sz="3600" dirty="0">
              <a:latin typeface="AR CENA" pitchFamily="2" charset="0"/>
            </a:endParaRPr>
          </a:p>
        </p:txBody>
      </p:sp>
    </p:spTree>
    <p:extLst>
      <p:ext uri="{BB962C8B-B14F-4D97-AF65-F5344CB8AC3E}">
        <p14:creationId xmlns:p14="http://schemas.microsoft.com/office/powerpoint/2010/main" val="2657573662"/>
      </p:ext>
    </p:extLst>
  </p:cSld>
  <p:clrMapOvr>
    <a:masterClrMapping/>
  </p:clrMapOvr>
  <mc:AlternateContent xmlns:mc="http://schemas.openxmlformats.org/markup-compatibility/2006" xmlns:p14="http://schemas.microsoft.com/office/powerpoint/2010/main">
    <mc:Choice Requires="p14">
      <p:transition spd="slow" p14:dur="3250">
        <p14:ferris dir="l"/>
        <p:sndAc>
          <p:stSnd>
            <p:snd r:embed="rId2" name="chimes.wav"/>
          </p:stSnd>
        </p:sndAc>
      </p:transition>
    </mc:Choice>
    <mc:Fallback xmlns="">
      <p:transition spd="slow">
        <p:fade/>
        <p:sndAc>
          <p:stSnd>
            <p:snd r:embed="rId4" name="chimes.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additive="base">
                                        <p:cTn id="21" dur="500" fill="hold"/>
                                        <p:tgtEl>
                                          <p:spTgt spid="4"/>
                                        </p:tgtEl>
                                        <p:attrNameLst>
                                          <p:attrName>ppt_x</p:attrName>
                                        </p:attrNameLst>
                                      </p:cBhvr>
                                      <p:tavLst>
                                        <p:tav tm="0">
                                          <p:val>
                                            <p:strVal val="#ppt_x"/>
                                          </p:val>
                                        </p:tav>
                                        <p:tav tm="100000">
                                          <p:val>
                                            <p:strVal val="#ppt_x"/>
                                          </p:val>
                                        </p:tav>
                                      </p:tavLst>
                                    </p:anim>
                                    <p:anim calcmode="lin" valueType="num">
                                      <p:cBhvr additive="base">
                                        <p:cTn id="2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 calcmode="lin" valueType="num">
                                      <p:cBhvr additive="base">
                                        <p:cTn id="27" dur="500" fill="hold"/>
                                        <p:tgtEl>
                                          <p:spTgt spid="5"/>
                                        </p:tgtEl>
                                        <p:attrNameLst>
                                          <p:attrName>ppt_x</p:attrName>
                                        </p:attrNameLst>
                                      </p:cBhvr>
                                      <p:tavLst>
                                        <p:tav tm="0">
                                          <p:val>
                                            <p:strVal val="#ppt_x"/>
                                          </p:val>
                                        </p:tav>
                                        <p:tav tm="100000">
                                          <p:val>
                                            <p:strVal val="#ppt_x"/>
                                          </p:val>
                                        </p:tav>
                                      </p:tavLst>
                                    </p:anim>
                                    <p:anim calcmode="lin" valueType="num">
                                      <p:cBhvr additive="base">
                                        <p:cTn id="2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6"/>
                                        </p:tgtEl>
                                        <p:attrNameLst>
                                          <p:attrName>style.visibility</p:attrName>
                                        </p:attrNameLst>
                                      </p:cBhvr>
                                      <p:to>
                                        <p:strVal val="visible"/>
                                      </p:to>
                                    </p:set>
                                    <p:anim calcmode="lin" valueType="num">
                                      <p:cBhvr additive="base">
                                        <p:cTn id="33" dur="500" fill="hold"/>
                                        <p:tgtEl>
                                          <p:spTgt spid="6"/>
                                        </p:tgtEl>
                                        <p:attrNameLst>
                                          <p:attrName>ppt_x</p:attrName>
                                        </p:attrNameLst>
                                      </p:cBhvr>
                                      <p:tavLst>
                                        <p:tav tm="0">
                                          <p:val>
                                            <p:strVal val="#ppt_x"/>
                                          </p:val>
                                        </p:tav>
                                        <p:tav tm="100000">
                                          <p:val>
                                            <p:strVal val="#ppt_x"/>
                                          </p:val>
                                        </p:tav>
                                      </p:tavLst>
                                    </p:anim>
                                    <p:anim calcmode="lin" valueType="num">
                                      <p:cBhvr additive="base">
                                        <p:cTn id="3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p:bldP spid="5" grpId="0"/>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5787" y="285750"/>
            <a:ext cx="3266133" cy="257544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3" name="Oválný popisek 2"/>
          <p:cNvSpPr/>
          <p:nvPr/>
        </p:nvSpPr>
        <p:spPr>
          <a:xfrm>
            <a:off x="4067944" y="116632"/>
            <a:ext cx="4824536" cy="3528392"/>
          </a:xfrm>
          <a:prstGeom prst="wedgeEllipseCallout">
            <a:avLst>
              <a:gd name="adj1" fmla="val -86025"/>
              <a:gd name="adj2" fmla="val -5260"/>
            </a:avLst>
          </a:prstGeom>
        </p:spPr>
        <p:style>
          <a:lnRef idx="3">
            <a:schemeClr val="lt1"/>
          </a:lnRef>
          <a:fillRef idx="1">
            <a:schemeClr val="accent2"/>
          </a:fillRef>
          <a:effectRef idx="1">
            <a:schemeClr val="accent2"/>
          </a:effectRef>
          <a:fontRef idx="minor">
            <a:schemeClr val="lt1"/>
          </a:fontRef>
        </p:style>
        <p:txBody>
          <a:bodyPr rtlCol="0" anchor="ctr"/>
          <a:lstStyle/>
          <a:p>
            <a:pPr algn="ctr"/>
            <a:r>
              <a:rPr lang="cs-CZ" sz="3600" dirty="0" smtClean="0">
                <a:latin typeface="AR CENA" pitchFamily="2" charset="0"/>
              </a:rPr>
              <a:t>Poznáš, která z mých postav v následujícím úryvku usadila svým postojem paní za pultem?</a:t>
            </a:r>
            <a:endParaRPr lang="cs-CZ" sz="3600" dirty="0">
              <a:latin typeface="AR CENA" pitchFamily="2" charset="0"/>
            </a:endParaRPr>
          </a:p>
        </p:txBody>
      </p:sp>
      <p:sp>
        <p:nvSpPr>
          <p:cNvPr id="4" name="TextovéPole 3"/>
          <p:cNvSpPr txBox="1"/>
          <p:nvPr/>
        </p:nvSpPr>
        <p:spPr>
          <a:xfrm>
            <a:off x="467002" y="3787885"/>
            <a:ext cx="7249691" cy="3046988"/>
          </a:xfrm>
          <a:prstGeom prst="rect">
            <a:avLst/>
          </a:prstGeom>
          <a:blipFill>
            <a:blip r:embed="rId4"/>
            <a:tile tx="0" ty="0" sx="100000" sy="100000" flip="none" algn="tl"/>
          </a:blipFill>
        </p:spPr>
        <p:txBody>
          <a:bodyPr wrap="square" rtlCol="0">
            <a:spAutoFit/>
          </a:bodyPr>
          <a:lstStyle/>
          <a:p>
            <a:r>
              <a:rPr lang="cs-CZ" dirty="0" smtClean="0"/>
              <a:t>"Trpíte pihami!" stálo napsáno na krabičce s krémem.</a:t>
            </a:r>
          </a:p>
          <a:p>
            <a:r>
              <a:rPr lang="cs-CZ" dirty="0" smtClean="0"/>
              <a:t>"Ne!"</a:t>
            </a:r>
          </a:p>
          <a:p>
            <a:r>
              <a:rPr lang="cs-CZ" dirty="0" smtClean="0"/>
              <a:t>"Copak si přeješ?" zeptala se paní.</a:t>
            </a:r>
          </a:p>
          <a:p>
            <a:r>
              <a:rPr lang="cs-CZ" dirty="0" smtClean="0"/>
              <a:t>"Ne!" opakovala (?).</a:t>
            </a:r>
          </a:p>
          <a:p>
            <a:r>
              <a:rPr lang="cs-CZ" dirty="0" smtClean="0"/>
              <a:t>"Já ti nerozumím," řekla paní.</a:t>
            </a:r>
          </a:p>
          <a:p>
            <a:r>
              <a:rPr lang="cs-CZ" dirty="0" smtClean="0"/>
              <a:t>"Já pihami netrpím!" řekla (?).</a:t>
            </a:r>
          </a:p>
          <a:p>
            <a:r>
              <a:rPr lang="cs-CZ" dirty="0" smtClean="0"/>
              <a:t>Teprve teď paní prodavačce svitlo, co má (?) na mysli. Když si ji trochu prohlédla, podivila se: "Ale dítě, vždyť jsi pihami celá posetá!"</a:t>
            </a:r>
          </a:p>
          <a:p>
            <a:r>
              <a:rPr lang="cs-CZ" dirty="0" smtClean="0"/>
              <a:t>"To vím taky," odtušila (?) ,"ale netrpím tím! Jsem naopak ráda, že je mám! Má úcta!“</a:t>
            </a:r>
          </a:p>
          <a:p>
            <a:r>
              <a:rPr lang="cs-CZ" sz="1200" dirty="0" smtClean="0"/>
              <a:t>Lindgrenová, Astrid. </a:t>
            </a:r>
            <a:r>
              <a:rPr lang="cs-CZ" sz="1200" dirty="0" err="1" smtClean="0"/>
              <a:t>Pipi</a:t>
            </a:r>
            <a:r>
              <a:rPr lang="cs-CZ" sz="1200" dirty="0" smtClean="0"/>
              <a:t> Dlouhá punčocha. Praha: Albatros 2010. </a:t>
            </a:r>
            <a:endParaRPr lang="cs-CZ" dirty="0" smtClean="0"/>
          </a:p>
        </p:txBody>
      </p:sp>
    </p:spTree>
    <p:extLst>
      <p:ext uri="{BB962C8B-B14F-4D97-AF65-F5344CB8AC3E}">
        <p14:creationId xmlns:p14="http://schemas.microsoft.com/office/powerpoint/2010/main" val="1384982229"/>
      </p:ext>
    </p:extLst>
  </p:cSld>
  <p:clrMapOvr>
    <a:masterClrMapping/>
  </p:clrMapOvr>
  <mc:AlternateContent xmlns:mc="http://schemas.openxmlformats.org/markup-compatibility/2006" xmlns:p14="http://schemas.microsoft.com/office/powerpoint/2010/main">
    <mc:Choice Requires="p14">
      <p:transition spd="slow" p14:dur="3250">
        <p14:ferris dir="l"/>
        <p:sndAc>
          <p:stSnd>
            <p:snd r:embed="rId2" name="chimes.wav"/>
          </p:stSnd>
        </p:sndAc>
      </p:transition>
    </mc:Choice>
    <mc:Fallback xmlns="">
      <p:transition spd="slow">
        <p:fade/>
        <p:sndAc>
          <p:stSnd>
            <p:snd r:embed="rId5" name="chimes.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31" presetClass="entr" presetSubtype="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p:cTn id="21" dur="1000" fill="hold"/>
                                        <p:tgtEl>
                                          <p:spTgt spid="4"/>
                                        </p:tgtEl>
                                        <p:attrNameLst>
                                          <p:attrName>ppt_w</p:attrName>
                                        </p:attrNameLst>
                                      </p:cBhvr>
                                      <p:tavLst>
                                        <p:tav tm="0">
                                          <p:val>
                                            <p:fltVal val="0"/>
                                          </p:val>
                                        </p:tav>
                                        <p:tav tm="100000">
                                          <p:val>
                                            <p:strVal val="#ppt_w"/>
                                          </p:val>
                                        </p:tav>
                                      </p:tavLst>
                                    </p:anim>
                                    <p:anim calcmode="lin" valueType="num">
                                      <p:cBhvr>
                                        <p:cTn id="22" dur="1000" fill="hold"/>
                                        <p:tgtEl>
                                          <p:spTgt spid="4"/>
                                        </p:tgtEl>
                                        <p:attrNameLst>
                                          <p:attrName>ppt_h</p:attrName>
                                        </p:attrNameLst>
                                      </p:cBhvr>
                                      <p:tavLst>
                                        <p:tav tm="0">
                                          <p:val>
                                            <p:fltVal val="0"/>
                                          </p:val>
                                        </p:tav>
                                        <p:tav tm="100000">
                                          <p:val>
                                            <p:strVal val="#ppt_h"/>
                                          </p:val>
                                        </p:tav>
                                      </p:tavLst>
                                    </p:anim>
                                    <p:anim calcmode="lin" valueType="num">
                                      <p:cBhvr>
                                        <p:cTn id="23" dur="1000" fill="hold"/>
                                        <p:tgtEl>
                                          <p:spTgt spid="4"/>
                                        </p:tgtEl>
                                        <p:attrNameLst>
                                          <p:attrName>style.rotation</p:attrName>
                                        </p:attrNameLst>
                                      </p:cBhvr>
                                      <p:tavLst>
                                        <p:tav tm="0">
                                          <p:val>
                                            <p:fltVal val="90"/>
                                          </p:val>
                                        </p:tav>
                                        <p:tav tm="100000">
                                          <p:val>
                                            <p:fltVal val="0"/>
                                          </p:val>
                                        </p:tav>
                                      </p:tavLst>
                                    </p:anim>
                                    <p:animEffect transition="in" filter="fade">
                                      <p:cBhvr>
                                        <p:cTn id="24"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4074252666"/>
              </p:ext>
            </p:extLst>
          </p:nvPr>
        </p:nvGraphicFramePr>
        <p:xfrm>
          <a:off x="971600" y="1340768"/>
          <a:ext cx="6600056"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59776382"/>
      </p:ext>
    </p:extLst>
  </p:cSld>
  <p:clrMapOvr>
    <a:masterClrMapping/>
  </p:clrMapOvr>
  <mc:AlternateContent xmlns:mc="http://schemas.openxmlformats.org/markup-compatibility/2006" xmlns:p14="http://schemas.microsoft.com/office/powerpoint/2010/main">
    <mc:Choice Requires="p14">
      <p:transition spd="slow" p14:dur="3250">
        <p14:ferris dir="l"/>
        <p:sndAc>
          <p:stSnd>
            <p:snd r:embed="rId2" name="chimes.wav"/>
          </p:stSnd>
        </p:sndAc>
      </p:transition>
    </mc:Choice>
    <mc:Fallback xmlns="">
      <p:transition spd="slow">
        <p:fade/>
        <p:sndAc>
          <p:stSnd>
            <p:snd r:embed="rId8" name="chimes.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graphicEl>
                                              <a:dgm id="{3A8411F6-C7CB-4623-A046-CE3C481B8F64}"/>
                                            </p:graphicEl>
                                          </p:spTgt>
                                        </p:tgtEl>
                                        <p:attrNameLst>
                                          <p:attrName>style.visibility</p:attrName>
                                        </p:attrNameLst>
                                      </p:cBhvr>
                                      <p:to>
                                        <p:strVal val="visible"/>
                                      </p:to>
                                    </p:set>
                                    <p:anim calcmode="lin" valueType="num">
                                      <p:cBhvr additive="base">
                                        <p:cTn id="7" dur="500" fill="hold"/>
                                        <p:tgtEl>
                                          <p:spTgt spid="2">
                                            <p:graphicEl>
                                              <a:dgm id="{3A8411F6-C7CB-4623-A046-CE3C481B8F64}"/>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graphicEl>
                                              <a:dgm id="{3A8411F6-C7CB-4623-A046-CE3C481B8F64}"/>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graphicEl>
                                              <a:dgm id="{F80EE56C-FE65-4395-9098-77FCD4B4D339}"/>
                                            </p:graphicEl>
                                          </p:spTgt>
                                        </p:tgtEl>
                                        <p:attrNameLst>
                                          <p:attrName>style.visibility</p:attrName>
                                        </p:attrNameLst>
                                      </p:cBhvr>
                                      <p:to>
                                        <p:strVal val="visible"/>
                                      </p:to>
                                    </p:set>
                                    <p:anim calcmode="lin" valueType="num">
                                      <p:cBhvr additive="base">
                                        <p:cTn id="13" dur="500" fill="hold"/>
                                        <p:tgtEl>
                                          <p:spTgt spid="2">
                                            <p:graphicEl>
                                              <a:dgm id="{F80EE56C-FE65-4395-9098-77FCD4B4D339}"/>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graphicEl>
                                              <a:dgm id="{F80EE56C-FE65-4395-9098-77FCD4B4D339}"/>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graphicEl>
                                              <a:dgm id="{40C90397-EAAC-4868-B0A7-77AA74B1DB62}"/>
                                            </p:graphicEl>
                                          </p:spTgt>
                                        </p:tgtEl>
                                        <p:attrNameLst>
                                          <p:attrName>style.visibility</p:attrName>
                                        </p:attrNameLst>
                                      </p:cBhvr>
                                      <p:to>
                                        <p:strVal val="visible"/>
                                      </p:to>
                                    </p:set>
                                    <p:anim calcmode="lin" valueType="num">
                                      <p:cBhvr additive="base">
                                        <p:cTn id="19" dur="500" fill="hold"/>
                                        <p:tgtEl>
                                          <p:spTgt spid="2">
                                            <p:graphicEl>
                                              <a:dgm id="{40C90397-EAAC-4868-B0A7-77AA74B1DB62}"/>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graphicEl>
                                              <a:dgm id="{40C90397-EAAC-4868-B0A7-77AA74B1DB62}"/>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
                                            <p:graphicEl>
                                              <a:dgm id="{A699DCA6-0B83-40AE-ABA4-D2D6AF2810FA}"/>
                                            </p:graphicEl>
                                          </p:spTgt>
                                        </p:tgtEl>
                                        <p:attrNameLst>
                                          <p:attrName>style.visibility</p:attrName>
                                        </p:attrNameLst>
                                      </p:cBhvr>
                                      <p:to>
                                        <p:strVal val="visible"/>
                                      </p:to>
                                    </p:set>
                                    <p:anim calcmode="lin" valueType="num">
                                      <p:cBhvr additive="base">
                                        <p:cTn id="25" dur="500" fill="hold"/>
                                        <p:tgtEl>
                                          <p:spTgt spid="2">
                                            <p:graphicEl>
                                              <a:dgm id="{A699DCA6-0B83-40AE-ABA4-D2D6AF2810FA}"/>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graphicEl>
                                              <a:dgm id="{A699DCA6-0B83-40AE-ABA4-D2D6AF2810FA}"/>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
                                            <p:graphicEl>
                                              <a:dgm id="{8E9CFE8E-4C9E-4FBF-940F-2C508AEC7FC3}"/>
                                            </p:graphicEl>
                                          </p:spTgt>
                                        </p:tgtEl>
                                        <p:attrNameLst>
                                          <p:attrName>style.visibility</p:attrName>
                                        </p:attrNameLst>
                                      </p:cBhvr>
                                      <p:to>
                                        <p:strVal val="visible"/>
                                      </p:to>
                                    </p:set>
                                    <p:anim calcmode="lin" valueType="num">
                                      <p:cBhvr additive="base">
                                        <p:cTn id="31" dur="500" fill="hold"/>
                                        <p:tgtEl>
                                          <p:spTgt spid="2">
                                            <p:graphicEl>
                                              <a:dgm id="{8E9CFE8E-4C9E-4FBF-940F-2C508AEC7FC3}"/>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graphicEl>
                                              <a:dgm id="{8E9CFE8E-4C9E-4FBF-940F-2C508AEC7FC3}"/>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
                                            <p:graphicEl>
                                              <a:dgm id="{0F714A8C-A28C-4932-B034-891F3339F942}"/>
                                            </p:graphicEl>
                                          </p:spTgt>
                                        </p:tgtEl>
                                        <p:attrNameLst>
                                          <p:attrName>style.visibility</p:attrName>
                                        </p:attrNameLst>
                                      </p:cBhvr>
                                      <p:to>
                                        <p:strVal val="visible"/>
                                      </p:to>
                                    </p:set>
                                    <p:anim calcmode="lin" valueType="num">
                                      <p:cBhvr additive="base">
                                        <p:cTn id="37" dur="500" fill="hold"/>
                                        <p:tgtEl>
                                          <p:spTgt spid="2">
                                            <p:graphicEl>
                                              <a:dgm id="{0F714A8C-A28C-4932-B034-891F3339F942}"/>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graphicEl>
                                              <a:dgm id="{0F714A8C-A28C-4932-B034-891F3339F942}"/>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39552" y="980728"/>
            <a:ext cx="2616424" cy="2063130"/>
          </a:xfrm>
          <a:prstGeom prst="rect">
            <a:avLst/>
          </a:prstGeom>
          <a:ln>
            <a:noFill/>
          </a:ln>
          <a:effectLst>
            <a:outerShdw blurRad="292100" dist="139700" dir="2700000" algn="tl" rotWithShape="0">
              <a:srgbClr val="333333">
                <a:alpha val="65000"/>
              </a:srgbClr>
            </a:outerShdw>
          </a:effectLst>
        </p:spPr>
      </p:pic>
      <p:sp>
        <p:nvSpPr>
          <p:cNvPr id="3" name="Oválný popisek 2"/>
          <p:cNvSpPr/>
          <p:nvPr/>
        </p:nvSpPr>
        <p:spPr>
          <a:xfrm>
            <a:off x="1547664" y="3187874"/>
            <a:ext cx="4752528" cy="2520280"/>
          </a:xfrm>
          <a:prstGeom prst="wedgeEllipseCallout">
            <a:avLst>
              <a:gd name="adj1" fmla="val -50568"/>
              <a:gd name="adj2" fmla="val -80977"/>
            </a:avLst>
          </a:prstGeom>
        </p:spPr>
        <p:style>
          <a:lnRef idx="3">
            <a:schemeClr val="lt1"/>
          </a:lnRef>
          <a:fillRef idx="1">
            <a:schemeClr val="accent2"/>
          </a:fillRef>
          <a:effectRef idx="1">
            <a:schemeClr val="accent2"/>
          </a:effectRef>
          <a:fontRef idx="minor">
            <a:schemeClr val="lt1"/>
          </a:fontRef>
        </p:style>
        <p:txBody>
          <a:bodyPr rtlCol="0" anchor="ctr"/>
          <a:lstStyle/>
          <a:p>
            <a:pPr algn="ctr"/>
            <a:r>
              <a:rPr lang="cs-CZ" sz="2400" dirty="0" smtClean="0">
                <a:latin typeface="AR CENA" pitchFamily="2" charset="0"/>
              </a:rPr>
              <a:t>Následující úryvek je z mé knížky Ronja, dcera loupežníka. Dokážeš po jeho přečtení odpovědět na </a:t>
            </a:r>
            <a:r>
              <a:rPr lang="cs-CZ" sz="2400" dirty="0" err="1" smtClean="0">
                <a:latin typeface="AR CENA" pitchFamily="2" charset="0"/>
              </a:rPr>
              <a:t>Ronjiny</a:t>
            </a:r>
            <a:r>
              <a:rPr lang="cs-CZ" sz="2400" dirty="0" smtClean="0">
                <a:latin typeface="AR CENA" pitchFamily="2" charset="0"/>
              </a:rPr>
              <a:t> otázky?</a:t>
            </a:r>
            <a:endParaRPr lang="cs-CZ" sz="2400" dirty="0">
              <a:latin typeface="AR CENA" pitchFamily="2" charset="0"/>
            </a:endParaRPr>
          </a:p>
        </p:txBody>
      </p:sp>
    </p:spTree>
    <p:extLst>
      <p:ext uri="{BB962C8B-B14F-4D97-AF65-F5344CB8AC3E}">
        <p14:creationId xmlns:p14="http://schemas.microsoft.com/office/powerpoint/2010/main" val="1310560173"/>
      </p:ext>
    </p:extLst>
  </p:cSld>
  <p:clrMapOvr>
    <a:masterClrMapping/>
  </p:clrMapOvr>
  <mc:AlternateContent xmlns:mc="http://schemas.openxmlformats.org/markup-compatibility/2006" xmlns:p14="http://schemas.microsoft.com/office/powerpoint/2010/main">
    <mc:Choice Requires="p14">
      <p:transition spd="slow" p14:dur="3250">
        <p14:ferris dir="l"/>
        <p:sndAc>
          <p:stSnd>
            <p:snd r:embed="rId2" name="chimes.wav"/>
          </p:stSnd>
        </p:sndAc>
      </p:transition>
    </mc:Choice>
    <mc:Fallback xmlns="">
      <p:transition spd="slow">
        <p:fade/>
        <p:sndAc>
          <p:stSnd>
            <p:snd r:embed="rId5" name="chimes.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251520" y="116633"/>
            <a:ext cx="8640959" cy="6432530"/>
          </a:xfrm>
          <a:prstGeom prst="rect">
            <a:avLst/>
          </a:prstGeom>
          <a:blipFill>
            <a:blip r:embed="rId3"/>
            <a:tile tx="0" ty="0" sx="100000" sy="100000" flip="none" algn="tl"/>
          </a:blipFill>
        </p:spPr>
        <p:txBody>
          <a:bodyPr wrap="square" rtlCol="0">
            <a:spAutoFit/>
          </a:bodyPr>
          <a:lstStyle/>
          <a:p>
            <a:pPr algn="just"/>
            <a:r>
              <a:rPr lang="cs-CZ" sz="1600" b="1" dirty="0">
                <a:latin typeface="Berlin Sans FB Demi" pitchFamily="34" charset="0"/>
                <a:ea typeface="Arial Unicode MS" pitchFamily="34" charset="-128"/>
                <a:cs typeface="Arial Unicode MS" pitchFamily="34" charset="-128"/>
              </a:rPr>
              <a:t>Ronja se narodila té noci, kdy nad horami řádila bouře. A byla to taková bouře, že </a:t>
            </a:r>
            <a:r>
              <a:rPr lang="cs-CZ" sz="1600" b="1" dirty="0" smtClean="0">
                <a:latin typeface="Berlin Sans FB Demi" pitchFamily="34" charset="0"/>
                <a:ea typeface="Arial Unicode MS" pitchFamily="34" charset="-128"/>
                <a:cs typeface="Arial Unicode MS" pitchFamily="34" charset="-128"/>
              </a:rPr>
              <a:t>všechna </a:t>
            </a:r>
            <a:r>
              <a:rPr lang="cs-CZ" sz="1600" b="1" dirty="0">
                <a:latin typeface="Berlin Sans FB Demi" pitchFamily="34" charset="0"/>
                <a:ea typeface="Arial Unicode MS" pitchFamily="34" charset="-128"/>
                <a:cs typeface="Arial Unicode MS" pitchFamily="34" charset="-128"/>
              </a:rPr>
              <a:t>zvěř z </a:t>
            </a:r>
            <a:r>
              <a:rPr lang="cs-CZ" sz="1600" b="1" dirty="0" err="1">
                <a:latin typeface="Berlin Sans FB Demi" pitchFamily="34" charset="0"/>
                <a:ea typeface="Arial Unicode MS" pitchFamily="34" charset="-128"/>
                <a:cs typeface="Arial Unicode MS" pitchFamily="34" charset="-128"/>
              </a:rPr>
              <a:t>Mattisova</a:t>
            </a:r>
            <a:r>
              <a:rPr lang="cs-CZ" sz="1600" b="1" dirty="0">
                <a:latin typeface="Berlin Sans FB Demi" pitchFamily="34" charset="0"/>
                <a:ea typeface="Arial Unicode MS" pitchFamily="34" charset="-128"/>
                <a:cs typeface="Arial Unicode MS" pitchFamily="34" charset="-128"/>
              </a:rPr>
              <a:t> lesa vystrašeně zalezla do svých doupat a skrýší, jenom ty kruté, divé větrnice měly z ní opravdovou radost a křičely a povykovaly, když létaly kolem loupežnického hradu na </a:t>
            </a:r>
            <a:r>
              <a:rPr lang="cs-CZ" sz="1600" b="1" dirty="0" err="1">
                <a:latin typeface="Berlin Sans FB Demi" pitchFamily="34" charset="0"/>
                <a:ea typeface="Arial Unicode MS" pitchFamily="34" charset="-128"/>
                <a:cs typeface="Arial Unicode MS" pitchFamily="34" charset="-128"/>
              </a:rPr>
              <a:t>Mattisově</a:t>
            </a:r>
            <a:r>
              <a:rPr lang="cs-CZ" sz="1600" b="1" dirty="0">
                <a:latin typeface="Berlin Sans FB Demi" pitchFamily="34" charset="0"/>
                <a:ea typeface="Arial Unicode MS" pitchFamily="34" charset="-128"/>
                <a:cs typeface="Arial Unicode MS" pitchFamily="34" charset="-128"/>
              </a:rPr>
              <a:t> hoře. </a:t>
            </a:r>
            <a:r>
              <a:rPr lang="cs-CZ" sz="1600" b="1" dirty="0" smtClean="0">
                <a:latin typeface="Berlin Sans FB Demi" pitchFamily="34" charset="0"/>
                <a:ea typeface="Arial Unicode MS" pitchFamily="34" charset="-128"/>
                <a:cs typeface="Arial Unicode MS" pitchFamily="34" charset="-128"/>
              </a:rPr>
              <a:t> </a:t>
            </a:r>
            <a:r>
              <a:rPr lang="cs-CZ" sz="1600" b="1" dirty="0" err="1" smtClean="0">
                <a:latin typeface="Berlin Sans FB Demi" pitchFamily="34" charset="0"/>
                <a:ea typeface="Arial Unicode MS" pitchFamily="34" charset="-128"/>
                <a:cs typeface="Arial Unicode MS" pitchFamily="34" charset="-128"/>
              </a:rPr>
              <a:t>Lovisu</a:t>
            </a:r>
            <a:r>
              <a:rPr lang="cs-CZ" sz="1600" b="1" dirty="0">
                <a:latin typeface="Berlin Sans FB Demi" pitchFamily="34" charset="0"/>
                <a:ea typeface="Arial Unicode MS" pitchFamily="34" charset="-128"/>
                <a:cs typeface="Arial Unicode MS" pitchFamily="34" charset="-128"/>
              </a:rPr>
              <a:t>, která se uvnitř chystala k porodu, to tak rušilo, že řekla </a:t>
            </a:r>
            <a:r>
              <a:rPr lang="cs-CZ" sz="1600" b="1" dirty="0" err="1">
                <a:latin typeface="Berlin Sans FB Demi" pitchFamily="34" charset="0"/>
                <a:ea typeface="Arial Unicode MS" pitchFamily="34" charset="-128"/>
                <a:cs typeface="Arial Unicode MS" pitchFamily="34" charset="-128"/>
              </a:rPr>
              <a:t>Mattisovi</a:t>
            </a:r>
            <a:r>
              <a:rPr lang="cs-CZ" sz="1600" b="1" dirty="0" smtClean="0">
                <a:latin typeface="Berlin Sans FB Demi" pitchFamily="34" charset="0"/>
                <a:ea typeface="Arial Unicode MS" pitchFamily="34" charset="-128"/>
                <a:cs typeface="Arial Unicode MS" pitchFamily="34" charset="-128"/>
              </a:rPr>
              <a:t>:</a:t>
            </a:r>
          </a:p>
          <a:p>
            <a:pPr algn="just"/>
            <a:endParaRPr lang="cs-CZ" sz="1600" b="1" dirty="0">
              <a:blipFill>
                <a:blip r:embed="rId4"/>
                <a:tile tx="0" ty="0" sx="100000" sy="100000" flip="none" algn="tl"/>
              </a:blipFill>
              <a:latin typeface="Berlin Sans FB Demi" pitchFamily="34" charset="0"/>
              <a:ea typeface="Arial Unicode MS" pitchFamily="34" charset="-128"/>
              <a:cs typeface="Arial Unicode MS" pitchFamily="34" charset="-128"/>
            </a:endParaRPr>
          </a:p>
          <a:p>
            <a:pPr algn="just"/>
            <a:r>
              <a:rPr lang="cs-CZ" sz="1600" b="1" dirty="0" smtClean="0">
                <a:latin typeface="Berlin Sans FB Demi" pitchFamily="34" charset="0"/>
                <a:ea typeface="Arial Unicode MS" pitchFamily="34" charset="-128"/>
                <a:cs typeface="Arial Unicode MS" pitchFamily="34" charset="-128"/>
              </a:rPr>
              <a:t>„Odežeň </a:t>
            </a:r>
            <a:r>
              <a:rPr lang="cs-CZ" sz="1600" b="1" dirty="0">
                <a:latin typeface="Berlin Sans FB Demi" pitchFamily="34" charset="0"/>
                <a:ea typeface="Arial Unicode MS" pitchFamily="34" charset="-128"/>
                <a:cs typeface="Arial Unicode MS" pitchFamily="34" charset="-128"/>
              </a:rPr>
              <a:t>ty hrozné větrnice, ať je tu ticho, jinak neslyším, co zpívám</a:t>
            </a:r>
            <a:r>
              <a:rPr lang="cs-CZ" sz="1600" b="1" dirty="0" smtClean="0">
                <a:latin typeface="Berlin Sans FB Demi" pitchFamily="34" charset="0"/>
                <a:ea typeface="Arial Unicode MS" pitchFamily="34" charset="-128"/>
                <a:cs typeface="Arial Unicode MS" pitchFamily="34" charset="-128"/>
              </a:rPr>
              <a:t>!“</a:t>
            </a:r>
          </a:p>
          <a:p>
            <a:pPr algn="just"/>
            <a:endParaRPr lang="cs-CZ" sz="1600" b="1" dirty="0">
              <a:latin typeface="Berlin Sans FB Demi" pitchFamily="34" charset="0"/>
              <a:ea typeface="Arial Unicode MS" pitchFamily="34" charset="-128"/>
              <a:cs typeface="Arial Unicode MS" pitchFamily="34" charset="-128"/>
            </a:endParaRPr>
          </a:p>
          <a:p>
            <a:pPr algn="just"/>
            <a:r>
              <a:rPr lang="cs-CZ" sz="1600" b="1" dirty="0" err="1">
                <a:latin typeface="Berlin Sans FB Demi" pitchFamily="34" charset="0"/>
                <a:ea typeface="Arial Unicode MS" pitchFamily="34" charset="-128"/>
                <a:cs typeface="Arial Unicode MS" pitchFamily="34" charset="-128"/>
              </a:rPr>
              <a:t>Lovisa</a:t>
            </a:r>
            <a:r>
              <a:rPr lang="cs-CZ" sz="1600" b="1" dirty="0">
                <a:latin typeface="Berlin Sans FB Demi" pitchFamily="34" charset="0"/>
                <a:ea typeface="Arial Unicode MS" pitchFamily="34" charset="-128"/>
                <a:cs typeface="Arial Unicode MS" pitchFamily="34" charset="-128"/>
              </a:rPr>
              <a:t> si totiž zpívala, když na svět přicházelo dítě. Půjde to lehčeji, tvrdila, a dítě bude mít veselejší náturu, když přijde na svět při písničce</a:t>
            </a:r>
            <a:r>
              <a:rPr lang="cs-CZ" sz="1600" b="1" dirty="0" smtClean="0">
                <a:latin typeface="Berlin Sans FB Demi" pitchFamily="34" charset="0"/>
                <a:ea typeface="Arial Unicode MS" pitchFamily="34" charset="-128"/>
                <a:cs typeface="Arial Unicode MS" pitchFamily="34" charset="-128"/>
              </a:rPr>
              <a:t>.</a:t>
            </a:r>
          </a:p>
          <a:p>
            <a:pPr algn="just"/>
            <a:endParaRPr lang="cs-CZ" sz="1600" b="1" dirty="0">
              <a:latin typeface="Berlin Sans FB Demi" pitchFamily="34" charset="0"/>
              <a:ea typeface="Arial Unicode MS" pitchFamily="34" charset="-128"/>
              <a:cs typeface="Arial Unicode MS" pitchFamily="34" charset="-128"/>
            </a:endParaRPr>
          </a:p>
          <a:p>
            <a:pPr algn="just"/>
            <a:r>
              <a:rPr lang="cs-CZ" sz="1600" b="1" dirty="0" err="1">
                <a:latin typeface="Berlin Sans FB Demi" pitchFamily="34" charset="0"/>
                <a:ea typeface="Arial Unicode MS" pitchFamily="34" charset="-128"/>
                <a:cs typeface="Arial Unicode MS" pitchFamily="34" charset="-128"/>
              </a:rPr>
              <a:t>Mattis</a:t>
            </a:r>
            <a:r>
              <a:rPr lang="cs-CZ" sz="1600" b="1" dirty="0">
                <a:latin typeface="Berlin Sans FB Demi" pitchFamily="34" charset="0"/>
                <a:ea typeface="Arial Unicode MS" pitchFamily="34" charset="-128"/>
                <a:cs typeface="Arial Unicode MS" pitchFamily="34" charset="-128"/>
              </a:rPr>
              <a:t> popadl kuši a střílnou vystřelil několik šípů. </a:t>
            </a:r>
            <a:r>
              <a:rPr lang="cs-CZ" sz="1600" b="1" dirty="0" smtClean="0">
                <a:latin typeface="Berlin Sans FB Demi" pitchFamily="34" charset="0"/>
                <a:ea typeface="Arial Unicode MS" pitchFamily="34" charset="-128"/>
                <a:cs typeface="Arial Unicode MS" pitchFamily="34" charset="-128"/>
              </a:rPr>
              <a:t>„Už </a:t>
            </a:r>
            <a:r>
              <a:rPr lang="cs-CZ" sz="1600" b="1" dirty="0">
                <a:latin typeface="Berlin Sans FB Demi" pitchFamily="34" charset="0"/>
                <a:ea typeface="Arial Unicode MS" pitchFamily="34" charset="-128"/>
                <a:cs typeface="Arial Unicode MS" pitchFamily="34" charset="-128"/>
              </a:rPr>
              <a:t>ať jste pryč, divé větrnice," křikl. </a:t>
            </a:r>
            <a:r>
              <a:rPr lang="cs-CZ" sz="1600" b="1" dirty="0" smtClean="0">
                <a:latin typeface="Berlin Sans FB Demi" pitchFamily="34" charset="0"/>
                <a:ea typeface="Arial Unicode MS" pitchFamily="34" charset="-128"/>
                <a:cs typeface="Arial Unicode MS" pitchFamily="34" charset="-128"/>
              </a:rPr>
              <a:t>„Dneska </a:t>
            </a:r>
            <a:r>
              <a:rPr lang="cs-CZ" sz="1600" b="1" dirty="0">
                <a:latin typeface="Berlin Sans FB Demi" pitchFamily="34" charset="0"/>
                <a:ea typeface="Arial Unicode MS" pitchFamily="34" charset="-128"/>
                <a:cs typeface="Arial Unicode MS" pitchFamily="34" charset="-128"/>
              </a:rPr>
              <a:t>v noci se mi narodí dítě. Copak to nechápete, vy čarodějnice</a:t>
            </a:r>
            <a:r>
              <a:rPr lang="cs-CZ" sz="1600" b="1" dirty="0" smtClean="0">
                <a:latin typeface="Berlin Sans FB Demi" pitchFamily="34" charset="0"/>
                <a:ea typeface="Arial Unicode MS" pitchFamily="34" charset="-128"/>
                <a:cs typeface="Arial Unicode MS" pitchFamily="34" charset="-128"/>
              </a:rPr>
              <a:t>?“</a:t>
            </a:r>
          </a:p>
          <a:p>
            <a:pPr algn="just"/>
            <a:endParaRPr lang="cs-CZ" sz="1600" b="1" dirty="0">
              <a:latin typeface="Berlin Sans FB Demi" pitchFamily="34" charset="0"/>
              <a:ea typeface="Arial Unicode MS" pitchFamily="34" charset="-128"/>
              <a:cs typeface="Arial Unicode MS" pitchFamily="34" charset="-128"/>
            </a:endParaRPr>
          </a:p>
          <a:p>
            <a:pPr algn="just"/>
            <a:r>
              <a:rPr lang="cs-CZ" sz="1600" b="1" dirty="0" smtClean="0">
                <a:latin typeface="Berlin Sans FB Demi" pitchFamily="34" charset="0"/>
                <a:ea typeface="Arial Unicode MS" pitchFamily="34" charset="-128"/>
                <a:cs typeface="Arial Unicode MS" pitchFamily="34" charset="-128"/>
              </a:rPr>
              <a:t>„Dneska </a:t>
            </a:r>
            <a:r>
              <a:rPr lang="cs-CZ" sz="1600" b="1" dirty="0">
                <a:latin typeface="Berlin Sans FB Demi" pitchFamily="34" charset="0"/>
                <a:ea typeface="Arial Unicode MS" pitchFamily="34" charset="-128"/>
                <a:cs typeface="Arial Unicode MS" pitchFamily="34" charset="-128"/>
              </a:rPr>
              <a:t>v noci se mu narodí dítě, </a:t>
            </a:r>
            <a:r>
              <a:rPr lang="cs-CZ" sz="1600" b="1" dirty="0" err="1">
                <a:latin typeface="Berlin Sans FB Demi" pitchFamily="34" charset="0"/>
                <a:ea typeface="Arial Unicode MS" pitchFamily="34" charset="-128"/>
                <a:cs typeface="Arial Unicode MS" pitchFamily="34" charset="-128"/>
              </a:rPr>
              <a:t>hohó</a:t>
            </a:r>
            <a:r>
              <a:rPr lang="cs-CZ" sz="1600" b="1" dirty="0">
                <a:latin typeface="Berlin Sans FB Demi" pitchFamily="34" charset="0"/>
                <a:ea typeface="Arial Unicode MS" pitchFamily="34" charset="-128"/>
                <a:cs typeface="Arial Unicode MS" pitchFamily="34" charset="-128"/>
              </a:rPr>
              <a:t>," vřískaly větrnice, </a:t>
            </a:r>
            <a:r>
              <a:rPr lang="cs-CZ" sz="1600" b="1" dirty="0" smtClean="0">
                <a:latin typeface="Berlin Sans FB Demi" pitchFamily="34" charset="0"/>
                <a:ea typeface="Arial Unicode MS" pitchFamily="34" charset="-128"/>
                <a:cs typeface="Arial Unicode MS" pitchFamily="34" charset="-128"/>
              </a:rPr>
              <a:t>„dítě </a:t>
            </a:r>
            <a:r>
              <a:rPr lang="cs-CZ" sz="1600" b="1" dirty="0">
                <a:latin typeface="Berlin Sans FB Demi" pitchFamily="34" charset="0"/>
                <a:ea typeface="Arial Unicode MS" pitchFamily="34" charset="-128"/>
                <a:cs typeface="Arial Unicode MS" pitchFamily="34" charset="-128"/>
              </a:rPr>
              <a:t>bouře, to bude určitě mrňavé a ošklivé, </a:t>
            </a:r>
            <a:r>
              <a:rPr lang="cs-CZ" sz="1600" b="1" dirty="0" err="1">
                <a:latin typeface="Berlin Sans FB Demi" pitchFamily="34" charset="0"/>
                <a:ea typeface="Arial Unicode MS" pitchFamily="34" charset="-128"/>
                <a:cs typeface="Arial Unicode MS" pitchFamily="34" charset="-128"/>
              </a:rPr>
              <a:t>hohó</a:t>
            </a:r>
            <a:r>
              <a:rPr lang="cs-CZ" sz="1600" b="1" dirty="0" smtClean="0">
                <a:latin typeface="Berlin Sans FB Demi" pitchFamily="34" charset="0"/>
                <a:ea typeface="Arial Unicode MS" pitchFamily="34" charset="-128"/>
                <a:cs typeface="Arial Unicode MS" pitchFamily="34" charset="-128"/>
              </a:rPr>
              <a:t>!“</a:t>
            </a:r>
          </a:p>
          <a:p>
            <a:pPr algn="just"/>
            <a:endParaRPr lang="cs-CZ" sz="1600" b="1" dirty="0">
              <a:latin typeface="Berlin Sans FB Demi" pitchFamily="34" charset="0"/>
              <a:ea typeface="Arial Unicode MS" pitchFamily="34" charset="-128"/>
              <a:cs typeface="Arial Unicode MS" pitchFamily="34" charset="-128"/>
            </a:endParaRPr>
          </a:p>
          <a:p>
            <a:pPr algn="just"/>
            <a:r>
              <a:rPr lang="cs-CZ" sz="1600" b="1" dirty="0" err="1">
                <a:latin typeface="Berlin Sans FB Demi" pitchFamily="34" charset="0"/>
                <a:ea typeface="Arial Unicode MS" pitchFamily="34" charset="-128"/>
                <a:cs typeface="Arial Unicode MS" pitchFamily="34" charset="-128"/>
              </a:rPr>
              <a:t>Mattis</a:t>
            </a:r>
            <a:r>
              <a:rPr lang="cs-CZ" sz="1600" b="1" dirty="0">
                <a:latin typeface="Berlin Sans FB Demi" pitchFamily="34" charset="0"/>
                <a:ea typeface="Arial Unicode MS" pitchFamily="34" charset="-128"/>
                <a:cs typeface="Arial Unicode MS" pitchFamily="34" charset="-128"/>
              </a:rPr>
              <a:t> vystřelil ještě jednou, přímo do hejna. Jen se mu vysmály a se zlobným jekem uletěly</a:t>
            </a:r>
            <a:r>
              <a:rPr lang="cs-CZ" sz="1600" b="1" dirty="0" smtClean="0">
                <a:latin typeface="Berlin Sans FB Demi" pitchFamily="34" charset="0"/>
                <a:ea typeface="Arial Unicode MS" pitchFamily="34" charset="-128"/>
                <a:cs typeface="Arial Unicode MS" pitchFamily="34" charset="-128"/>
              </a:rPr>
              <a:t>.</a:t>
            </a:r>
          </a:p>
          <a:p>
            <a:pPr algn="just"/>
            <a:endParaRPr lang="cs-CZ" sz="1600" b="1" dirty="0">
              <a:latin typeface="Berlin Sans FB Demi" pitchFamily="34" charset="0"/>
              <a:ea typeface="Arial Unicode MS" pitchFamily="34" charset="-128"/>
              <a:cs typeface="Arial Unicode MS" pitchFamily="34" charset="-128"/>
            </a:endParaRPr>
          </a:p>
          <a:p>
            <a:pPr algn="just"/>
            <a:r>
              <a:rPr lang="cs-CZ" sz="1600" b="1" dirty="0" err="1">
                <a:latin typeface="Berlin Sans FB Demi" pitchFamily="34" charset="0"/>
                <a:ea typeface="Arial Unicode MS" pitchFamily="34" charset="-128"/>
                <a:cs typeface="Arial Unicode MS" pitchFamily="34" charset="-128"/>
              </a:rPr>
              <a:t>Lovisa</a:t>
            </a:r>
            <a:r>
              <a:rPr lang="cs-CZ" sz="1600" b="1" dirty="0">
                <a:latin typeface="Berlin Sans FB Demi" pitchFamily="34" charset="0"/>
                <a:ea typeface="Arial Unicode MS" pitchFamily="34" charset="-128"/>
                <a:cs typeface="Arial Unicode MS" pitchFamily="34" charset="-128"/>
              </a:rPr>
              <a:t> ležela, zpívala a na svět se dralo děťátko, </a:t>
            </a:r>
            <a:r>
              <a:rPr lang="cs-CZ" sz="1600" b="1" dirty="0" err="1">
                <a:latin typeface="Berlin Sans FB Demi" pitchFamily="34" charset="0"/>
                <a:ea typeface="Arial Unicode MS" pitchFamily="34" charset="-128"/>
                <a:cs typeface="Arial Unicode MS" pitchFamily="34" charset="-128"/>
              </a:rPr>
              <a:t>Mattis</a:t>
            </a:r>
            <a:r>
              <a:rPr lang="cs-CZ" sz="1600" b="1" dirty="0">
                <a:latin typeface="Berlin Sans FB Demi" pitchFamily="34" charset="0"/>
                <a:ea typeface="Arial Unicode MS" pitchFamily="34" charset="-128"/>
                <a:cs typeface="Arial Unicode MS" pitchFamily="34" charset="-128"/>
              </a:rPr>
              <a:t> odháněl větrnice, jak nejlíp uměl, a jeho </a:t>
            </a:r>
            <a:r>
              <a:rPr lang="cs-CZ" sz="1600" b="1" dirty="0" smtClean="0">
                <a:latin typeface="Berlin Sans FB Demi" pitchFamily="34" charset="0"/>
                <a:ea typeface="Arial Unicode MS" pitchFamily="34" charset="-128"/>
                <a:cs typeface="Arial Unicode MS" pitchFamily="34" charset="-128"/>
              </a:rPr>
              <a:t>loupežníci </a:t>
            </a:r>
            <a:r>
              <a:rPr lang="cs-CZ" sz="1600" b="1" dirty="0">
                <a:latin typeface="Berlin Sans FB Demi" pitchFamily="34" charset="0"/>
                <a:ea typeface="Arial Unicode MS" pitchFamily="34" charset="-128"/>
                <a:cs typeface="Arial Unicode MS" pitchFamily="34" charset="-128"/>
              </a:rPr>
              <a:t>zatím seděli dole ve veliké kamenné síni u  ohně, jedli, pili a řádili stejně jako větrnice. Nějak si těch dvanáct muselo ukrátit dlouhou chvíli, když napjatě čekali, jak to ve věžní komůrce dopadne. Vždyť za celý jejich loupežnický život se na </a:t>
            </a:r>
            <a:r>
              <a:rPr lang="cs-CZ" sz="1600" b="1" dirty="0" err="1">
                <a:latin typeface="Berlin Sans FB Demi" pitchFamily="34" charset="0"/>
                <a:ea typeface="Arial Unicode MS" pitchFamily="34" charset="-128"/>
                <a:cs typeface="Arial Unicode MS" pitchFamily="34" charset="-128"/>
              </a:rPr>
              <a:t>Mattisově</a:t>
            </a:r>
            <a:r>
              <a:rPr lang="cs-CZ" sz="1600" b="1" dirty="0">
                <a:latin typeface="Berlin Sans FB Demi" pitchFamily="34" charset="0"/>
                <a:ea typeface="Arial Unicode MS" pitchFamily="34" charset="-128"/>
                <a:cs typeface="Arial Unicode MS" pitchFamily="34" charset="-128"/>
              </a:rPr>
              <a:t> hradě ještě žádné dítě nenarodilo</a:t>
            </a:r>
            <a:r>
              <a:rPr lang="cs-CZ" sz="1600" b="1" dirty="0" smtClean="0">
                <a:latin typeface="Berlin Sans FB Demi" pitchFamily="34" charset="0"/>
                <a:ea typeface="Arial Unicode MS" pitchFamily="34" charset="-128"/>
                <a:cs typeface="Arial Unicode MS" pitchFamily="34" charset="-128"/>
              </a:rPr>
              <a:t>.</a:t>
            </a:r>
            <a:endParaRPr lang="cs-CZ" sz="1400" dirty="0">
              <a:latin typeface="Berlin Sans FB" pitchFamily="34" charset="0"/>
              <a:cs typeface="Andalus" pitchFamily="18" charset="-78"/>
            </a:endParaRPr>
          </a:p>
          <a:p>
            <a:r>
              <a:rPr lang="cs-CZ" sz="1400" dirty="0">
                <a:latin typeface="Berlin Sans FB" pitchFamily="34" charset="0"/>
                <a:cs typeface="Andalus" pitchFamily="18" charset="-78"/>
              </a:rPr>
              <a:t>LINDGRENOVÁ, Astrid. Ronja, dcera loupežníka. Praha : Albatros, </a:t>
            </a:r>
            <a:r>
              <a:rPr lang="cs-CZ" sz="1400" dirty="0" smtClean="0">
                <a:latin typeface="Berlin Sans FB" pitchFamily="34" charset="0"/>
                <a:cs typeface="Andalus" pitchFamily="18" charset="-78"/>
              </a:rPr>
              <a:t>2007</a:t>
            </a:r>
            <a:r>
              <a:rPr lang="cs-CZ" sz="1400" dirty="0" smtClean="0">
                <a:latin typeface="Berlin Sans FB" pitchFamily="34" charset="0"/>
                <a:cs typeface="Andalus" pitchFamily="18" charset="-78"/>
              </a:rPr>
              <a:t>. </a:t>
            </a:r>
            <a:endParaRPr lang="cs-CZ" sz="1400" dirty="0">
              <a:latin typeface="Andalus" pitchFamily="18" charset="-78"/>
              <a:cs typeface="Andalus" pitchFamily="18" charset="-78"/>
            </a:endParaRPr>
          </a:p>
        </p:txBody>
      </p:sp>
    </p:spTree>
    <p:extLst>
      <p:ext uri="{BB962C8B-B14F-4D97-AF65-F5344CB8AC3E}">
        <p14:creationId xmlns:p14="http://schemas.microsoft.com/office/powerpoint/2010/main" val="2401408814"/>
      </p:ext>
    </p:extLst>
  </p:cSld>
  <p:clrMapOvr>
    <a:masterClrMapping/>
  </p:clrMapOvr>
  <mc:AlternateContent xmlns:mc="http://schemas.openxmlformats.org/markup-compatibility/2006" xmlns:p14="http://schemas.microsoft.com/office/powerpoint/2010/main">
    <mc:Choice Requires="p14">
      <p:transition spd="slow" p14:dur="3250">
        <p14:ferris dir="l"/>
        <p:sndAc>
          <p:stSnd>
            <p:snd r:embed="rId2" name="chimes.wav"/>
          </p:stSnd>
        </p:sndAc>
      </p:transition>
    </mc:Choice>
    <mc:Fallback xmlns="">
      <p:transition spd="slow">
        <p:fade/>
        <p:sndAc>
          <p:stSnd>
            <p:snd r:embed="rId5" name="chimes.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ázek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6663" y="548680"/>
            <a:ext cx="2700300" cy="1800200"/>
          </a:xfrm>
          <a:prstGeom prst="roundRect">
            <a:avLst>
              <a:gd name="adj" fmla="val 50000"/>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
        <p:nvSpPr>
          <p:cNvPr id="8" name="Obláček 7"/>
          <p:cNvSpPr/>
          <p:nvPr/>
        </p:nvSpPr>
        <p:spPr>
          <a:xfrm>
            <a:off x="4572000" y="548680"/>
            <a:ext cx="2592288" cy="2492474"/>
          </a:xfrm>
          <a:prstGeom prst="cloudCallout">
            <a:avLst>
              <a:gd name="adj1" fmla="val -136168"/>
              <a:gd name="adj2" fmla="val 2467"/>
            </a:avLst>
          </a:prstGeom>
        </p:spPr>
        <p:style>
          <a:lnRef idx="0">
            <a:schemeClr val="accent3"/>
          </a:lnRef>
          <a:fillRef idx="3">
            <a:schemeClr val="accent3"/>
          </a:fillRef>
          <a:effectRef idx="3">
            <a:schemeClr val="accent3"/>
          </a:effectRef>
          <a:fontRef idx="minor">
            <a:schemeClr val="lt1"/>
          </a:fontRef>
        </p:style>
        <p:txBody>
          <a:bodyPr rtlCol="0" anchor="ctr"/>
          <a:lstStyle/>
          <a:p>
            <a:pPr algn="ctr"/>
            <a:r>
              <a:rPr lang="cs-CZ" sz="3200" dirty="0" smtClean="0">
                <a:latin typeface="AR CENA" pitchFamily="2" charset="0"/>
              </a:rPr>
              <a:t>Jak se jmenoval můj otec?</a:t>
            </a:r>
            <a:endParaRPr lang="cs-CZ" sz="3200" dirty="0">
              <a:latin typeface="AR CENA" pitchFamily="2" charset="0"/>
            </a:endParaRPr>
          </a:p>
        </p:txBody>
      </p:sp>
      <p:sp>
        <p:nvSpPr>
          <p:cNvPr id="12" name="TextovéPole 11"/>
          <p:cNvSpPr txBox="1"/>
          <p:nvPr/>
        </p:nvSpPr>
        <p:spPr>
          <a:xfrm>
            <a:off x="3296963" y="3325213"/>
            <a:ext cx="3888432" cy="646331"/>
          </a:xfrm>
          <a:prstGeom prst="rect">
            <a:avLst/>
          </a:prstGeom>
          <a:noFill/>
        </p:spPr>
        <p:txBody>
          <a:bodyPr wrap="square" rtlCol="0">
            <a:spAutoFit/>
          </a:bodyPr>
          <a:lstStyle/>
          <a:p>
            <a:r>
              <a:rPr lang="cs-CZ" sz="3600" dirty="0" smtClean="0">
                <a:latin typeface="AR CENA" pitchFamily="2" charset="0"/>
              </a:rPr>
              <a:t>M-Bosse</a:t>
            </a:r>
            <a:endParaRPr lang="cs-CZ" sz="3600" dirty="0">
              <a:latin typeface="AR CENA" pitchFamily="2" charset="0"/>
            </a:endParaRPr>
          </a:p>
        </p:txBody>
      </p:sp>
      <p:sp>
        <p:nvSpPr>
          <p:cNvPr id="13" name="TextovéPole 12"/>
          <p:cNvSpPr txBox="1"/>
          <p:nvPr/>
        </p:nvSpPr>
        <p:spPr>
          <a:xfrm>
            <a:off x="4355976" y="4149080"/>
            <a:ext cx="3672408" cy="646331"/>
          </a:xfrm>
          <a:prstGeom prst="rect">
            <a:avLst/>
          </a:prstGeom>
          <a:noFill/>
        </p:spPr>
        <p:txBody>
          <a:bodyPr wrap="square" rtlCol="0">
            <a:spAutoFit/>
          </a:bodyPr>
          <a:lstStyle/>
          <a:p>
            <a:r>
              <a:rPr lang="cs-CZ" sz="3600" dirty="0" smtClean="0">
                <a:latin typeface="AR CENA" pitchFamily="2" charset="0"/>
              </a:rPr>
              <a:t>N- </a:t>
            </a:r>
            <a:r>
              <a:rPr lang="cs-CZ" sz="3600" dirty="0" err="1" smtClean="0">
                <a:latin typeface="AR CENA" pitchFamily="2" charset="0"/>
              </a:rPr>
              <a:t>Matiss</a:t>
            </a:r>
            <a:endParaRPr lang="cs-CZ" sz="3600" dirty="0">
              <a:latin typeface="AR CENA" pitchFamily="2" charset="0"/>
            </a:endParaRPr>
          </a:p>
        </p:txBody>
      </p:sp>
      <p:sp>
        <p:nvSpPr>
          <p:cNvPr id="14" name="TextovéPole 13"/>
          <p:cNvSpPr txBox="1"/>
          <p:nvPr/>
        </p:nvSpPr>
        <p:spPr>
          <a:xfrm>
            <a:off x="5364088" y="4891008"/>
            <a:ext cx="3312368" cy="646331"/>
          </a:xfrm>
          <a:prstGeom prst="rect">
            <a:avLst/>
          </a:prstGeom>
          <a:noFill/>
        </p:spPr>
        <p:txBody>
          <a:bodyPr wrap="square" rtlCol="0">
            <a:spAutoFit/>
          </a:bodyPr>
          <a:lstStyle/>
          <a:p>
            <a:r>
              <a:rPr lang="cs-CZ" sz="3600" dirty="0" smtClean="0">
                <a:latin typeface="AR CENA" pitchFamily="2" charset="0"/>
              </a:rPr>
              <a:t>D- </a:t>
            </a:r>
            <a:r>
              <a:rPr lang="cs-CZ" sz="3600" dirty="0" err="1" smtClean="0">
                <a:latin typeface="AR CENA" pitchFamily="2" charset="0"/>
              </a:rPr>
              <a:t>Loviss</a:t>
            </a:r>
            <a:endParaRPr lang="cs-CZ" sz="3600" dirty="0">
              <a:latin typeface="AR CENA" pitchFamily="2" charset="0"/>
            </a:endParaRPr>
          </a:p>
        </p:txBody>
      </p:sp>
      <p:pic>
        <p:nvPicPr>
          <p:cNvPr id="6153" name="Picture 9" descr="C:\Users\Klára\AppData\Local\Microsoft\Windows\Temporary Internet Files\Content.IE5\KGA67L1K\MP900399625[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7186" y="3648379"/>
            <a:ext cx="3914488" cy="3131591"/>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756604"/>
      </p:ext>
    </p:extLst>
  </p:cSld>
  <p:clrMapOvr>
    <a:masterClrMapping/>
  </p:clrMapOvr>
  <mc:AlternateContent xmlns:mc="http://schemas.openxmlformats.org/markup-compatibility/2006" xmlns:p14="http://schemas.microsoft.com/office/powerpoint/2010/main">
    <mc:Choice Requires="p14">
      <p:transition spd="slow" p14:dur="3250">
        <p14:ferris dir="l"/>
        <p:sndAc>
          <p:stSnd>
            <p:snd r:embed="rId2" name="chimes.wav"/>
          </p:stSnd>
        </p:sndAc>
      </p:transition>
    </mc:Choice>
    <mc:Fallback xmlns="">
      <p:transition spd="slow">
        <p:fade/>
        <p:sndAc>
          <p:stSnd>
            <p:snd r:embed="rId5" name="chimes.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12"/>
                                        </p:tgtEl>
                                        <p:attrNameLst>
                                          <p:attrName>style.visibility</p:attrName>
                                        </p:attrNameLst>
                                      </p:cBhvr>
                                      <p:to>
                                        <p:strVal val="visible"/>
                                      </p:to>
                                    </p:set>
                                    <p:anim calcmode="lin" valueType="num">
                                      <p:cBhvr additive="base">
                                        <p:cTn id="21" dur="500" fill="hold"/>
                                        <p:tgtEl>
                                          <p:spTgt spid="12"/>
                                        </p:tgtEl>
                                        <p:attrNameLst>
                                          <p:attrName>ppt_x</p:attrName>
                                        </p:attrNameLst>
                                      </p:cBhvr>
                                      <p:tavLst>
                                        <p:tav tm="0">
                                          <p:val>
                                            <p:strVal val="#ppt_x"/>
                                          </p:val>
                                        </p:tav>
                                        <p:tav tm="100000">
                                          <p:val>
                                            <p:strVal val="#ppt_x"/>
                                          </p:val>
                                        </p:tav>
                                      </p:tavLst>
                                    </p:anim>
                                    <p:anim calcmode="lin" valueType="num">
                                      <p:cBhvr additive="base">
                                        <p:cTn id="2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 calcmode="lin" valueType="num">
                                      <p:cBhvr additive="base">
                                        <p:cTn id="27" dur="500" fill="hold"/>
                                        <p:tgtEl>
                                          <p:spTgt spid="13"/>
                                        </p:tgtEl>
                                        <p:attrNameLst>
                                          <p:attrName>ppt_x</p:attrName>
                                        </p:attrNameLst>
                                      </p:cBhvr>
                                      <p:tavLst>
                                        <p:tav tm="0">
                                          <p:val>
                                            <p:strVal val="#ppt_x"/>
                                          </p:val>
                                        </p:tav>
                                        <p:tav tm="100000">
                                          <p:val>
                                            <p:strVal val="#ppt_x"/>
                                          </p:val>
                                        </p:tav>
                                      </p:tavLst>
                                    </p:anim>
                                    <p:anim calcmode="lin" valueType="num">
                                      <p:cBhvr additive="base">
                                        <p:cTn id="2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14"/>
                                        </p:tgtEl>
                                        <p:attrNameLst>
                                          <p:attrName>style.visibility</p:attrName>
                                        </p:attrNameLst>
                                      </p:cBhvr>
                                      <p:to>
                                        <p:strVal val="visible"/>
                                      </p:to>
                                    </p:set>
                                    <p:anim calcmode="lin" valueType="num">
                                      <p:cBhvr additive="base">
                                        <p:cTn id="33" dur="500" fill="hold"/>
                                        <p:tgtEl>
                                          <p:spTgt spid="14"/>
                                        </p:tgtEl>
                                        <p:attrNameLst>
                                          <p:attrName>ppt_x</p:attrName>
                                        </p:attrNameLst>
                                      </p:cBhvr>
                                      <p:tavLst>
                                        <p:tav tm="0">
                                          <p:val>
                                            <p:strVal val="#ppt_x"/>
                                          </p:val>
                                        </p:tav>
                                        <p:tav tm="100000">
                                          <p:val>
                                            <p:strVal val="#ppt_x"/>
                                          </p:val>
                                        </p:tav>
                                      </p:tavLst>
                                    </p:anim>
                                    <p:anim calcmode="lin" valueType="num">
                                      <p:cBhvr additive="base">
                                        <p:cTn id="3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2" grpId="0"/>
      <p:bldP spid="13" grpId="0"/>
      <p:bldP spid="1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6426" y="736898"/>
            <a:ext cx="2510508" cy="1800200"/>
          </a:xfrm>
          <a:prstGeom prst="roundRect">
            <a:avLst>
              <a:gd name="adj" fmla="val 50000"/>
            </a:avLst>
          </a:prstGeom>
          <a:ln w="190500"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p:spPr>
      </p:pic>
      <p:sp>
        <p:nvSpPr>
          <p:cNvPr id="3" name="Obláček 2"/>
          <p:cNvSpPr/>
          <p:nvPr/>
        </p:nvSpPr>
        <p:spPr>
          <a:xfrm>
            <a:off x="3563888" y="880914"/>
            <a:ext cx="3168352" cy="1512168"/>
          </a:xfrm>
          <a:prstGeom prst="cloudCallout">
            <a:avLst>
              <a:gd name="adj1" fmla="val -89923"/>
              <a:gd name="adj2" fmla="val 16690"/>
            </a:avLst>
          </a:prstGeom>
        </p:spPr>
        <p:style>
          <a:lnRef idx="0">
            <a:schemeClr val="accent3"/>
          </a:lnRef>
          <a:fillRef idx="3">
            <a:schemeClr val="accent3"/>
          </a:fillRef>
          <a:effectRef idx="3">
            <a:schemeClr val="accent3"/>
          </a:effectRef>
          <a:fontRef idx="minor">
            <a:schemeClr val="lt1"/>
          </a:fontRef>
        </p:style>
        <p:txBody>
          <a:bodyPr rtlCol="0" anchor="ctr"/>
          <a:lstStyle/>
          <a:p>
            <a:pPr algn="ctr"/>
            <a:r>
              <a:rPr lang="cs-CZ" sz="4000" dirty="0" smtClean="0">
                <a:latin typeface="AR CENA" pitchFamily="2" charset="0"/>
              </a:rPr>
              <a:t>Čím byl?</a:t>
            </a:r>
            <a:endParaRPr lang="cs-CZ" sz="4000" dirty="0">
              <a:latin typeface="AR CENA" pitchFamily="2" charset="0"/>
            </a:endParaRPr>
          </a:p>
        </p:txBody>
      </p:sp>
      <p:sp>
        <p:nvSpPr>
          <p:cNvPr id="4" name="TextovéPole 3"/>
          <p:cNvSpPr txBox="1"/>
          <p:nvPr/>
        </p:nvSpPr>
        <p:spPr>
          <a:xfrm>
            <a:off x="1691680" y="3429000"/>
            <a:ext cx="4248472" cy="646331"/>
          </a:xfrm>
          <a:prstGeom prst="rect">
            <a:avLst/>
          </a:prstGeom>
          <a:noFill/>
        </p:spPr>
        <p:txBody>
          <a:bodyPr wrap="square" rtlCol="0">
            <a:spAutoFit/>
          </a:bodyPr>
          <a:lstStyle/>
          <a:p>
            <a:r>
              <a:rPr lang="cs-CZ" sz="3600" dirty="0" smtClean="0">
                <a:latin typeface="AR CENA" pitchFamily="2" charset="0"/>
              </a:rPr>
              <a:t>B- král</a:t>
            </a:r>
            <a:endParaRPr lang="cs-CZ" sz="3600" dirty="0">
              <a:latin typeface="AR CENA" pitchFamily="2" charset="0"/>
            </a:endParaRPr>
          </a:p>
        </p:txBody>
      </p:sp>
      <p:sp>
        <p:nvSpPr>
          <p:cNvPr id="5" name="TextovéPole 4"/>
          <p:cNvSpPr txBox="1"/>
          <p:nvPr/>
        </p:nvSpPr>
        <p:spPr>
          <a:xfrm>
            <a:off x="2328342" y="4149080"/>
            <a:ext cx="2819722" cy="646331"/>
          </a:xfrm>
          <a:prstGeom prst="rect">
            <a:avLst/>
          </a:prstGeom>
          <a:noFill/>
        </p:spPr>
        <p:txBody>
          <a:bodyPr wrap="square" rtlCol="0">
            <a:spAutoFit/>
          </a:bodyPr>
          <a:lstStyle/>
          <a:p>
            <a:r>
              <a:rPr lang="cs-CZ" sz="3600" dirty="0" smtClean="0">
                <a:latin typeface="AR CENA" pitchFamily="2" charset="0"/>
              </a:rPr>
              <a:t>G- čaroděj</a:t>
            </a:r>
            <a:endParaRPr lang="cs-CZ" sz="3600" dirty="0">
              <a:latin typeface="AR CENA" pitchFamily="2" charset="0"/>
            </a:endParaRPr>
          </a:p>
        </p:txBody>
      </p:sp>
      <p:sp>
        <p:nvSpPr>
          <p:cNvPr id="6" name="TextovéPole 5"/>
          <p:cNvSpPr txBox="1"/>
          <p:nvPr/>
        </p:nvSpPr>
        <p:spPr>
          <a:xfrm>
            <a:off x="2771800" y="4787860"/>
            <a:ext cx="4968552" cy="646331"/>
          </a:xfrm>
          <a:prstGeom prst="rect">
            <a:avLst/>
          </a:prstGeom>
          <a:noFill/>
        </p:spPr>
        <p:txBody>
          <a:bodyPr wrap="square" rtlCol="0">
            <a:spAutoFit/>
          </a:bodyPr>
          <a:lstStyle/>
          <a:p>
            <a:r>
              <a:rPr lang="cs-CZ" sz="3600" dirty="0" smtClean="0">
                <a:latin typeface="AR CENA" pitchFamily="2" charset="0"/>
              </a:rPr>
              <a:t>D- vůdce loupežníků</a:t>
            </a:r>
            <a:endParaRPr lang="cs-CZ" sz="3600" dirty="0">
              <a:latin typeface="AR CENA" pitchFamily="2" charset="0"/>
            </a:endParaRPr>
          </a:p>
        </p:txBody>
      </p:sp>
    </p:spTree>
    <p:extLst>
      <p:ext uri="{BB962C8B-B14F-4D97-AF65-F5344CB8AC3E}">
        <p14:creationId xmlns:p14="http://schemas.microsoft.com/office/powerpoint/2010/main" val="3654248127"/>
      </p:ext>
    </p:extLst>
  </p:cSld>
  <p:clrMapOvr>
    <a:masterClrMapping/>
  </p:clrMapOvr>
  <mc:AlternateContent xmlns:mc="http://schemas.openxmlformats.org/markup-compatibility/2006" xmlns:p14="http://schemas.microsoft.com/office/powerpoint/2010/main">
    <mc:Choice Requires="p14">
      <p:transition spd="slow" p14:dur="3250">
        <p14:ferris dir="l"/>
        <p:sndAc>
          <p:stSnd>
            <p:snd r:embed="rId2" name="chimes.wav"/>
          </p:stSnd>
        </p:sndAc>
      </p:transition>
    </mc:Choice>
    <mc:Fallback xmlns="">
      <p:transition spd="slow">
        <p:fade/>
        <p:sndAc>
          <p:stSnd>
            <p:snd r:embed="rId4" name="chimes.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additive="base">
                                        <p:cTn id="21" dur="500" fill="hold"/>
                                        <p:tgtEl>
                                          <p:spTgt spid="4"/>
                                        </p:tgtEl>
                                        <p:attrNameLst>
                                          <p:attrName>ppt_x</p:attrName>
                                        </p:attrNameLst>
                                      </p:cBhvr>
                                      <p:tavLst>
                                        <p:tav tm="0">
                                          <p:val>
                                            <p:strVal val="#ppt_x"/>
                                          </p:val>
                                        </p:tav>
                                        <p:tav tm="100000">
                                          <p:val>
                                            <p:strVal val="#ppt_x"/>
                                          </p:val>
                                        </p:tav>
                                      </p:tavLst>
                                    </p:anim>
                                    <p:anim calcmode="lin" valueType="num">
                                      <p:cBhvr additive="base">
                                        <p:cTn id="2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 calcmode="lin" valueType="num">
                                      <p:cBhvr additive="base">
                                        <p:cTn id="27" dur="500" fill="hold"/>
                                        <p:tgtEl>
                                          <p:spTgt spid="5"/>
                                        </p:tgtEl>
                                        <p:attrNameLst>
                                          <p:attrName>ppt_x</p:attrName>
                                        </p:attrNameLst>
                                      </p:cBhvr>
                                      <p:tavLst>
                                        <p:tav tm="0">
                                          <p:val>
                                            <p:strVal val="#ppt_x"/>
                                          </p:val>
                                        </p:tav>
                                        <p:tav tm="100000">
                                          <p:val>
                                            <p:strVal val="#ppt_x"/>
                                          </p:val>
                                        </p:tav>
                                      </p:tavLst>
                                    </p:anim>
                                    <p:anim calcmode="lin" valueType="num">
                                      <p:cBhvr additive="base">
                                        <p:cTn id="2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6"/>
                                        </p:tgtEl>
                                        <p:attrNameLst>
                                          <p:attrName>style.visibility</p:attrName>
                                        </p:attrNameLst>
                                      </p:cBhvr>
                                      <p:to>
                                        <p:strVal val="visible"/>
                                      </p:to>
                                    </p:set>
                                    <p:anim calcmode="lin" valueType="num">
                                      <p:cBhvr additive="base">
                                        <p:cTn id="33" dur="500" fill="hold"/>
                                        <p:tgtEl>
                                          <p:spTgt spid="6"/>
                                        </p:tgtEl>
                                        <p:attrNameLst>
                                          <p:attrName>ppt_x</p:attrName>
                                        </p:attrNameLst>
                                      </p:cBhvr>
                                      <p:tavLst>
                                        <p:tav tm="0">
                                          <p:val>
                                            <p:strVal val="#ppt_x"/>
                                          </p:val>
                                        </p:tav>
                                        <p:tav tm="100000">
                                          <p:val>
                                            <p:strVal val="#ppt_x"/>
                                          </p:val>
                                        </p:tav>
                                      </p:tavLst>
                                    </p:anim>
                                    <p:anim calcmode="lin" valueType="num">
                                      <p:cBhvr additive="base">
                                        <p:cTn id="3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p:bldP spid="5" grpId="0"/>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5536" y="980728"/>
            <a:ext cx="2376264" cy="1584176"/>
          </a:xfrm>
          <a:prstGeom prst="roundRect">
            <a:avLst>
              <a:gd name="adj" fmla="val 35838"/>
            </a:avLst>
          </a:prstGeom>
          <a:ln w="190500"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p:spPr>
      </p:pic>
      <p:sp>
        <p:nvSpPr>
          <p:cNvPr id="3" name="Obláček 2"/>
          <p:cNvSpPr/>
          <p:nvPr/>
        </p:nvSpPr>
        <p:spPr>
          <a:xfrm>
            <a:off x="3347864" y="980728"/>
            <a:ext cx="4338914" cy="1915577"/>
          </a:xfrm>
          <a:prstGeom prst="cloudCallout">
            <a:avLst>
              <a:gd name="adj1" fmla="val -83198"/>
              <a:gd name="adj2" fmla="val -22562"/>
            </a:avLst>
          </a:prstGeom>
        </p:spPr>
        <p:style>
          <a:lnRef idx="0">
            <a:schemeClr val="accent3"/>
          </a:lnRef>
          <a:fillRef idx="3">
            <a:schemeClr val="accent3"/>
          </a:fillRef>
          <a:effectRef idx="3">
            <a:schemeClr val="accent3"/>
          </a:effectRef>
          <a:fontRef idx="minor">
            <a:schemeClr val="lt1"/>
          </a:fontRef>
        </p:style>
        <p:txBody>
          <a:bodyPr rtlCol="0" anchor="ctr"/>
          <a:lstStyle/>
          <a:p>
            <a:pPr algn="ctr"/>
            <a:r>
              <a:rPr lang="cs-CZ" sz="4000" dirty="0" smtClean="0">
                <a:latin typeface="AR CENA" pitchFamily="2" charset="0"/>
              </a:rPr>
              <a:t>Kde jsem se narodila?</a:t>
            </a:r>
            <a:endParaRPr lang="cs-CZ" sz="4000" dirty="0">
              <a:latin typeface="AR CENA" pitchFamily="2" charset="0"/>
            </a:endParaRPr>
          </a:p>
        </p:txBody>
      </p:sp>
      <p:sp>
        <p:nvSpPr>
          <p:cNvPr id="4" name="TextovéPole 3"/>
          <p:cNvSpPr txBox="1"/>
          <p:nvPr/>
        </p:nvSpPr>
        <p:spPr>
          <a:xfrm>
            <a:off x="2483768" y="3501008"/>
            <a:ext cx="3528392" cy="646331"/>
          </a:xfrm>
          <a:prstGeom prst="rect">
            <a:avLst/>
          </a:prstGeom>
          <a:noFill/>
        </p:spPr>
        <p:txBody>
          <a:bodyPr wrap="square" rtlCol="0">
            <a:spAutoFit/>
          </a:bodyPr>
          <a:lstStyle/>
          <a:p>
            <a:r>
              <a:rPr lang="cs-CZ" sz="3600" dirty="0" smtClean="0">
                <a:latin typeface="AR CENA" pitchFamily="2" charset="0"/>
              </a:rPr>
              <a:t>E – na hradě</a:t>
            </a:r>
            <a:endParaRPr lang="cs-CZ" sz="3600" dirty="0">
              <a:latin typeface="AR CENA" pitchFamily="2" charset="0"/>
            </a:endParaRPr>
          </a:p>
        </p:txBody>
      </p:sp>
      <p:sp>
        <p:nvSpPr>
          <p:cNvPr id="5" name="TextovéPole 4"/>
          <p:cNvSpPr txBox="1"/>
          <p:nvPr/>
        </p:nvSpPr>
        <p:spPr>
          <a:xfrm>
            <a:off x="3381935" y="4327979"/>
            <a:ext cx="3312368" cy="646331"/>
          </a:xfrm>
          <a:prstGeom prst="rect">
            <a:avLst/>
          </a:prstGeom>
          <a:noFill/>
        </p:spPr>
        <p:txBody>
          <a:bodyPr wrap="square" rtlCol="0">
            <a:spAutoFit/>
          </a:bodyPr>
          <a:lstStyle/>
          <a:p>
            <a:r>
              <a:rPr lang="cs-CZ" sz="3600" dirty="0" smtClean="0">
                <a:latin typeface="AR CENA" pitchFamily="2" charset="0"/>
              </a:rPr>
              <a:t>O – v lese</a:t>
            </a:r>
            <a:endParaRPr lang="cs-CZ" sz="3600" dirty="0">
              <a:latin typeface="AR CENA" pitchFamily="2" charset="0"/>
            </a:endParaRPr>
          </a:p>
        </p:txBody>
      </p:sp>
      <p:sp>
        <p:nvSpPr>
          <p:cNvPr id="6" name="TextovéPole 5"/>
          <p:cNvSpPr txBox="1"/>
          <p:nvPr/>
        </p:nvSpPr>
        <p:spPr>
          <a:xfrm>
            <a:off x="4247964" y="5122446"/>
            <a:ext cx="3816424" cy="646331"/>
          </a:xfrm>
          <a:prstGeom prst="rect">
            <a:avLst/>
          </a:prstGeom>
          <a:noFill/>
        </p:spPr>
        <p:txBody>
          <a:bodyPr wrap="square" rtlCol="0">
            <a:spAutoFit/>
          </a:bodyPr>
          <a:lstStyle/>
          <a:p>
            <a:r>
              <a:rPr lang="cs-CZ" sz="3600" dirty="0" smtClean="0">
                <a:latin typeface="AR CENA" pitchFamily="2" charset="0"/>
              </a:rPr>
              <a:t>U – v jeskyni</a:t>
            </a:r>
            <a:endParaRPr lang="cs-CZ" sz="3600" dirty="0">
              <a:latin typeface="AR CENA" pitchFamily="2" charset="0"/>
            </a:endParaRPr>
          </a:p>
        </p:txBody>
      </p:sp>
      <p:pic>
        <p:nvPicPr>
          <p:cNvPr id="2050" name="Picture 2" descr="C:\Users\Klára\AppData\Local\Microsoft\Windows\Temporary Internet Files\Content.IE5\EB0079V9\MC900228851[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95536" y="4015179"/>
            <a:ext cx="1815084" cy="1271930"/>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C:\Users\Klára\AppData\Local\Microsoft\Windows\Temporary Internet Files\Content.IE5\EB0079V9\MC900155671[1].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694303" y="4135274"/>
            <a:ext cx="1749247" cy="13103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0934416"/>
      </p:ext>
    </p:extLst>
  </p:cSld>
  <p:clrMapOvr>
    <a:masterClrMapping/>
  </p:clrMapOvr>
  <mc:AlternateContent xmlns:mc="http://schemas.openxmlformats.org/markup-compatibility/2006" xmlns:p14="http://schemas.microsoft.com/office/powerpoint/2010/main">
    <mc:Choice Requires="p14">
      <p:transition spd="slow" p14:dur="3250">
        <p14:ferris dir="l"/>
        <p:sndAc>
          <p:stSnd>
            <p:snd r:embed="rId2" name="chimes.wav"/>
          </p:stSnd>
        </p:sndAc>
      </p:transition>
    </mc:Choice>
    <mc:Fallback xmlns="">
      <p:transition spd="slow">
        <p:fade/>
        <p:sndAc>
          <p:stSnd>
            <p:snd r:embed="rId6" name="chimes.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additive="base">
                                        <p:cTn id="21" dur="500" fill="hold"/>
                                        <p:tgtEl>
                                          <p:spTgt spid="4"/>
                                        </p:tgtEl>
                                        <p:attrNameLst>
                                          <p:attrName>ppt_x</p:attrName>
                                        </p:attrNameLst>
                                      </p:cBhvr>
                                      <p:tavLst>
                                        <p:tav tm="0">
                                          <p:val>
                                            <p:strVal val="#ppt_x"/>
                                          </p:val>
                                        </p:tav>
                                        <p:tav tm="100000">
                                          <p:val>
                                            <p:strVal val="#ppt_x"/>
                                          </p:val>
                                        </p:tav>
                                      </p:tavLst>
                                    </p:anim>
                                    <p:anim calcmode="lin" valueType="num">
                                      <p:cBhvr additive="base">
                                        <p:cTn id="2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 calcmode="lin" valueType="num">
                                      <p:cBhvr additive="base">
                                        <p:cTn id="27" dur="500" fill="hold"/>
                                        <p:tgtEl>
                                          <p:spTgt spid="5"/>
                                        </p:tgtEl>
                                        <p:attrNameLst>
                                          <p:attrName>ppt_x</p:attrName>
                                        </p:attrNameLst>
                                      </p:cBhvr>
                                      <p:tavLst>
                                        <p:tav tm="0">
                                          <p:val>
                                            <p:strVal val="#ppt_x"/>
                                          </p:val>
                                        </p:tav>
                                        <p:tav tm="100000">
                                          <p:val>
                                            <p:strVal val="#ppt_x"/>
                                          </p:val>
                                        </p:tav>
                                      </p:tavLst>
                                    </p:anim>
                                    <p:anim calcmode="lin" valueType="num">
                                      <p:cBhvr additive="base">
                                        <p:cTn id="2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6"/>
                                        </p:tgtEl>
                                        <p:attrNameLst>
                                          <p:attrName>style.visibility</p:attrName>
                                        </p:attrNameLst>
                                      </p:cBhvr>
                                      <p:to>
                                        <p:strVal val="visible"/>
                                      </p:to>
                                    </p:set>
                                    <p:anim calcmode="lin" valueType="num">
                                      <p:cBhvr additive="base">
                                        <p:cTn id="33" dur="500" fill="hold"/>
                                        <p:tgtEl>
                                          <p:spTgt spid="6"/>
                                        </p:tgtEl>
                                        <p:attrNameLst>
                                          <p:attrName>ppt_x</p:attrName>
                                        </p:attrNameLst>
                                      </p:cBhvr>
                                      <p:tavLst>
                                        <p:tav tm="0">
                                          <p:val>
                                            <p:strVal val="#ppt_x"/>
                                          </p:val>
                                        </p:tav>
                                        <p:tav tm="100000">
                                          <p:val>
                                            <p:strVal val="#ppt_x"/>
                                          </p:val>
                                        </p:tav>
                                      </p:tavLst>
                                    </p:anim>
                                    <p:anim calcmode="lin" valueType="num">
                                      <p:cBhvr additive="base">
                                        <p:cTn id="3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p:bldP spid="5" grpId="0"/>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5788" y="285750"/>
            <a:ext cx="2707743" cy="2135138"/>
          </a:xfrm>
          <a:prstGeom prst="rect">
            <a:avLst/>
          </a:prstGeom>
          <a:ln>
            <a:noFill/>
          </a:ln>
          <a:effectLst>
            <a:outerShdw blurRad="292100" dist="139700" dir="2700000" algn="tl" rotWithShape="0">
              <a:srgbClr val="333333">
                <a:alpha val="65000"/>
              </a:srgbClr>
            </a:outerShdw>
          </a:effectLst>
        </p:spPr>
      </p:pic>
      <p:sp>
        <p:nvSpPr>
          <p:cNvPr id="4" name="Oválný popisek 3"/>
          <p:cNvSpPr/>
          <p:nvPr/>
        </p:nvSpPr>
        <p:spPr>
          <a:xfrm>
            <a:off x="3923928" y="285750"/>
            <a:ext cx="4878869" cy="1919114"/>
          </a:xfrm>
          <a:prstGeom prst="wedgeEllipseCallout">
            <a:avLst>
              <a:gd name="adj1" fmla="val -84727"/>
              <a:gd name="adj2" fmla="val 1632"/>
            </a:avLst>
          </a:prstGeom>
        </p:spPr>
        <p:style>
          <a:lnRef idx="3">
            <a:schemeClr val="lt1"/>
          </a:lnRef>
          <a:fillRef idx="1">
            <a:schemeClr val="accent2"/>
          </a:fillRef>
          <a:effectRef idx="1">
            <a:schemeClr val="accent2"/>
          </a:effectRef>
          <a:fontRef idx="minor">
            <a:schemeClr val="lt1"/>
          </a:fontRef>
        </p:style>
        <p:txBody>
          <a:bodyPr rtlCol="0" anchor="ctr"/>
          <a:lstStyle/>
          <a:p>
            <a:pPr algn="ctr"/>
            <a:r>
              <a:rPr lang="cs-CZ" sz="3200" dirty="0" smtClean="0">
                <a:latin typeface="AR CENA" pitchFamily="2" charset="0"/>
              </a:rPr>
              <a:t>Co mají obě moje hrdinky, </a:t>
            </a:r>
            <a:r>
              <a:rPr lang="cs-CZ" sz="3200" dirty="0" err="1" smtClean="0">
                <a:latin typeface="AR CENA" pitchFamily="2" charset="0"/>
              </a:rPr>
              <a:t>Pipi</a:t>
            </a:r>
            <a:r>
              <a:rPr lang="cs-CZ" sz="3200" dirty="0" smtClean="0">
                <a:latin typeface="AR CENA" pitchFamily="2" charset="0"/>
              </a:rPr>
              <a:t> i Ronja, společného</a:t>
            </a:r>
            <a:r>
              <a:rPr lang="cs-CZ" dirty="0" smtClean="0"/>
              <a:t>?</a:t>
            </a:r>
            <a:endParaRPr lang="cs-CZ" dirty="0"/>
          </a:p>
        </p:txBody>
      </p:sp>
      <p:sp>
        <p:nvSpPr>
          <p:cNvPr id="5" name="TextovéPole 4"/>
          <p:cNvSpPr txBox="1"/>
          <p:nvPr/>
        </p:nvSpPr>
        <p:spPr>
          <a:xfrm>
            <a:off x="890754" y="2742562"/>
            <a:ext cx="5472608" cy="646331"/>
          </a:xfrm>
          <a:prstGeom prst="rect">
            <a:avLst/>
          </a:prstGeom>
          <a:noFill/>
        </p:spPr>
        <p:txBody>
          <a:bodyPr wrap="square" rtlCol="0">
            <a:spAutoFit/>
          </a:bodyPr>
          <a:lstStyle/>
          <a:p>
            <a:r>
              <a:rPr lang="cs-CZ" sz="3600" dirty="0" smtClean="0">
                <a:latin typeface="AR CENA" pitchFamily="2" charset="0"/>
              </a:rPr>
              <a:t> </a:t>
            </a:r>
            <a:r>
              <a:rPr lang="cs-CZ" sz="2800" dirty="0" smtClean="0">
                <a:latin typeface="AR CENA" pitchFamily="2" charset="0"/>
              </a:rPr>
              <a:t>S – Jsou sirotci, žijí u pěstounů.</a:t>
            </a:r>
            <a:endParaRPr lang="cs-CZ" sz="2800" dirty="0">
              <a:latin typeface="AR CENA" pitchFamily="2" charset="0"/>
            </a:endParaRPr>
          </a:p>
        </p:txBody>
      </p:sp>
      <p:sp>
        <p:nvSpPr>
          <p:cNvPr id="6" name="TextovéPole 5"/>
          <p:cNvSpPr txBox="1"/>
          <p:nvPr/>
        </p:nvSpPr>
        <p:spPr>
          <a:xfrm>
            <a:off x="1619672" y="3555013"/>
            <a:ext cx="6048672" cy="954107"/>
          </a:xfrm>
          <a:prstGeom prst="rect">
            <a:avLst/>
          </a:prstGeom>
          <a:noFill/>
        </p:spPr>
        <p:txBody>
          <a:bodyPr wrap="square" rtlCol="0">
            <a:spAutoFit/>
          </a:bodyPr>
          <a:lstStyle/>
          <a:p>
            <a:r>
              <a:rPr lang="cs-CZ" sz="2800" dirty="0" smtClean="0">
                <a:latin typeface="AR CENA" pitchFamily="2" charset="0"/>
              </a:rPr>
              <a:t>R – Jsou silné osobnosti, touží po svobodě, zápasí s pokrytectvím světa dospělých.</a:t>
            </a:r>
            <a:endParaRPr lang="cs-CZ" sz="2800" dirty="0">
              <a:latin typeface="AR CENA" pitchFamily="2" charset="0"/>
            </a:endParaRPr>
          </a:p>
        </p:txBody>
      </p:sp>
      <p:sp>
        <p:nvSpPr>
          <p:cNvPr id="7" name="TextovéPole 6"/>
          <p:cNvSpPr txBox="1"/>
          <p:nvPr/>
        </p:nvSpPr>
        <p:spPr>
          <a:xfrm>
            <a:off x="2483768" y="4655328"/>
            <a:ext cx="5688632" cy="523220"/>
          </a:xfrm>
          <a:prstGeom prst="rect">
            <a:avLst/>
          </a:prstGeom>
          <a:noFill/>
        </p:spPr>
        <p:txBody>
          <a:bodyPr wrap="square" rtlCol="0">
            <a:spAutoFit/>
          </a:bodyPr>
          <a:lstStyle/>
          <a:p>
            <a:r>
              <a:rPr lang="cs-CZ" sz="2800" dirty="0" smtClean="0">
                <a:latin typeface="AR CENA" pitchFamily="2" charset="0"/>
              </a:rPr>
              <a:t>Z – Jejich tatínci jsou piráti.</a:t>
            </a:r>
            <a:endParaRPr lang="cs-CZ" sz="2800" dirty="0">
              <a:latin typeface="AR CENA" pitchFamily="2" charset="0"/>
            </a:endParaRPr>
          </a:p>
        </p:txBody>
      </p:sp>
      <p:pic>
        <p:nvPicPr>
          <p:cNvPr id="3075" name="Picture 3" descr="C:\Users\Klára\AppData\Local\Microsoft\Windows\Temporary Internet Files\Content.IE5\EB0079V9\MC900436111[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788024" y="5517232"/>
            <a:ext cx="1866900" cy="1152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0423973"/>
      </p:ext>
    </p:extLst>
  </p:cSld>
  <p:clrMapOvr>
    <a:masterClrMapping/>
  </p:clrMapOvr>
  <mc:AlternateContent xmlns:mc="http://schemas.openxmlformats.org/markup-compatibility/2006" xmlns:p14="http://schemas.microsoft.com/office/powerpoint/2010/main">
    <mc:Choice Requires="p14">
      <p:transition spd="slow" p14:dur="3250">
        <p14:ferris dir="l"/>
        <p:sndAc>
          <p:stSnd>
            <p:snd r:embed="rId2" name="chimes.wav"/>
          </p:stSnd>
        </p:sndAc>
      </p:transition>
    </mc:Choice>
    <mc:Fallback xmlns="">
      <p:transition spd="slow">
        <p:fade/>
        <p:sndAc>
          <p:stSnd>
            <p:snd r:embed="rId5" name="chimes.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 calcmode="lin" valueType="num">
                                      <p:cBhvr additive="base">
                                        <p:cTn id="21" dur="500" fill="hold"/>
                                        <p:tgtEl>
                                          <p:spTgt spid="5"/>
                                        </p:tgtEl>
                                        <p:attrNameLst>
                                          <p:attrName>ppt_x</p:attrName>
                                        </p:attrNameLst>
                                      </p:cBhvr>
                                      <p:tavLst>
                                        <p:tav tm="0">
                                          <p:val>
                                            <p:strVal val="#ppt_x"/>
                                          </p:val>
                                        </p:tav>
                                        <p:tav tm="100000">
                                          <p:val>
                                            <p:strVal val="#ppt_x"/>
                                          </p:val>
                                        </p:tav>
                                      </p:tavLst>
                                    </p:anim>
                                    <p:anim calcmode="lin" valueType="num">
                                      <p:cBhvr additive="base">
                                        <p:cTn id="2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 calcmode="lin" valueType="num">
                                      <p:cBhvr additive="base">
                                        <p:cTn id="27" dur="500" fill="hold"/>
                                        <p:tgtEl>
                                          <p:spTgt spid="6"/>
                                        </p:tgtEl>
                                        <p:attrNameLst>
                                          <p:attrName>ppt_x</p:attrName>
                                        </p:attrNameLst>
                                      </p:cBhvr>
                                      <p:tavLst>
                                        <p:tav tm="0">
                                          <p:val>
                                            <p:strVal val="#ppt_x"/>
                                          </p:val>
                                        </p:tav>
                                        <p:tav tm="100000">
                                          <p:val>
                                            <p:strVal val="#ppt_x"/>
                                          </p:val>
                                        </p:tav>
                                      </p:tavLst>
                                    </p:anim>
                                    <p:anim calcmode="lin" valueType="num">
                                      <p:cBhvr additive="base">
                                        <p:cTn id="2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7"/>
                                        </p:tgtEl>
                                        <p:attrNameLst>
                                          <p:attrName>style.visibility</p:attrName>
                                        </p:attrNameLst>
                                      </p:cBhvr>
                                      <p:to>
                                        <p:strVal val="visible"/>
                                      </p:to>
                                    </p:set>
                                    <p:anim calcmode="lin" valueType="num">
                                      <p:cBhvr additive="base">
                                        <p:cTn id="33" dur="500" fill="hold"/>
                                        <p:tgtEl>
                                          <p:spTgt spid="7"/>
                                        </p:tgtEl>
                                        <p:attrNameLst>
                                          <p:attrName>ppt_x</p:attrName>
                                        </p:attrNameLst>
                                      </p:cBhvr>
                                      <p:tavLst>
                                        <p:tav tm="0">
                                          <p:val>
                                            <p:strVal val="#ppt_x"/>
                                          </p:val>
                                        </p:tav>
                                        <p:tav tm="100000">
                                          <p:val>
                                            <p:strVal val="#ppt_x"/>
                                          </p:val>
                                        </p:tav>
                                      </p:tavLst>
                                    </p:anim>
                                    <p:anim calcmode="lin" valueType="num">
                                      <p:cBhvr additive="base">
                                        <p:cTn id="3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nodeType="clickEffect">
                                  <p:stCondLst>
                                    <p:cond delay="0"/>
                                  </p:stCondLst>
                                  <p:childTnLst>
                                    <p:set>
                                      <p:cBhvr>
                                        <p:cTn id="38" dur="1" fill="hold">
                                          <p:stCondLst>
                                            <p:cond delay="0"/>
                                          </p:stCondLst>
                                        </p:cTn>
                                        <p:tgtEl>
                                          <p:spTgt spid="3075"/>
                                        </p:tgtEl>
                                        <p:attrNameLst>
                                          <p:attrName>style.visibility</p:attrName>
                                        </p:attrNameLst>
                                      </p:cBhvr>
                                      <p:to>
                                        <p:strVal val="visible"/>
                                      </p:to>
                                    </p:set>
                                    <p:animEffect transition="in" filter="fade">
                                      <p:cBhvr>
                                        <p:cTn id="39" dur="1000"/>
                                        <p:tgtEl>
                                          <p:spTgt spid="3075"/>
                                        </p:tgtEl>
                                      </p:cBhvr>
                                    </p:animEffect>
                                    <p:anim calcmode="lin" valueType="num">
                                      <p:cBhvr>
                                        <p:cTn id="40" dur="1000" fill="hold"/>
                                        <p:tgtEl>
                                          <p:spTgt spid="3075"/>
                                        </p:tgtEl>
                                        <p:attrNameLst>
                                          <p:attrName>ppt_x</p:attrName>
                                        </p:attrNameLst>
                                      </p:cBhvr>
                                      <p:tavLst>
                                        <p:tav tm="0">
                                          <p:val>
                                            <p:strVal val="#ppt_x"/>
                                          </p:val>
                                        </p:tav>
                                        <p:tav tm="100000">
                                          <p:val>
                                            <p:strVal val="#ppt_x"/>
                                          </p:val>
                                        </p:tav>
                                      </p:tavLst>
                                    </p:anim>
                                    <p:anim calcmode="lin" valueType="num">
                                      <p:cBhvr>
                                        <p:cTn id="41" dur="1000" fill="hold"/>
                                        <p:tgtEl>
                                          <p:spTgt spid="307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P spid="6" grpId="0"/>
      <p:bldP spid="7"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71527" y="2132856"/>
            <a:ext cx="3050108" cy="2135138"/>
          </a:xfrm>
          <a:prstGeom prst="rect">
            <a:avLst/>
          </a:prstGeom>
          <a:ln>
            <a:noFill/>
          </a:ln>
          <a:effectLst>
            <a:outerShdw blurRad="292100" dist="139700" dir="2700000" algn="tl" rotWithShape="0">
              <a:srgbClr val="333333">
                <a:alpha val="65000"/>
              </a:srgbClr>
            </a:outerShdw>
          </a:effectLst>
        </p:spPr>
      </p:pic>
      <p:sp>
        <p:nvSpPr>
          <p:cNvPr id="3" name="Oválný popisek 2"/>
          <p:cNvSpPr/>
          <p:nvPr/>
        </p:nvSpPr>
        <p:spPr>
          <a:xfrm>
            <a:off x="4139952" y="656215"/>
            <a:ext cx="4680520" cy="2160240"/>
          </a:xfrm>
          <a:prstGeom prst="wedgeEllipseCallout">
            <a:avLst>
              <a:gd name="adj1" fmla="val -90394"/>
              <a:gd name="adj2" fmla="val 66990"/>
            </a:avLst>
          </a:prstGeom>
        </p:spPr>
        <p:style>
          <a:lnRef idx="3">
            <a:schemeClr val="lt1"/>
          </a:lnRef>
          <a:fillRef idx="1">
            <a:schemeClr val="accent2"/>
          </a:fillRef>
          <a:effectRef idx="1">
            <a:schemeClr val="accent2"/>
          </a:effectRef>
          <a:fontRef idx="minor">
            <a:schemeClr val="lt1"/>
          </a:fontRef>
        </p:style>
        <p:txBody>
          <a:bodyPr rtlCol="0" anchor="ctr"/>
          <a:lstStyle/>
          <a:p>
            <a:pPr algn="ctr"/>
            <a:r>
              <a:rPr lang="cs-CZ" sz="2800" dirty="0" smtClean="0">
                <a:latin typeface="AR CENA" pitchFamily="2" charset="0"/>
              </a:rPr>
              <a:t>A ještě jeden úryvek</a:t>
            </a:r>
            <a:r>
              <a:rPr lang="cs-CZ" dirty="0" smtClean="0"/>
              <a:t>. </a:t>
            </a:r>
            <a:endParaRPr lang="cs-CZ" dirty="0"/>
          </a:p>
        </p:txBody>
      </p:sp>
      <p:pic>
        <p:nvPicPr>
          <p:cNvPr id="4098" name="Picture 2" descr="C:\Users\Klára\AppData\Local\Microsoft\Windows\Temporary Internet Files\Content.IE5\18BB72UY\MC900019306[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665197" y="3403898"/>
            <a:ext cx="3630030" cy="31683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8019737"/>
      </p:ext>
    </p:extLst>
  </p:cSld>
  <p:clrMapOvr>
    <a:masterClrMapping/>
  </p:clrMapOvr>
  <mc:AlternateContent xmlns:mc="http://schemas.openxmlformats.org/markup-compatibility/2006" xmlns:p14="http://schemas.microsoft.com/office/powerpoint/2010/main">
    <mc:Choice Requires="p14">
      <p:transition spd="slow" p14:dur="3250">
        <p14:ferris dir="l"/>
        <p:sndAc>
          <p:stSnd>
            <p:snd r:embed="rId2" name="chimes.wav"/>
          </p:stSnd>
        </p:sndAc>
      </p:transition>
    </mc:Choice>
    <mc:Fallback xmlns="">
      <p:transition spd="slow">
        <p:fade/>
        <p:sndAc>
          <p:stSnd>
            <p:snd r:embed="rId5" name="chimes.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179512" y="188640"/>
            <a:ext cx="8640960" cy="6555641"/>
          </a:xfrm>
          <a:prstGeom prst="rect">
            <a:avLst/>
          </a:prstGeom>
          <a:blipFill>
            <a:blip r:embed="rId3"/>
            <a:tile tx="0" ty="0" sx="100000" sy="100000" flip="none" algn="tl"/>
          </a:blipFill>
        </p:spPr>
        <p:txBody>
          <a:bodyPr wrap="square" rtlCol="0">
            <a:spAutoFit/>
          </a:bodyPr>
          <a:lstStyle/>
          <a:p>
            <a:r>
              <a:rPr lang="cs-CZ" sz="1200" dirty="0" smtClean="0">
                <a:latin typeface="Berlin Sans FB" pitchFamily="34" charset="0"/>
              </a:rPr>
              <a:t>Hrozně </a:t>
            </a:r>
            <a:r>
              <a:rPr lang="cs-CZ" sz="1200" dirty="0">
                <a:latin typeface="Berlin Sans FB" pitchFamily="34" charset="0"/>
              </a:rPr>
              <a:t>rád bych tohle všechno povídal Benkovi. S </a:t>
            </a:r>
            <a:r>
              <a:rPr lang="cs-CZ" sz="1200" dirty="0" err="1">
                <a:latin typeface="Berlin Sans FB" pitchFamily="34" charset="0"/>
              </a:rPr>
              <a:t>Benkou</a:t>
            </a:r>
            <a:r>
              <a:rPr lang="cs-CZ" sz="1200" dirty="0">
                <a:latin typeface="Berlin Sans FB" pitchFamily="34" charset="0"/>
              </a:rPr>
              <a:t> jsme si často hráli. Bydlí v naší ulici a vlastně se jmenuje </a:t>
            </a:r>
            <a:r>
              <a:rPr lang="cs-CZ" sz="1200" dirty="0" err="1">
                <a:latin typeface="Berlin Sans FB" pitchFamily="34" charset="0"/>
              </a:rPr>
              <a:t>Bengt</a:t>
            </a:r>
            <a:r>
              <a:rPr lang="cs-CZ" sz="1200" dirty="0">
                <a:latin typeface="Berlin Sans FB" pitchFamily="34" charset="0"/>
              </a:rPr>
              <a:t>, ale všichni mu říkají </a:t>
            </a:r>
            <a:r>
              <a:rPr lang="cs-CZ" sz="1200" dirty="0" err="1">
                <a:latin typeface="Berlin Sans FB" pitchFamily="34" charset="0"/>
              </a:rPr>
              <a:t>Benka</a:t>
            </a:r>
            <a:r>
              <a:rPr lang="cs-CZ" sz="1200" dirty="0">
                <a:latin typeface="Berlin Sans FB" pitchFamily="34" charset="0"/>
              </a:rPr>
              <a:t>. A na mě samozřejmě taky nikdo nevolá </a:t>
            </a:r>
            <a:r>
              <a:rPr lang="cs-CZ" sz="1200" dirty="0" err="1">
                <a:latin typeface="Berlin Sans FB" pitchFamily="34" charset="0"/>
              </a:rPr>
              <a:t>Bo</a:t>
            </a:r>
            <a:r>
              <a:rPr lang="cs-CZ" sz="1200" dirty="0">
                <a:latin typeface="Berlin Sans FB" pitchFamily="34" charset="0"/>
              </a:rPr>
              <a:t> Vilhelme </a:t>
            </a:r>
            <a:r>
              <a:rPr lang="cs-CZ" sz="1200" dirty="0" err="1">
                <a:latin typeface="Berlin Sans FB" pitchFamily="34" charset="0"/>
              </a:rPr>
              <a:t>Olssone</a:t>
            </a:r>
            <a:r>
              <a:rPr lang="cs-CZ" sz="1200" dirty="0">
                <a:latin typeface="Berlin Sans FB" pitchFamily="34" charset="0"/>
              </a:rPr>
              <a:t>. Říkají mi Bosse.</a:t>
            </a:r>
          </a:p>
          <a:p>
            <a:r>
              <a:rPr lang="cs-CZ" sz="1200" dirty="0">
                <a:latin typeface="Berlin Sans FB" pitchFamily="34" charset="0"/>
              </a:rPr>
              <a:t>Lépe řečeno, říkali mi Bosse. Teď, když jsem se ztratil, mi přece nemůžou říkat nijak. </a:t>
            </a:r>
          </a:p>
          <a:p>
            <a:r>
              <a:rPr lang="cs-CZ" sz="1200" dirty="0">
                <a:latin typeface="Berlin Sans FB" pitchFamily="34" charset="0"/>
              </a:rPr>
              <a:t>Vilhelme na mě volala jen teta </a:t>
            </a:r>
            <a:r>
              <a:rPr lang="cs-CZ" sz="1200" dirty="0" err="1">
                <a:latin typeface="Berlin Sans FB" pitchFamily="34" charset="0"/>
              </a:rPr>
              <a:t>Edla</a:t>
            </a:r>
            <a:r>
              <a:rPr lang="cs-CZ" sz="1200" dirty="0">
                <a:latin typeface="Berlin Sans FB" pitchFamily="34" charset="0"/>
              </a:rPr>
              <a:t> a strýc </a:t>
            </a:r>
            <a:r>
              <a:rPr lang="cs-CZ" sz="1200" dirty="0" err="1">
                <a:latin typeface="Berlin Sans FB" pitchFamily="34" charset="0"/>
              </a:rPr>
              <a:t>Sixtin</a:t>
            </a:r>
            <a:r>
              <a:rPr lang="cs-CZ" sz="1200" dirty="0">
                <a:latin typeface="Berlin Sans FB" pitchFamily="34" charset="0"/>
              </a:rPr>
              <a:t>. Vlastně strýc na mě nevolal, protože se mnou nikdy nemluvil.</a:t>
            </a:r>
          </a:p>
          <a:p>
            <a:r>
              <a:rPr lang="cs-CZ" sz="1200" dirty="0">
                <a:latin typeface="Berlin Sans FB" pitchFamily="34" charset="0"/>
              </a:rPr>
              <a:t>Teta </a:t>
            </a:r>
            <a:r>
              <a:rPr lang="cs-CZ" sz="1200" dirty="0" err="1">
                <a:latin typeface="Berlin Sans FB" pitchFamily="34" charset="0"/>
              </a:rPr>
              <a:t>Edla</a:t>
            </a:r>
            <a:r>
              <a:rPr lang="cs-CZ" sz="1200" dirty="0">
                <a:latin typeface="Berlin Sans FB" pitchFamily="34" charset="0"/>
              </a:rPr>
              <a:t> a strýc </a:t>
            </a:r>
            <a:r>
              <a:rPr lang="cs-CZ" sz="1200" dirty="0" err="1">
                <a:latin typeface="Berlin Sans FB" pitchFamily="34" charset="0"/>
              </a:rPr>
              <a:t>Sixtin</a:t>
            </a:r>
            <a:r>
              <a:rPr lang="cs-CZ" sz="1200" dirty="0">
                <a:latin typeface="Berlin Sans FB" pitchFamily="34" charset="0"/>
              </a:rPr>
              <a:t> byli moji pěstouni. Vzali si mě, když mi byl rok. Předtím jsem žil v dětském domově, odkud si mě teta </a:t>
            </a:r>
            <a:r>
              <a:rPr lang="cs-CZ" sz="1200" dirty="0" err="1">
                <a:latin typeface="Berlin Sans FB" pitchFamily="34" charset="0"/>
              </a:rPr>
              <a:t>Edla</a:t>
            </a:r>
            <a:r>
              <a:rPr lang="cs-CZ" sz="1200" dirty="0">
                <a:latin typeface="Berlin Sans FB" pitchFamily="34" charset="0"/>
              </a:rPr>
              <a:t> odnesla. Chtěla sice holčičku, ale žádnou tam neměli, tak si vzala mě, i když ani ona, ani strýc </a:t>
            </a:r>
            <a:r>
              <a:rPr lang="cs-CZ" sz="1200" dirty="0" err="1">
                <a:latin typeface="Berlin Sans FB" pitchFamily="34" charset="0"/>
              </a:rPr>
              <a:t>Sixtin</a:t>
            </a:r>
            <a:r>
              <a:rPr lang="cs-CZ" sz="1200" dirty="0">
                <a:latin typeface="Berlin Sans FB" pitchFamily="34" charset="0"/>
              </a:rPr>
              <a:t> kluky rádi neměli. Rozhodně ne osmileté nebo devítileté. Připadalo jim, že dělám v domě nepořádek, že když přijdu z venku, vždycky nanosím na botách spoustu bláta, že kolem sebe pohazuju oblečení a že se směju moc hlasitě. Teta </a:t>
            </a:r>
            <a:r>
              <a:rPr lang="cs-CZ" sz="1200" dirty="0" err="1">
                <a:latin typeface="Berlin Sans FB" pitchFamily="34" charset="0"/>
              </a:rPr>
              <a:t>Edla</a:t>
            </a:r>
            <a:r>
              <a:rPr lang="cs-CZ" sz="1200" dirty="0">
                <a:latin typeface="Berlin Sans FB" pitchFamily="34" charset="0"/>
              </a:rPr>
              <a:t> pořád dokola opakovala, že dnem, kdy jsem přišel do domu, začalo jejich trápení. Strýc </a:t>
            </a:r>
            <a:r>
              <a:rPr lang="cs-CZ" sz="1200" dirty="0" err="1">
                <a:latin typeface="Berlin Sans FB" pitchFamily="34" charset="0"/>
              </a:rPr>
              <a:t>Sixtin</a:t>
            </a:r>
            <a:r>
              <a:rPr lang="cs-CZ" sz="1200" dirty="0">
                <a:latin typeface="Berlin Sans FB" pitchFamily="34" charset="0"/>
              </a:rPr>
              <a:t> neříkal nic. Vlastně ano, občas řekl:</a:t>
            </a:r>
          </a:p>
          <a:p>
            <a:r>
              <a:rPr lang="cs-CZ" sz="1200" dirty="0">
                <a:latin typeface="Berlin Sans FB" pitchFamily="34" charset="0"/>
              </a:rPr>
              <a:t>„Hele, ty tam! Vypadni, ať se na tebe nemusím koukat.“</a:t>
            </a:r>
          </a:p>
          <a:p>
            <a:r>
              <a:rPr lang="cs-CZ" sz="1200" dirty="0">
                <a:latin typeface="Berlin Sans FB" pitchFamily="34" charset="0"/>
              </a:rPr>
              <a:t>Byl jsem většinou u </a:t>
            </a:r>
            <a:r>
              <a:rPr lang="cs-CZ" sz="1200" dirty="0" err="1">
                <a:latin typeface="Berlin Sans FB" pitchFamily="34" charset="0"/>
              </a:rPr>
              <a:t>Benky</a:t>
            </a:r>
            <a:r>
              <a:rPr lang="cs-CZ" sz="1200" dirty="0">
                <a:latin typeface="Berlin Sans FB" pitchFamily="34" charset="0"/>
              </a:rPr>
              <a:t>. Jeho tatínek si s ním pořád povídal, pomáhal mu stavět modely letadel a dělal čárky na rám dveří, aby bylo vidět, jak </a:t>
            </a:r>
            <a:r>
              <a:rPr lang="cs-CZ" sz="1200" dirty="0" err="1">
                <a:latin typeface="Berlin Sans FB" pitchFamily="34" charset="0"/>
              </a:rPr>
              <a:t>Benka</a:t>
            </a:r>
            <a:r>
              <a:rPr lang="cs-CZ" sz="1200" dirty="0">
                <a:latin typeface="Berlin Sans FB" pitchFamily="34" charset="0"/>
              </a:rPr>
              <a:t> roste, a tak. </a:t>
            </a:r>
            <a:r>
              <a:rPr lang="cs-CZ" sz="1200" dirty="0" err="1">
                <a:latin typeface="Berlin Sans FB" pitchFamily="34" charset="0"/>
              </a:rPr>
              <a:t>Benka</a:t>
            </a:r>
            <a:r>
              <a:rPr lang="cs-CZ" sz="1200" dirty="0">
                <a:latin typeface="Berlin Sans FB" pitchFamily="34" charset="0"/>
              </a:rPr>
              <a:t> se směl smát, mluvit nahlas a házet kolem sebe šaty, jak chtěl</a:t>
            </a:r>
            <a:r>
              <a:rPr lang="cs-CZ" sz="1200" dirty="0" smtClean="0">
                <a:latin typeface="Berlin Sans FB" pitchFamily="34" charset="0"/>
              </a:rPr>
              <a:t>.</a:t>
            </a:r>
          </a:p>
          <a:p>
            <a:r>
              <a:rPr lang="cs-CZ" sz="1200" dirty="0" smtClean="0">
                <a:latin typeface="Berlin Sans FB" pitchFamily="34" charset="0"/>
              </a:rPr>
              <a:t>(…)</a:t>
            </a:r>
            <a:endParaRPr lang="cs-CZ" sz="1200" dirty="0">
              <a:latin typeface="Berlin Sans FB" pitchFamily="34" charset="0"/>
            </a:endParaRPr>
          </a:p>
          <a:p>
            <a:r>
              <a:rPr lang="cs-CZ" sz="1200" dirty="0" smtClean="0">
                <a:latin typeface="Berlin Sans FB" pitchFamily="34" charset="0"/>
              </a:rPr>
              <a:t>Někdy</a:t>
            </a:r>
            <a:r>
              <a:rPr lang="cs-CZ" sz="1200" dirty="0">
                <a:latin typeface="Berlin Sans FB" pitchFamily="34" charset="0"/>
              </a:rPr>
              <a:t>, když jsem šel večer spát, přál jsem si, aby Benkův tatínek byl i můj tatínek. A lámal jsem si hlavu, kdo asi je můj skutečný otec a proč nesmím bydlet u něj a u své skutečné maminky a proč jsem nejdřív musel být v dětském domově a pak u tety </a:t>
            </a:r>
            <a:r>
              <a:rPr lang="cs-CZ" sz="1200" dirty="0" err="1">
                <a:latin typeface="Berlin Sans FB" pitchFamily="34" charset="0"/>
              </a:rPr>
              <a:t>Edly</a:t>
            </a:r>
            <a:r>
              <a:rPr lang="cs-CZ" sz="1200" dirty="0">
                <a:latin typeface="Berlin Sans FB" pitchFamily="34" charset="0"/>
              </a:rPr>
              <a:t> a strýce </a:t>
            </a:r>
            <a:r>
              <a:rPr lang="cs-CZ" sz="1200" dirty="0" err="1">
                <a:latin typeface="Berlin Sans FB" pitchFamily="34" charset="0"/>
              </a:rPr>
              <a:t>Sixtina</a:t>
            </a:r>
            <a:r>
              <a:rPr lang="cs-CZ" sz="1200" dirty="0">
                <a:latin typeface="Berlin Sans FB" pitchFamily="34" charset="0"/>
              </a:rPr>
              <a:t>. Teta </a:t>
            </a:r>
            <a:r>
              <a:rPr lang="cs-CZ" sz="1200" dirty="0" err="1">
                <a:latin typeface="Berlin Sans FB" pitchFamily="34" charset="0"/>
              </a:rPr>
              <a:t>Edla</a:t>
            </a:r>
            <a:r>
              <a:rPr lang="cs-CZ" sz="1200" dirty="0">
                <a:latin typeface="Berlin Sans FB" pitchFamily="34" charset="0"/>
              </a:rPr>
              <a:t> mi řekla, že moje matka umřela, když jsem se narodil. A kdo je můj otec, nikdo neví. „Ale umím si představit, že to byl nějaký darebák,“ dodala. Nenáviděl jsem ji, když o mém tatínkovi tak mluvila. To, že maminka umřela, když jsem se narodil, pravda možná byla, ale že můj tatínek není žádný darebák, jsem věděl naprosto jistě. Někdy jsem před spaním plakal a strašně po něm toužil.</a:t>
            </a:r>
          </a:p>
          <a:p>
            <a:r>
              <a:rPr lang="cs-CZ" sz="1200" dirty="0">
                <a:latin typeface="Berlin Sans FB" pitchFamily="34" charset="0"/>
              </a:rPr>
              <a:t>Aspoň jeden člověk na mě ale byl hodný, a to byla paní </a:t>
            </a:r>
            <a:r>
              <a:rPr lang="cs-CZ" sz="1200" dirty="0" err="1">
                <a:latin typeface="Berlin Sans FB" pitchFamily="34" charset="0"/>
              </a:rPr>
              <a:t>Lundinová</a:t>
            </a:r>
            <a:r>
              <a:rPr lang="cs-CZ" sz="1200" dirty="0">
                <a:latin typeface="Berlin Sans FB" pitchFamily="34" charset="0"/>
              </a:rPr>
              <a:t> z obchodu se zeleninou. Občas mi podstrčila ovoce nebo nějakou jinou dobrotu. Teď, když je po všem, se ptám, kdo že to vlastně paní </a:t>
            </a:r>
            <a:r>
              <a:rPr lang="cs-CZ" sz="1200" dirty="0" err="1">
                <a:latin typeface="Berlin Sans FB" pitchFamily="34" charset="0"/>
              </a:rPr>
              <a:t>Lundinová</a:t>
            </a:r>
            <a:r>
              <a:rPr lang="cs-CZ" sz="1200" dirty="0">
                <a:latin typeface="Berlin Sans FB" pitchFamily="34" charset="0"/>
              </a:rPr>
              <a:t> byla - protože tehdy v říjnu všechno začalo u ní.</a:t>
            </a:r>
          </a:p>
          <a:p>
            <a:r>
              <a:rPr lang="cs-CZ" sz="1200" dirty="0">
                <a:latin typeface="Berlin Sans FB" pitchFamily="34" charset="0"/>
              </a:rPr>
              <a:t>Toho dne mi teta </a:t>
            </a:r>
            <a:r>
              <a:rPr lang="cs-CZ" sz="1200" dirty="0" err="1">
                <a:latin typeface="Berlin Sans FB" pitchFamily="34" charset="0"/>
              </a:rPr>
              <a:t>Edla</a:t>
            </a:r>
            <a:r>
              <a:rPr lang="cs-CZ" sz="1200" dirty="0">
                <a:latin typeface="Berlin Sans FB" pitchFamily="34" charset="0"/>
              </a:rPr>
              <a:t> těsně před šestou nakázala, abych doběhl do pekárny a koupil její oblíbené suchary. Nasadil jsem si červenou čepici a vyběhl z domu. Když jsem šel kolem zelinářství, paní </a:t>
            </a:r>
            <a:r>
              <a:rPr lang="cs-CZ" sz="1200" dirty="0" err="1">
                <a:latin typeface="Berlin Sans FB" pitchFamily="34" charset="0"/>
              </a:rPr>
              <a:t>Lundinová</a:t>
            </a:r>
            <a:r>
              <a:rPr lang="cs-CZ" sz="1200" dirty="0">
                <a:latin typeface="Berlin Sans FB" pitchFamily="34" charset="0"/>
              </a:rPr>
              <a:t> stála ve dveřích. Vzala mě za bradu a dlouho se na mě tak nějak zvláštně dívala. Nakonec se zeptala:</a:t>
            </a:r>
          </a:p>
          <a:p>
            <a:r>
              <a:rPr lang="cs-CZ" sz="1200" dirty="0">
                <a:latin typeface="Berlin Sans FB" pitchFamily="34" charset="0"/>
              </a:rPr>
              <a:t>„Máš chuť na jablíčko?“</a:t>
            </a:r>
          </a:p>
          <a:p>
            <a:r>
              <a:rPr lang="cs-CZ" sz="1200" dirty="0">
                <a:latin typeface="Berlin Sans FB" pitchFamily="34" charset="0"/>
              </a:rPr>
              <a:t>„Ano, mám,“ odpověděl jsem. A ona mi dala krásné, červené jablko, úplná nádhera. Pak řekla:</a:t>
            </a:r>
          </a:p>
          <a:p>
            <a:r>
              <a:rPr lang="cs-CZ" sz="1200" dirty="0">
                <a:latin typeface="Berlin Sans FB" pitchFamily="34" charset="0"/>
              </a:rPr>
              <a:t>„Byl bys tak hodný a hodil mi do schránky lístek?“</a:t>
            </a:r>
          </a:p>
          <a:p>
            <a:r>
              <a:rPr lang="cs-CZ" sz="1200" dirty="0">
                <a:latin typeface="Berlin Sans FB" pitchFamily="34" charset="0"/>
              </a:rPr>
              <a:t>„Jistě,“ řekl jsem. Napsala pár řádek na korespondenční lístek a podala mi ho.</a:t>
            </a:r>
          </a:p>
          <a:p>
            <a:r>
              <a:rPr lang="cs-CZ" sz="1200" dirty="0">
                <a:latin typeface="Berlin Sans FB" pitchFamily="34" charset="0"/>
              </a:rPr>
              <a:t>„Tak sbohem, </a:t>
            </a:r>
            <a:r>
              <a:rPr lang="cs-CZ" sz="1200" dirty="0" err="1">
                <a:latin typeface="Berlin Sans FB" pitchFamily="34" charset="0"/>
              </a:rPr>
              <a:t>Bo</a:t>
            </a:r>
            <a:r>
              <a:rPr lang="cs-CZ" sz="1200" dirty="0">
                <a:latin typeface="Berlin Sans FB" pitchFamily="34" charset="0"/>
              </a:rPr>
              <a:t> Vilhelme </a:t>
            </a:r>
            <a:r>
              <a:rPr lang="cs-CZ" sz="1200" dirty="0" err="1">
                <a:latin typeface="Berlin Sans FB" pitchFamily="34" charset="0"/>
              </a:rPr>
              <a:t>Olssone</a:t>
            </a:r>
            <a:r>
              <a:rPr lang="cs-CZ" sz="1200" dirty="0">
                <a:latin typeface="Berlin Sans FB" pitchFamily="34" charset="0"/>
              </a:rPr>
              <a:t>,“ rozloučila se. „Sbohem.“</a:t>
            </a:r>
          </a:p>
          <a:p>
            <a:r>
              <a:rPr lang="cs-CZ" sz="1200" dirty="0">
                <a:latin typeface="Berlin Sans FB" pitchFamily="34" charset="0"/>
              </a:rPr>
              <a:t>Znělo to od ní divně, říkala mi jinak vždycky Bosse.</a:t>
            </a:r>
          </a:p>
          <a:p>
            <a:r>
              <a:rPr lang="cs-CZ" sz="1200" dirty="0">
                <a:latin typeface="Berlin Sans FB" pitchFamily="34" charset="0"/>
              </a:rPr>
              <a:t>Vydal jsem se směrem ke schránce, která byla o blok dál. Právě v tu chvíli, kdy jsem do ní chtěl lístek hodit, všiml jsem si, že z něj vychází taková zvláštní záře, jako by hořel. A opravdu, písmena, která paní </a:t>
            </a:r>
            <a:r>
              <a:rPr lang="cs-CZ" sz="1200" dirty="0" err="1">
                <a:latin typeface="Berlin Sans FB" pitchFamily="34" charset="0"/>
              </a:rPr>
              <a:t>Lundinová</a:t>
            </a:r>
            <a:r>
              <a:rPr lang="cs-CZ" sz="1200" dirty="0">
                <a:latin typeface="Berlin Sans FB" pitchFamily="34" charset="0"/>
              </a:rPr>
              <a:t> napsala na lístek, svítila, jako by byla napsaná ohněm. Nemohl jsem odolat a přečetl jsem si, co tam stálo. Paní </a:t>
            </a:r>
            <a:r>
              <a:rPr lang="cs-CZ" sz="1200" dirty="0" err="1">
                <a:latin typeface="Berlin Sans FB" pitchFamily="34" charset="0"/>
              </a:rPr>
              <a:t>Lundinová</a:t>
            </a:r>
            <a:r>
              <a:rPr lang="cs-CZ" sz="1200" dirty="0">
                <a:latin typeface="Berlin Sans FB" pitchFamily="34" charset="0"/>
              </a:rPr>
              <a:t> psala:</a:t>
            </a:r>
          </a:p>
          <a:p>
            <a:r>
              <a:rPr lang="cs-CZ" sz="1200" dirty="0">
                <a:latin typeface="Berlin Sans FB" pitchFamily="34" charset="0"/>
              </a:rPr>
              <a:t>Králi Země v daleké dálce</a:t>
            </a:r>
          </a:p>
          <a:p>
            <a:r>
              <a:rPr lang="cs-CZ" sz="1200" dirty="0">
                <a:latin typeface="Berlin Sans FB" pitchFamily="34" charset="0"/>
              </a:rPr>
              <a:t>Ten, jehož tak dlouho hledáš, je nyní na cestě k tobě. Poletí dnem a nocí a v ruce bude držet znamení: zlaté jablko. </a:t>
            </a:r>
          </a:p>
        </p:txBody>
      </p:sp>
    </p:spTree>
    <p:extLst>
      <p:ext uri="{BB962C8B-B14F-4D97-AF65-F5344CB8AC3E}">
        <p14:creationId xmlns:p14="http://schemas.microsoft.com/office/powerpoint/2010/main" val="493266137"/>
      </p:ext>
    </p:extLst>
  </p:cSld>
  <p:clrMapOvr>
    <a:masterClrMapping/>
  </p:clrMapOvr>
  <mc:AlternateContent xmlns:mc="http://schemas.openxmlformats.org/markup-compatibility/2006" xmlns:p14="http://schemas.microsoft.com/office/powerpoint/2010/main">
    <mc:Choice Requires="p14">
      <p:transition spd="slow" p14:dur="3250">
        <p14:ferris dir="l"/>
        <p:sndAc>
          <p:stSnd>
            <p:snd r:embed="rId2" name="chimes.wav"/>
          </p:stSnd>
        </p:sndAc>
      </p:transition>
    </mc:Choice>
    <mc:Fallback xmlns="">
      <p:transition spd="slow">
        <p:fade/>
        <p:sndAc>
          <p:stSnd>
            <p:snd r:embed="rId4" name="chimes.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5788" y="285750"/>
            <a:ext cx="2799062" cy="2207146"/>
          </a:xfrm>
          <a:prstGeom prst="rect">
            <a:avLst/>
          </a:prstGeom>
          <a:ln>
            <a:noFill/>
          </a:ln>
          <a:effectLst>
            <a:outerShdw blurRad="292100" dist="139700" dir="2700000" algn="tl" rotWithShape="0">
              <a:srgbClr val="333333">
                <a:alpha val="65000"/>
              </a:srgbClr>
            </a:outerShdw>
          </a:effectLst>
        </p:spPr>
      </p:pic>
      <p:sp>
        <p:nvSpPr>
          <p:cNvPr id="3" name="Oválný popisek 2"/>
          <p:cNvSpPr/>
          <p:nvPr/>
        </p:nvSpPr>
        <p:spPr>
          <a:xfrm>
            <a:off x="4139952" y="302487"/>
            <a:ext cx="4104456" cy="2232248"/>
          </a:xfrm>
          <a:prstGeom prst="wedgeEllipseCallout">
            <a:avLst>
              <a:gd name="adj1" fmla="val -95270"/>
              <a:gd name="adj2" fmla="val 1072"/>
            </a:avLst>
          </a:prstGeom>
        </p:spPr>
        <p:style>
          <a:lnRef idx="3">
            <a:schemeClr val="lt1"/>
          </a:lnRef>
          <a:fillRef idx="1">
            <a:schemeClr val="accent2"/>
          </a:fillRef>
          <a:effectRef idx="1">
            <a:schemeClr val="accent2"/>
          </a:effectRef>
          <a:fontRef idx="minor">
            <a:schemeClr val="lt1"/>
          </a:fontRef>
        </p:style>
        <p:txBody>
          <a:bodyPr rtlCol="0" anchor="ctr"/>
          <a:lstStyle/>
          <a:p>
            <a:pPr algn="ctr"/>
            <a:r>
              <a:rPr lang="cs-CZ" sz="2400" dirty="0" smtClean="0">
                <a:latin typeface="AR CENA" pitchFamily="2" charset="0"/>
              </a:rPr>
              <a:t>Kterou z následujících obálek bys vybral pro knížku, ze které byl předešlý úryvek?</a:t>
            </a:r>
            <a:endParaRPr lang="cs-CZ" sz="2400" dirty="0">
              <a:latin typeface="AR CENA" pitchFamily="2" charset="0"/>
            </a:endParaRPr>
          </a:p>
        </p:txBody>
      </p:sp>
      <p:pic>
        <p:nvPicPr>
          <p:cNvPr id="4" name="Obrázek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5788" y="2777302"/>
            <a:ext cx="1825972" cy="2888356"/>
          </a:xfrm>
          <a:prstGeom prst="rect">
            <a:avLst/>
          </a:prstGeom>
        </p:spPr>
      </p:pic>
      <p:pic>
        <p:nvPicPr>
          <p:cNvPr id="5" name="Obrázek 4"/>
          <p:cNvPicPr>
            <a:picLocks noChangeAspect="1"/>
          </p:cNvPicPr>
          <p:nvPr/>
        </p:nvPicPr>
        <p:blipFill rotWithShape="1">
          <a:blip r:embed="rId5">
            <a:extLst>
              <a:ext uri="{28A0092B-C50C-407E-A947-70E740481C1C}">
                <a14:useLocalDpi xmlns:a14="http://schemas.microsoft.com/office/drawing/2010/main" val="0"/>
              </a:ext>
            </a:extLst>
          </a:blip>
          <a:srcRect l="8842" t="8478" r="5764" b="6961"/>
          <a:stretch/>
        </p:blipFill>
        <p:spPr>
          <a:xfrm>
            <a:off x="3215402" y="2798618"/>
            <a:ext cx="1952343" cy="2882374"/>
          </a:xfrm>
          <a:prstGeom prst="rect">
            <a:avLst/>
          </a:prstGeom>
        </p:spPr>
      </p:pic>
      <p:pic>
        <p:nvPicPr>
          <p:cNvPr id="7" name="Obrázek 6"/>
          <p:cNvPicPr>
            <a:picLocks noChangeAspect="1"/>
          </p:cNvPicPr>
          <p:nvPr/>
        </p:nvPicPr>
        <p:blipFill rotWithShape="1">
          <a:blip r:embed="rId6">
            <a:extLst>
              <a:ext uri="{28A0092B-C50C-407E-A947-70E740481C1C}">
                <a14:useLocalDpi xmlns:a14="http://schemas.microsoft.com/office/drawing/2010/main" val="0"/>
              </a:ext>
            </a:extLst>
          </a:blip>
          <a:srcRect l="26670" t="27759" r="26670" b="27759"/>
          <a:stretch/>
        </p:blipFill>
        <p:spPr>
          <a:xfrm>
            <a:off x="6275830" y="2890158"/>
            <a:ext cx="1683280" cy="2662643"/>
          </a:xfrm>
          <a:prstGeom prst="rect">
            <a:avLst/>
          </a:prstGeom>
        </p:spPr>
      </p:pic>
      <p:sp>
        <p:nvSpPr>
          <p:cNvPr id="9" name="TextovéPole 8"/>
          <p:cNvSpPr txBox="1"/>
          <p:nvPr/>
        </p:nvSpPr>
        <p:spPr>
          <a:xfrm>
            <a:off x="4156183" y="5736201"/>
            <a:ext cx="576064" cy="707886"/>
          </a:xfrm>
          <a:prstGeom prst="rect">
            <a:avLst/>
          </a:prstGeom>
          <a:noFill/>
        </p:spPr>
        <p:txBody>
          <a:bodyPr wrap="square" rtlCol="0">
            <a:spAutoFit/>
          </a:bodyPr>
          <a:lstStyle/>
          <a:p>
            <a:r>
              <a:rPr lang="cs-CZ" sz="4000" dirty="0" smtClean="0">
                <a:latin typeface="AR CENA" pitchFamily="2" charset="0"/>
              </a:rPr>
              <a:t>S</a:t>
            </a:r>
            <a:endParaRPr lang="cs-CZ" sz="4000" dirty="0">
              <a:latin typeface="AR CENA" pitchFamily="2" charset="0"/>
            </a:endParaRPr>
          </a:p>
        </p:txBody>
      </p:sp>
      <p:sp>
        <p:nvSpPr>
          <p:cNvPr id="10" name="TextovéPole 9"/>
          <p:cNvSpPr txBox="1"/>
          <p:nvPr/>
        </p:nvSpPr>
        <p:spPr>
          <a:xfrm>
            <a:off x="1102730" y="5736201"/>
            <a:ext cx="550292" cy="707886"/>
          </a:xfrm>
          <a:prstGeom prst="rect">
            <a:avLst/>
          </a:prstGeom>
          <a:noFill/>
        </p:spPr>
        <p:txBody>
          <a:bodyPr wrap="square" rtlCol="0">
            <a:spAutoFit/>
          </a:bodyPr>
          <a:lstStyle/>
          <a:p>
            <a:r>
              <a:rPr lang="cs-CZ" sz="4000" dirty="0" smtClean="0">
                <a:latin typeface="AR CENA" pitchFamily="2" charset="0"/>
              </a:rPr>
              <a:t>K</a:t>
            </a:r>
            <a:endParaRPr lang="cs-CZ" sz="4000" dirty="0">
              <a:latin typeface="AR CENA" pitchFamily="2" charset="0"/>
            </a:endParaRPr>
          </a:p>
        </p:txBody>
      </p:sp>
      <p:sp>
        <p:nvSpPr>
          <p:cNvPr id="11" name="TextovéPole 10"/>
          <p:cNvSpPr txBox="1"/>
          <p:nvPr/>
        </p:nvSpPr>
        <p:spPr>
          <a:xfrm>
            <a:off x="6948057" y="5680992"/>
            <a:ext cx="576064" cy="707886"/>
          </a:xfrm>
          <a:prstGeom prst="rect">
            <a:avLst/>
          </a:prstGeom>
          <a:noFill/>
        </p:spPr>
        <p:txBody>
          <a:bodyPr wrap="square" rtlCol="0">
            <a:spAutoFit/>
          </a:bodyPr>
          <a:lstStyle/>
          <a:p>
            <a:r>
              <a:rPr lang="cs-CZ" sz="4000" dirty="0" smtClean="0">
                <a:latin typeface="AR CENA" pitchFamily="2" charset="0"/>
              </a:rPr>
              <a:t>Z</a:t>
            </a:r>
            <a:endParaRPr lang="cs-CZ" sz="4000" dirty="0">
              <a:latin typeface="AR CENA" pitchFamily="2" charset="0"/>
            </a:endParaRPr>
          </a:p>
        </p:txBody>
      </p:sp>
    </p:spTree>
    <p:extLst>
      <p:ext uri="{BB962C8B-B14F-4D97-AF65-F5344CB8AC3E}">
        <p14:creationId xmlns:p14="http://schemas.microsoft.com/office/powerpoint/2010/main" val="1641100767"/>
      </p:ext>
    </p:extLst>
  </p:cSld>
  <p:clrMapOvr>
    <a:masterClrMapping/>
  </p:clrMapOvr>
  <mc:AlternateContent xmlns:mc="http://schemas.openxmlformats.org/markup-compatibility/2006" xmlns:p14="http://schemas.microsoft.com/office/powerpoint/2010/main">
    <mc:Choice Requires="p14">
      <p:transition spd="slow" p14:dur="3250">
        <p14:ferris dir="l"/>
        <p:sndAc>
          <p:stSnd>
            <p:snd r:embed="rId2" name="chimes.wav"/>
          </p:stSnd>
        </p:sndAc>
      </p:transition>
    </mc:Choice>
    <mc:Fallback xmlns="">
      <p:transition spd="slow">
        <p:fade/>
        <p:sndAc>
          <p:stSnd>
            <p:snd r:embed="rId7" name="chimes.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additive="base">
                                        <p:cTn id="21" dur="500" fill="hold"/>
                                        <p:tgtEl>
                                          <p:spTgt spid="4"/>
                                        </p:tgtEl>
                                        <p:attrNameLst>
                                          <p:attrName>ppt_x</p:attrName>
                                        </p:attrNameLst>
                                      </p:cBhvr>
                                      <p:tavLst>
                                        <p:tav tm="0">
                                          <p:val>
                                            <p:strVal val="#ppt_x"/>
                                          </p:val>
                                        </p:tav>
                                        <p:tav tm="100000">
                                          <p:val>
                                            <p:strVal val="#ppt_x"/>
                                          </p:val>
                                        </p:tav>
                                      </p:tavLst>
                                    </p:anim>
                                    <p:anim calcmode="lin" valueType="num">
                                      <p:cBhvr additive="base">
                                        <p:cTn id="2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 calcmode="lin" valueType="num">
                                      <p:cBhvr additive="base">
                                        <p:cTn id="27" dur="500" fill="hold"/>
                                        <p:tgtEl>
                                          <p:spTgt spid="5"/>
                                        </p:tgtEl>
                                        <p:attrNameLst>
                                          <p:attrName>ppt_x</p:attrName>
                                        </p:attrNameLst>
                                      </p:cBhvr>
                                      <p:tavLst>
                                        <p:tav tm="0">
                                          <p:val>
                                            <p:strVal val="#ppt_x"/>
                                          </p:val>
                                        </p:tav>
                                        <p:tav tm="100000">
                                          <p:val>
                                            <p:strVal val="#ppt_x"/>
                                          </p:val>
                                        </p:tav>
                                      </p:tavLst>
                                    </p:anim>
                                    <p:anim calcmode="lin" valueType="num">
                                      <p:cBhvr additive="base">
                                        <p:cTn id="2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7"/>
                                        </p:tgtEl>
                                        <p:attrNameLst>
                                          <p:attrName>style.visibility</p:attrName>
                                        </p:attrNameLst>
                                      </p:cBhvr>
                                      <p:to>
                                        <p:strVal val="visible"/>
                                      </p:to>
                                    </p:set>
                                    <p:anim calcmode="lin" valueType="num">
                                      <p:cBhvr additive="base">
                                        <p:cTn id="33" dur="500" fill="hold"/>
                                        <p:tgtEl>
                                          <p:spTgt spid="7"/>
                                        </p:tgtEl>
                                        <p:attrNameLst>
                                          <p:attrName>ppt_x</p:attrName>
                                        </p:attrNameLst>
                                      </p:cBhvr>
                                      <p:tavLst>
                                        <p:tav tm="0">
                                          <p:val>
                                            <p:strVal val="#ppt_x"/>
                                          </p:val>
                                        </p:tav>
                                        <p:tav tm="100000">
                                          <p:val>
                                            <p:strVal val="#ppt_x"/>
                                          </p:val>
                                        </p:tav>
                                      </p:tavLst>
                                    </p:anim>
                                    <p:anim calcmode="lin" valueType="num">
                                      <p:cBhvr additive="base">
                                        <p:cTn id="3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5787" y="525227"/>
            <a:ext cx="2799063" cy="2207146"/>
          </a:xfrm>
          <a:prstGeom prst="rect">
            <a:avLst/>
          </a:prstGeom>
          <a:ln>
            <a:noFill/>
          </a:ln>
          <a:effectLst>
            <a:outerShdw blurRad="292100" dist="139700" dir="2700000" algn="tl" rotWithShape="0">
              <a:srgbClr val="333333">
                <a:alpha val="65000"/>
              </a:srgbClr>
            </a:outerShdw>
          </a:effectLst>
        </p:spPr>
      </p:pic>
      <p:sp>
        <p:nvSpPr>
          <p:cNvPr id="4" name="Oválný popisek 3"/>
          <p:cNvSpPr/>
          <p:nvPr/>
        </p:nvSpPr>
        <p:spPr>
          <a:xfrm>
            <a:off x="4644008" y="525227"/>
            <a:ext cx="3600400" cy="1895661"/>
          </a:xfrm>
          <a:prstGeom prst="wedgeEllipseCallout">
            <a:avLst>
              <a:gd name="adj1" fmla="val -119782"/>
              <a:gd name="adj2" fmla="val 6179"/>
            </a:avLst>
          </a:prstGeom>
        </p:spPr>
        <p:style>
          <a:lnRef idx="3">
            <a:schemeClr val="lt1"/>
          </a:lnRef>
          <a:fillRef idx="1">
            <a:schemeClr val="accent2"/>
          </a:fillRef>
          <a:effectRef idx="1">
            <a:schemeClr val="accent2"/>
          </a:effectRef>
          <a:fontRef idx="minor">
            <a:schemeClr val="lt1"/>
          </a:fontRef>
        </p:style>
        <p:txBody>
          <a:bodyPr rtlCol="0" anchor="ctr"/>
          <a:lstStyle/>
          <a:p>
            <a:pPr algn="ctr"/>
            <a:r>
              <a:rPr lang="cs-CZ" sz="2800" dirty="0" smtClean="0">
                <a:latin typeface="AR CENA" pitchFamily="2" charset="0"/>
              </a:rPr>
              <a:t>Jaký vztah byl mezi Bossem a jeho tetou a strýcem?</a:t>
            </a:r>
            <a:endParaRPr lang="cs-CZ" sz="2800" dirty="0">
              <a:latin typeface="AR CENA" pitchFamily="2" charset="0"/>
            </a:endParaRPr>
          </a:p>
        </p:txBody>
      </p:sp>
      <p:sp>
        <p:nvSpPr>
          <p:cNvPr id="5" name="TextovéPole 4"/>
          <p:cNvSpPr txBox="1"/>
          <p:nvPr/>
        </p:nvSpPr>
        <p:spPr>
          <a:xfrm>
            <a:off x="1224610" y="3533466"/>
            <a:ext cx="4320480" cy="523220"/>
          </a:xfrm>
          <a:prstGeom prst="rect">
            <a:avLst/>
          </a:prstGeom>
          <a:noFill/>
        </p:spPr>
        <p:txBody>
          <a:bodyPr wrap="square" rtlCol="0">
            <a:spAutoFit/>
          </a:bodyPr>
          <a:lstStyle/>
          <a:p>
            <a:r>
              <a:rPr lang="cs-CZ" sz="2800" dirty="0" smtClean="0">
                <a:latin typeface="AR CENA" pitchFamily="2" charset="0"/>
              </a:rPr>
              <a:t>A – I když je zlobil, měli ho rádi.</a:t>
            </a:r>
            <a:endParaRPr lang="cs-CZ" sz="2800" dirty="0">
              <a:latin typeface="AR CENA" pitchFamily="2" charset="0"/>
            </a:endParaRPr>
          </a:p>
        </p:txBody>
      </p:sp>
      <p:sp>
        <p:nvSpPr>
          <p:cNvPr id="6" name="TextovéPole 5"/>
          <p:cNvSpPr txBox="1"/>
          <p:nvPr/>
        </p:nvSpPr>
        <p:spPr>
          <a:xfrm>
            <a:off x="2195736" y="4365104"/>
            <a:ext cx="5184576" cy="523220"/>
          </a:xfrm>
          <a:prstGeom prst="rect">
            <a:avLst/>
          </a:prstGeom>
          <a:noFill/>
        </p:spPr>
        <p:txBody>
          <a:bodyPr wrap="square" rtlCol="0">
            <a:spAutoFit/>
          </a:bodyPr>
          <a:lstStyle/>
          <a:p>
            <a:r>
              <a:rPr lang="cs-CZ" sz="2800" dirty="0" smtClean="0">
                <a:latin typeface="AR CENA" pitchFamily="2" charset="0"/>
              </a:rPr>
              <a:t>E- Byli to jeho pěstouni.</a:t>
            </a:r>
            <a:endParaRPr lang="cs-CZ" sz="2800" dirty="0">
              <a:latin typeface="AR CENA" pitchFamily="2" charset="0"/>
            </a:endParaRPr>
          </a:p>
        </p:txBody>
      </p:sp>
      <p:sp>
        <p:nvSpPr>
          <p:cNvPr id="7" name="TextovéPole 6"/>
          <p:cNvSpPr txBox="1"/>
          <p:nvPr/>
        </p:nvSpPr>
        <p:spPr>
          <a:xfrm>
            <a:off x="3059832" y="5229200"/>
            <a:ext cx="5400600" cy="954107"/>
          </a:xfrm>
          <a:prstGeom prst="rect">
            <a:avLst/>
          </a:prstGeom>
          <a:noFill/>
        </p:spPr>
        <p:txBody>
          <a:bodyPr wrap="square" rtlCol="0">
            <a:spAutoFit/>
          </a:bodyPr>
          <a:lstStyle/>
          <a:p>
            <a:r>
              <a:rPr lang="cs-CZ" sz="2800" dirty="0" smtClean="0">
                <a:latin typeface="AR CENA" pitchFamily="2" charset="0"/>
              </a:rPr>
              <a:t>N – Bosse jim byl na obtíž a chovali se k němu necitelně.</a:t>
            </a:r>
            <a:endParaRPr lang="cs-CZ" sz="2800" dirty="0">
              <a:latin typeface="AR CENA" pitchFamily="2" charset="0"/>
            </a:endParaRPr>
          </a:p>
        </p:txBody>
      </p:sp>
    </p:spTree>
    <p:extLst>
      <p:ext uri="{BB962C8B-B14F-4D97-AF65-F5344CB8AC3E}">
        <p14:creationId xmlns:p14="http://schemas.microsoft.com/office/powerpoint/2010/main" val="388276271"/>
      </p:ext>
    </p:extLst>
  </p:cSld>
  <p:clrMapOvr>
    <a:masterClrMapping/>
  </p:clrMapOvr>
  <mc:AlternateContent xmlns:mc="http://schemas.openxmlformats.org/markup-compatibility/2006" xmlns:p14="http://schemas.microsoft.com/office/powerpoint/2010/main">
    <mc:Choice Requires="p14">
      <p:transition spd="slow" p14:dur="3250">
        <p14:ferris dir="l"/>
        <p:sndAc>
          <p:stSnd>
            <p:snd r:embed="rId2" name="chimes.wav"/>
          </p:stSnd>
        </p:sndAc>
      </p:transition>
    </mc:Choice>
    <mc:Fallback xmlns="">
      <p:transition spd="slow">
        <p:fade/>
        <p:sndAc>
          <p:stSnd>
            <p:snd r:embed="rId4" name="chimes.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 calcmode="lin" valueType="num">
                                      <p:cBhvr additive="base">
                                        <p:cTn id="21" dur="500" fill="hold"/>
                                        <p:tgtEl>
                                          <p:spTgt spid="5"/>
                                        </p:tgtEl>
                                        <p:attrNameLst>
                                          <p:attrName>ppt_x</p:attrName>
                                        </p:attrNameLst>
                                      </p:cBhvr>
                                      <p:tavLst>
                                        <p:tav tm="0">
                                          <p:val>
                                            <p:strVal val="#ppt_x"/>
                                          </p:val>
                                        </p:tav>
                                        <p:tav tm="100000">
                                          <p:val>
                                            <p:strVal val="#ppt_x"/>
                                          </p:val>
                                        </p:tav>
                                      </p:tavLst>
                                    </p:anim>
                                    <p:anim calcmode="lin" valueType="num">
                                      <p:cBhvr additive="base">
                                        <p:cTn id="2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 calcmode="lin" valueType="num">
                                      <p:cBhvr additive="base">
                                        <p:cTn id="27" dur="500" fill="hold"/>
                                        <p:tgtEl>
                                          <p:spTgt spid="6"/>
                                        </p:tgtEl>
                                        <p:attrNameLst>
                                          <p:attrName>ppt_x</p:attrName>
                                        </p:attrNameLst>
                                      </p:cBhvr>
                                      <p:tavLst>
                                        <p:tav tm="0">
                                          <p:val>
                                            <p:strVal val="#ppt_x"/>
                                          </p:val>
                                        </p:tav>
                                        <p:tav tm="100000">
                                          <p:val>
                                            <p:strVal val="#ppt_x"/>
                                          </p:val>
                                        </p:tav>
                                      </p:tavLst>
                                    </p:anim>
                                    <p:anim calcmode="lin" valueType="num">
                                      <p:cBhvr additive="base">
                                        <p:cTn id="2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7"/>
                                        </p:tgtEl>
                                        <p:attrNameLst>
                                          <p:attrName>style.visibility</p:attrName>
                                        </p:attrNameLst>
                                      </p:cBhvr>
                                      <p:to>
                                        <p:strVal val="visible"/>
                                      </p:to>
                                    </p:set>
                                    <p:anim calcmode="lin" valueType="num">
                                      <p:cBhvr additive="base">
                                        <p:cTn id="33" dur="500" fill="hold"/>
                                        <p:tgtEl>
                                          <p:spTgt spid="7"/>
                                        </p:tgtEl>
                                        <p:attrNameLst>
                                          <p:attrName>ppt_x</p:attrName>
                                        </p:attrNameLst>
                                      </p:cBhvr>
                                      <p:tavLst>
                                        <p:tav tm="0">
                                          <p:val>
                                            <p:strVal val="#ppt_x"/>
                                          </p:val>
                                        </p:tav>
                                        <p:tav tm="100000">
                                          <p:val>
                                            <p:strVal val="#ppt_x"/>
                                          </p:val>
                                        </p:tav>
                                      </p:tavLst>
                                    </p:anim>
                                    <p:anim calcmode="lin" valueType="num">
                                      <p:cBhvr additive="base">
                                        <p:cTn id="3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P spid="6" grpId="0"/>
      <p:bldP spid="7"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23528" y="836712"/>
            <a:ext cx="3164339" cy="2495178"/>
          </a:xfrm>
          <a:prstGeom prst="rect">
            <a:avLst/>
          </a:prstGeom>
          <a:ln>
            <a:noFill/>
          </a:ln>
          <a:effectLst>
            <a:outerShdw blurRad="292100" dist="139700" dir="2700000" algn="tl" rotWithShape="0">
              <a:srgbClr val="333333">
                <a:alpha val="65000"/>
              </a:srgbClr>
            </a:outerShdw>
          </a:effectLst>
        </p:spPr>
      </p:pic>
      <p:sp>
        <p:nvSpPr>
          <p:cNvPr id="3" name="Oválný popisek 2"/>
          <p:cNvSpPr/>
          <p:nvPr/>
        </p:nvSpPr>
        <p:spPr>
          <a:xfrm>
            <a:off x="3779912" y="188640"/>
            <a:ext cx="4968552" cy="4032448"/>
          </a:xfrm>
          <a:prstGeom prst="wedgeEllipseCallout">
            <a:avLst>
              <a:gd name="adj1" fmla="val -87678"/>
              <a:gd name="adj2" fmla="val -7361"/>
            </a:avLst>
          </a:prstGeom>
        </p:spPr>
        <p:style>
          <a:lnRef idx="3">
            <a:schemeClr val="lt1"/>
          </a:lnRef>
          <a:fillRef idx="1">
            <a:schemeClr val="accent2"/>
          </a:fillRef>
          <a:effectRef idx="1">
            <a:schemeClr val="accent2"/>
          </a:effectRef>
          <a:fontRef idx="minor">
            <a:schemeClr val="lt1"/>
          </a:fontRef>
        </p:style>
        <p:txBody>
          <a:bodyPr rtlCol="0" anchor="ctr"/>
          <a:lstStyle/>
          <a:p>
            <a:pPr algn="ctr"/>
            <a:r>
              <a:rPr lang="cs-CZ" sz="2400" dirty="0" smtClean="0">
                <a:latin typeface="AR CENA" pitchFamily="2" charset="0"/>
              </a:rPr>
              <a:t>Tak </a:t>
            </a:r>
            <a:r>
              <a:rPr lang="cs-CZ" sz="2400" dirty="0">
                <a:latin typeface="AR CENA" pitchFamily="2" charset="0"/>
              </a:rPr>
              <a:t>už jsi vyluštil tajenku?</a:t>
            </a:r>
          </a:p>
          <a:p>
            <a:pPr algn="ctr"/>
            <a:r>
              <a:rPr lang="cs-CZ" sz="2400" dirty="0">
                <a:latin typeface="AR CENA" pitchFamily="2" charset="0"/>
              </a:rPr>
              <a:t>Po kterém slavném autorovi pohádek se jmenuje prestižní literární cena?</a:t>
            </a:r>
          </a:p>
          <a:p>
            <a:pPr algn="ctr"/>
            <a:endParaRPr lang="cs-CZ" dirty="0"/>
          </a:p>
        </p:txBody>
      </p:sp>
      <p:sp>
        <p:nvSpPr>
          <p:cNvPr id="4" name="Oválný popisek 3"/>
          <p:cNvSpPr/>
          <p:nvPr/>
        </p:nvSpPr>
        <p:spPr>
          <a:xfrm>
            <a:off x="1619672" y="3861048"/>
            <a:ext cx="5544616" cy="1872208"/>
          </a:xfrm>
          <a:prstGeom prst="wedgeEllipseCallout">
            <a:avLst>
              <a:gd name="adj1" fmla="val -48319"/>
              <a:gd name="adj2" fmla="val -144703"/>
            </a:avLst>
          </a:prstGeom>
        </p:spPr>
        <p:style>
          <a:lnRef idx="3">
            <a:schemeClr val="lt1"/>
          </a:lnRef>
          <a:fillRef idx="1">
            <a:schemeClr val="accent2"/>
          </a:fillRef>
          <a:effectRef idx="1">
            <a:schemeClr val="accent2"/>
          </a:effectRef>
          <a:fontRef idx="minor">
            <a:schemeClr val="lt1"/>
          </a:fontRef>
        </p:style>
        <p:txBody>
          <a:bodyPr rtlCol="0" anchor="ctr"/>
          <a:lstStyle/>
          <a:p>
            <a:pPr algn="ctr"/>
            <a:r>
              <a:rPr lang="cs-CZ" sz="2400" dirty="0">
                <a:latin typeface="AR CENA" pitchFamily="2" charset="0"/>
              </a:rPr>
              <a:t>Snad se ti se mnou a mými hrdiny líbilo a rád si přečteš některou z mých knížek.</a:t>
            </a:r>
          </a:p>
        </p:txBody>
      </p:sp>
    </p:spTree>
    <p:extLst>
      <p:ext uri="{BB962C8B-B14F-4D97-AF65-F5344CB8AC3E}">
        <p14:creationId xmlns:p14="http://schemas.microsoft.com/office/powerpoint/2010/main" val="131436646"/>
      </p:ext>
    </p:extLst>
  </p:cSld>
  <p:clrMapOvr>
    <a:masterClrMapping/>
  </p:clrMapOvr>
  <mc:AlternateContent xmlns:mc="http://schemas.openxmlformats.org/markup-compatibility/2006" xmlns:p14="http://schemas.microsoft.com/office/powerpoint/2010/main">
    <mc:Choice Requires="p14">
      <p:transition spd="slow" p14:dur="3250">
        <p14:ferris dir="l"/>
        <p:sndAc>
          <p:stSnd>
            <p:snd r:embed="rId2" name="chimes.wav"/>
          </p:stSnd>
        </p:sndAc>
      </p:transition>
    </mc:Choice>
    <mc:Fallback xmlns="">
      <p:transition spd="slow">
        <p:fade/>
        <p:sndAc>
          <p:stSnd>
            <p:snd r:embed="rId4" name="chimes.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fade">
                                      <p:cBhvr>
                                        <p:cTn id="21" dur="1000"/>
                                        <p:tgtEl>
                                          <p:spTgt spid="4"/>
                                        </p:tgtEl>
                                      </p:cBhvr>
                                    </p:animEffect>
                                    <p:anim calcmode="lin" valueType="num">
                                      <p:cBhvr>
                                        <p:cTn id="22" dur="1000" fill="hold"/>
                                        <p:tgtEl>
                                          <p:spTgt spid="4"/>
                                        </p:tgtEl>
                                        <p:attrNameLst>
                                          <p:attrName>ppt_x</p:attrName>
                                        </p:attrNameLst>
                                      </p:cBhvr>
                                      <p:tavLst>
                                        <p:tav tm="0">
                                          <p:val>
                                            <p:strVal val="#ppt_x"/>
                                          </p:val>
                                        </p:tav>
                                        <p:tav tm="100000">
                                          <p:val>
                                            <p:strVal val="#ppt_x"/>
                                          </p:val>
                                        </p:tav>
                                      </p:tavLst>
                                    </p:anim>
                                    <p:anim calcmode="lin" valueType="num">
                                      <p:cBhvr>
                                        <p:cTn id="2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95736" y="476672"/>
            <a:ext cx="4752528" cy="5213443"/>
          </a:xfrm>
          <a:prstGeom prst="rect">
            <a:avLst/>
          </a:prstGeom>
        </p:spPr>
      </p:pic>
      <p:sp>
        <p:nvSpPr>
          <p:cNvPr id="3" name="TextovéPole 2"/>
          <p:cNvSpPr txBox="1"/>
          <p:nvPr/>
        </p:nvSpPr>
        <p:spPr>
          <a:xfrm>
            <a:off x="2195736" y="5805264"/>
            <a:ext cx="4752528" cy="584775"/>
          </a:xfrm>
          <a:prstGeom prst="rect">
            <a:avLst/>
          </a:prstGeom>
          <a:noFill/>
        </p:spPr>
        <p:txBody>
          <a:bodyPr wrap="square" rtlCol="0">
            <a:spAutoFit/>
          </a:bodyPr>
          <a:lstStyle/>
          <a:p>
            <a:r>
              <a:rPr lang="cs-CZ" sz="3200" b="1" dirty="0" smtClean="0">
                <a:ln w="10541" cmpd="sng">
                  <a:solidFill>
                    <a:srgbClr val="7D7D7D">
                      <a:tint val="100000"/>
                      <a:shade val="100000"/>
                      <a:satMod val="110000"/>
                    </a:srgbClr>
                  </a:solidFill>
                  <a:prstDash val="solid"/>
                </a:ln>
                <a:latin typeface="Berlin Sans FB Demi" pitchFamily="34" charset="0"/>
              </a:rPr>
              <a:t>Hans Christian Andersen</a:t>
            </a:r>
            <a:endParaRPr lang="cs-CZ" sz="3200" dirty="0">
              <a:latin typeface="Berlin Sans FB Demi" pitchFamily="34" charset="0"/>
            </a:endParaRPr>
          </a:p>
        </p:txBody>
      </p:sp>
    </p:spTree>
    <p:extLst>
      <p:ext uri="{BB962C8B-B14F-4D97-AF65-F5344CB8AC3E}">
        <p14:creationId xmlns:p14="http://schemas.microsoft.com/office/powerpoint/2010/main" val="2647726635"/>
      </p:ext>
    </p:extLst>
  </p:cSld>
  <p:clrMapOvr>
    <a:masterClrMapping/>
  </p:clrMapOvr>
  <mc:AlternateContent xmlns:mc="http://schemas.openxmlformats.org/markup-compatibility/2006" xmlns:p14="http://schemas.microsoft.com/office/powerpoint/2010/main">
    <mc:Choice Requires="p14">
      <p:transition spd="slow">
        <p14:ferris dir="l"/>
        <p:sndAc>
          <p:stSnd>
            <p:snd r:embed="rId2" name="drumroll.wav"/>
          </p:stSnd>
        </p:sndAc>
      </p:transition>
    </mc:Choice>
    <mc:Fallback xmlns="">
      <p:transition spd="slow">
        <p:fade/>
        <p:sndAc>
          <p:stSnd>
            <p:snd r:embed="rId4" name="drumroll.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arn(inVertical)">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39552" y="260648"/>
            <a:ext cx="7992888" cy="739940"/>
          </a:xfrm>
        </p:spPr>
        <p:txBody>
          <a:bodyPr>
            <a:normAutofit fontScale="90000"/>
          </a:bodyPr>
          <a:lstStyle/>
          <a:p>
            <a:r>
              <a:rPr lang="cs-CZ" dirty="0"/>
              <a:t>C</a:t>
            </a:r>
            <a:r>
              <a:rPr lang="cs-CZ" dirty="0" smtClean="0"/>
              <a:t>itace</a:t>
            </a:r>
            <a:endParaRPr lang="cs-CZ" dirty="0"/>
          </a:p>
        </p:txBody>
      </p:sp>
      <p:sp>
        <p:nvSpPr>
          <p:cNvPr id="3" name="Zástupný symbol pro obsah 2"/>
          <p:cNvSpPr>
            <a:spLocks noGrp="1"/>
          </p:cNvSpPr>
          <p:nvPr>
            <p:ph idx="1"/>
          </p:nvPr>
        </p:nvSpPr>
        <p:spPr>
          <a:xfrm>
            <a:off x="323528" y="1628800"/>
            <a:ext cx="8435280" cy="4929411"/>
          </a:xfrm>
        </p:spPr>
        <p:txBody>
          <a:bodyPr>
            <a:normAutofit lnSpcReduction="10000"/>
          </a:bodyPr>
          <a:lstStyle/>
          <a:p>
            <a:pPr marL="0" indent="0">
              <a:buNone/>
            </a:pPr>
            <a:r>
              <a:rPr lang="cs-CZ" sz="1200" dirty="0" smtClean="0">
                <a:effectLst/>
              </a:rPr>
              <a:t>Obrázky:</a:t>
            </a:r>
          </a:p>
          <a:p>
            <a:pPr marL="0" indent="0">
              <a:buNone/>
            </a:pPr>
            <a:r>
              <a:rPr lang="cs-CZ" sz="1200" dirty="0" smtClean="0">
                <a:effectLst/>
              </a:rPr>
              <a:t>File:Lindgren 1960.jpg. In </a:t>
            </a:r>
            <a:r>
              <a:rPr lang="cs-CZ" sz="1200" i="1" dirty="0" err="1" smtClean="0">
                <a:effectLst/>
              </a:rPr>
              <a:t>Wikipedia</a:t>
            </a:r>
            <a:r>
              <a:rPr lang="cs-CZ" sz="1200" i="1" dirty="0" smtClean="0">
                <a:effectLst/>
              </a:rPr>
              <a:t> : </a:t>
            </a:r>
            <a:r>
              <a:rPr lang="cs-CZ" sz="1200" i="1" dirty="0" err="1" smtClean="0">
                <a:effectLst/>
              </a:rPr>
              <a:t>the</a:t>
            </a:r>
            <a:r>
              <a:rPr lang="cs-CZ" sz="1200" i="1" dirty="0" smtClean="0">
                <a:effectLst/>
              </a:rPr>
              <a:t> free </a:t>
            </a:r>
            <a:r>
              <a:rPr lang="cs-CZ" sz="1200" i="1" dirty="0" err="1" smtClean="0">
                <a:effectLst/>
              </a:rPr>
              <a:t>encyclopedia</a:t>
            </a:r>
            <a:r>
              <a:rPr lang="cs-CZ" sz="1200" dirty="0" smtClean="0">
                <a:effectLst/>
              </a:rPr>
              <a:t> [online]. St. </a:t>
            </a:r>
            <a:r>
              <a:rPr lang="cs-CZ" sz="1200" dirty="0" err="1" smtClean="0">
                <a:effectLst/>
              </a:rPr>
              <a:t>Petersburg</a:t>
            </a:r>
            <a:r>
              <a:rPr lang="cs-CZ" sz="1200" dirty="0" smtClean="0">
                <a:effectLst/>
              </a:rPr>
              <a:t> (Florida) : </a:t>
            </a:r>
            <a:r>
              <a:rPr lang="cs-CZ" sz="1200" dirty="0" err="1" smtClean="0">
                <a:effectLst/>
              </a:rPr>
              <a:t>Wikipedia</a:t>
            </a:r>
            <a:r>
              <a:rPr lang="cs-CZ" sz="1200" dirty="0" smtClean="0">
                <a:effectLst/>
              </a:rPr>
              <a:t> </a:t>
            </a:r>
            <a:r>
              <a:rPr lang="cs-CZ" sz="1200" dirty="0" err="1" smtClean="0">
                <a:effectLst/>
              </a:rPr>
              <a:t>Foundation</a:t>
            </a:r>
            <a:r>
              <a:rPr lang="cs-CZ" sz="1200" dirty="0" smtClean="0">
                <a:effectLst/>
              </a:rPr>
              <a:t>, [cit. 2011-11-13]. Dostupné z WWW: &lt;http://en.wikipedia.org/wiki/File:Lindgren_1960.jpg&gt;.</a:t>
            </a:r>
          </a:p>
          <a:p>
            <a:pPr marL="0" indent="0">
              <a:buNone/>
            </a:pPr>
            <a:r>
              <a:rPr lang="cs-CZ" sz="1200" dirty="0" smtClean="0"/>
              <a:t>Fotografie z filmu Ronja, dcera  loupežníka. Filmklub.sk</a:t>
            </a:r>
            <a:r>
              <a:rPr lang="cs-CZ" sz="1200" dirty="0"/>
              <a:t>. [online]. [cit. </a:t>
            </a:r>
            <a:r>
              <a:rPr lang="cs-CZ" sz="1200" dirty="0" smtClean="0"/>
              <a:t>2011-11-13]. Dostupné z http</a:t>
            </a:r>
            <a:r>
              <a:rPr lang="cs-CZ" sz="1200" dirty="0"/>
              <a:t>://www.filmklub.sk/m/movie_stills.php?id=11153 </a:t>
            </a:r>
            <a:endParaRPr lang="cs-CZ" sz="1200" dirty="0" smtClean="0"/>
          </a:p>
          <a:p>
            <a:pPr marL="0" indent="0">
              <a:buNone/>
            </a:pPr>
            <a:r>
              <a:rPr lang="cs-CZ" sz="1200" dirty="0" smtClean="0"/>
              <a:t>Obálka </a:t>
            </a:r>
            <a:r>
              <a:rPr lang="cs-CZ" sz="1200" dirty="0" err="1" smtClean="0"/>
              <a:t>Kalle</a:t>
            </a:r>
            <a:r>
              <a:rPr lang="cs-CZ" sz="1200" dirty="0" smtClean="0"/>
              <a:t> má podezření. </a:t>
            </a:r>
            <a:r>
              <a:rPr lang="cs-CZ" sz="1200" dirty="0"/>
              <a:t>Http://knihy.abz.cz/obchod/autor-</a:t>
            </a:r>
            <a:r>
              <a:rPr lang="cs-CZ" sz="1200" dirty="0" err="1"/>
              <a:t>lindgrenova</a:t>
            </a:r>
            <a:r>
              <a:rPr lang="cs-CZ" sz="1200" dirty="0"/>
              <a:t>-</a:t>
            </a:r>
            <a:r>
              <a:rPr lang="cs-CZ" sz="1200" dirty="0" err="1"/>
              <a:t>astrid-lindgrenova</a:t>
            </a:r>
            <a:r>
              <a:rPr lang="cs-CZ" sz="1200" dirty="0"/>
              <a:t>. </a:t>
            </a:r>
            <a:r>
              <a:rPr lang="cs-CZ" sz="1200" i="1" dirty="0"/>
              <a:t>Knihy.abz.cz</a:t>
            </a:r>
            <a:r>
              <a:rPr lang="cs-CZ" sz="1200" dirty="0"/>
              <a:t> [online]. [cit. </a:t>
            </a:r>
            <a:r>
              <a:rPr lang="cs-CZ" sz="1200" dirty="0" smtClean="0"/>
              <a:t>2011-11-13]. </a:t>
            </a:r>
            <a:r>
              <a:rPr lang="cs-CZ" sz="1200" dirty="0"/>
              <a:t>Dostupné </a:t>
            </a:r>
            <a:r>
              <a:rPr lang="cs-CZ" sz="1200" dirty="0">
                <a:solidFill>
                  <a:schemeClr val="tx1"/>
                </a:solidFill>
              </a:rPr>
              <a:t>z: </a:t>
            </a:r>
            <a:r>
              <a:rPr lang="cs-CZ" sz="1200" dirty="0">
                <a:solidFill>
                  <a:schemeClr val="tx1"/>
                </a:solidFill>
                <a:hlinkClick r:id="rId3"/>
              </a:rPr>
              <a:t>http://</a:t>
            </a:r>
            <a:r>
              <a:rPr lang="cs-CZ" sz="1200" dirty="0" smtClean="0">
                <a:solidFill>
                  <a:schemeClr val="tx1"/>
                </a:solidFill>
                <a:hlinkClick r:id="rId3"/>
              </a:rPr>
              <a:t>knihy.abz.cz/imgs/products/img_235893_main.jpg</a:t>
            </a:r>
            <a:endParaRPr lang="cs-CZ" sz="1200" dirty="0" smtClean="0">
              <a:solidFill>
                <a:schemeClr val="tx1"/>
              </a:solidFill>
            </a:endParaRPr>
          </a:p>
          <a:p>
            <a:pPr marL="0" indent="0">
              <a:buNone/>
            </a:pPr>
            <a:r>
              <a:rPr lang="cs-CZ" sz="1200" dirty="0" smtClean="0"/>
              <a:t>Obálka </a:t>
            </a:r>
            <a:r>
              <a:rPr lang="cs-CZ" sz="1200" dirty="0" err="1"/>
              <a:t>Mio</a:t>
            </a:r>
            <a:r>
              <a:rPr lang="cs-CZ" sz="1200" dirty="0"/>
              <a:t>, můj </a:t>
            </a:r>
            <a:r>
              <a:rPr lang="cs-CZ" sz="1200" dirty="0" err="1"/>
              <a:t>Mio</a:t>
            </a:r>
            <a:r>
              <a:rPr lang="cs-CZ" sz="1200" dirty="0"/>
              <a:t>. Http://knihy.abz.cz/obchod/autor-</a:t>
            </a:r>
            <a:r>
              <a:rPr lang="cs-CZ" sz="1200" dirty="0" err="1"/>
              <a:t>lindgrenova</a:t>
            </a:r>
            <a:r>
              <a:rPr lang="cs-CZ" sz="1200" dirty="0"/>
              <a:t>-</a:t>
            </a:r>
            <a:r>
              <a:rPr lang="cs-CZ" sz="1200" dirty="0" err="1"/>
              <a:t>astrid-lindgrenova</a:t>
            </a:r>
            <a:r>
              <a:rPr lang="cs-CZ" sz="1200" dirty="0"/>
              <a:t>. </a:t>
            </a:r>
            <a:r>
              <a:rPr lang="cs-CZ" sz="1200" i="1" dirty="0"/>
              <a:t>Knihy.abz.cz</a:t>
            </a:r>
            <a:r>
              <a:rPr lang="cs-CZ" sz="1200" dirty="0"/>
              <a:t> [online]. [cit. 2011-11-13]. </a:t>
            </a:r>
            <a:r>
              <a:rPr lang="cs-CZ" sz="1200" dirty="0" smtClean="0"/>
              <a:t>Dostupné </a:t>
            </a:r>
            <a:r>
              <a:rPr lang="cs-CZ" sz="1200" dirty="0"/>
              <a:t>z WWW</a:t>
            </a:r>
            <a:r>
              <a:rPr lang="cs-CZ" sz="1200" dirty="0" smtClean="0"/>
              <a:t>:  </a:t>
            </a:r>
            <a:r>
              <a:rPr lang="cs-CZ" sz="1200" u="sng" dirty="0" smtClean="0">
                <a:hlinkClick r:id="rId4"/>
              </a:rPr>
              <a:t>http://knihy.abz.cz/imgs/products/img_176058_main.jpg</a:t>
            </a:r>
            <a:endParaRPr lang="cs-CZ" sz="1200" dirty="0" smtClean="0"/>
          </a:p>
          <a:p>
            <a:pPr marL="0" indent="0">
              <a:buNone/>
            </a:pPr>
            <a:r>
              <a:rPr lang="cs-CZ" sz="1200" dirty="0" smtClean="0"/>
              <a:t>Obálka Děti z </a:t>
            </a:r>
            <a:r>
              <a:rPr lang="cs-CZ" sz="1200" dirty="0" err="1" smtClean="0"/>
              <a:t>Bullerbynu</a:t>
            </a:r>
            <a:r>
              <a:rPr lang="cs-CZ" sz="1200" dirty="0" smtClean="0"/>
              <a:t>.</a:t>
            </a:r>
            <a:r>
              <a:rPr lang="cs-CZ" sz="1200" dirty="0"/>
              <a:t> Http://knihy.abz.cz/obchod/autor-</a:t>
            </a:r>
            <a:r>
              <a:rPr lang="cs-CZ" sz="1200" dirty="0" err="1"/>
              <a:t>lindgrenova</a:t>
            </a:r>
            <a:r>
              <a:rPr lang="cs-CZ" sz="1200" dirty="0"/>
              <a:t>-</a:t>
            </a:r>
            <a:r>
              <a:rPr lang="cs-CZ" sz="1200" dirty="0" err="1"/>
              <a:t>astrid-lindgrenova</a:t>
            </a:r>
            <a:r>
              <a:rPr lang="cs-CZ" sz="1200" dirty="0"/>
              <a:t>. </a:t>
            </a:r>
            <a:r>
              <a:rPr lang="cs-CZ" sz="1200" i="1" dirty="0"/>
              <a:t>Knihy.abz.cz</a:t>
            </a:r>
            <a:r>
              <a:rPr lang="cs-CZ" sz="1200" dirty="0"/>
              <a:t> [online]. [cit. 2011-11-13</a:t>
            </a:r>
            <a:r>
              <a:rPr lang="cs-CZ" sz="1200" dirty="0" smtClean="0"/>
              <a:t>]. Dostupné z WWW</a:t>
            </a:r>
            <a:r>
              <a:rPr lang="cs-CZ" sz="1200" dirty="0"/>
              <a:t>: </a:t>
            </a:r>
            <a:r>
              <a:rPr lang="cs-CZ" sz="1200" dirty="0">
                <a:hlinkClick r:id="rId5"/>
              </a:rPr>
              <a:t>http://</a:t>
            </a:r>
            <a:r>
              <a:rPr lang="cs-CZ" sz="1200" dirty="0" smtClean="0">
                <a:hlinkClick r:id="rId5"/>
              </a:rPr>
              <a:t>knihy.abz.cz/imgs/products/img_165372_main.jpg</a:t>
            </a:r>
            <a:endParaRPr lang="cs-CZ" sz="1200" dirty="0" smtClean="0"/>
          </a:p>
          <a:p>
            <a:pPr marL="0" indent="0">
              <a:buNone/>
            </a:pPr>
            <a:r>
              <a:rPr lang="cs-CZ" sz="1200" dirty="0" smtClean="0"/>
              <a:t>File:Andersen-hc.jpg</a:t>
            </a:r>
            <a:r>
              <a:rPr lang="cs-CZ" sz="1200" dirty="0"/>
              <a:t>. In </a:t>
            </a:r>
            <a:r>
              <a:rPr lang="cs-CZ" sz="1200" i="1" dirty="0" err="1"/>
              <a:t>Wikipedia</a:t>
            </a:r>
            <a:r>
              <a:rPr lang="cs-CZ" sz="1200" i="1" dirty="0"/>
              <a:t> : </a:t>
            </a:r>
            <a:r>
              <a:rPr lang="cs-CZ" sz="1200" i="1" dirty="0" err="1"/>
              <a:t>the</a:t>
            </a:r>
            <a:r>
              <a:rPr lang="cs-CZ" sz="1200" i="1" dirty="0"/>
              <a:t> free </a:t>
            </a:r>
            <a:r>
              <a:rPr lang="cs-CZ" sz="1200" i="1" dirty="0" err="1"/>
              <a:t>encyclopedia</a:t>
            </a:r>
            <a:r>
              <a:rPr lang="cs-CZ" sz="1200" dirty="0"/>
              <a:t> [online]. St. </a:t>
            </a:r>
            <a:r>
              <a:rPr lang="cs-CZ" sz="1200" dirty="0" err="1"/>
              <a:t>Petersburg</a:t>
            </a:r>
            <a:r>
              <a:rPr lang="cs-CZ" sz="1200" dirty="0"/>
              <a:t> (Florida) : </a:t>
            </a:r>
            <a:r>
              <a:rPr lang="cs-CZ" sz="1200" dirty="0" err="1"/>
              <a:t>Wikipedia</a:t>
            </a:r>
            <a:r>
              <a:rPr lang="cs-CZ" sz="1200" dirty="0"/>
              <a:t> </a:t>
            </a:r>
            <a:r>
              <a:rPr lang="cs-CZ" sz="1200" dirty="0" err="1"/>
              <a:t>Foundation</a:t>
            </a:r>
            <a:r>
              <a:rPr lang="cs-CZ" sz="1200" dirty="0"/>
              <a:t>, [cit. </a:t>
            </a:r>
            <a:r>
              <a:rPr lang="cs-CZ" sz="1200" dirty="0" smtClean="0"/>
              <a:t>2011-11-13]. </a:t>
            </a:r>
            <a:r>
              <a:rPr lang="cs-CZ" sz="1200" dirty="0"/>
              <a:t>Dostupné z WWW: &lt;http://en.wikipedia.org/wiki/</a:t>
            </a:r>
            <a:r>
              <a:rPr lang="cs-CZ" sz="1200" dirty="0" err="1"/>
              <a:t>File:Andersen-hc.jpg</a:t>
            </a:r>
            <a:r>
              <a:rPr lang="cs-CZ" sz="1200" dirty="0" smtClean="0"/>
              <a:t>&gt;.</a:t>
            </a:r>
          </a:p>
          <a:p>
            <a:pPr marL="0" indent="0">
              <a:buNone/>
            </a:pPr>
            <a:r>
              <a:rPr lang="cs-CZ" sz="1200" dirty="0" smtClean="0"/>
              <a:t>Ostatní obrázky: Klipart</a:t>
            </a:r>
          </a:p>
          <a:p>
            <a:pPr marL="0" indent="0">
              <a:buNone/>
            </a:pPr>
            <a:r>
              <a:rPr lang="cs-CZ" sz="1200" dirty="0" smtClean="0"/>
              <a:t>Texty:</a:t>
            </a:r>
          </a:p>
          <a:p>
            <a:pPr marL="0" indent="0">
              <a:buNone/>
            </a:pPr>
            <a:r>
              <a:rPr lang="cs-CZ" sz="1200" dirty="0" smtClean="0">
                <a:latin typeface="Berlin Sans FB" pitchFamily="34" charset="0"/>
                <a:cs typeface="Andalus" pitchFamily="18" charset="-78"/>
              </a:rPr>
              <a:t>LINDGRENOVÁ</a:t>
            </a:r>
            <a:r>
              <a:rPr lang="cs-CZ" sz="1200" dirty="0">
                <a:latin typeface="Berlin Sans FB" pitchFamily="34" charset="0"/>
                <a:cs typeface="Andalus" pitchFamily="18" charset="-78"/>
              </a:rPr>
              <a:t>, </a:t>
            </a:r>
            <a:r>
              <a:rPr lang="cs-CZ" sz="1200" dirty="0" smtClean="0">
                <a:latin typeface="Berlin Sans FB" pitchFamily="34" charset="0"/>
                <a:cs typeface="Andalus" pitchFamily="18" charset="-78"/>
              </a:rPr>
              <a:t>Astrid. </a:t>
            </a:r>
            <a:r>
              <a:rPr lang="cs-CZ" sz="1200" dirty="0" err="1" smtClean="0">
                <a:latin typeface="Berlin Sans FB" pitchFamily="34" charset="0"/>
                <a:cs typeface="Andalus" pitchFamily="18" charset="-78"/>
              </a:rPr>
              <a:t>Pipi</a:t>
            </a:r>
            <a:r>
              <a:rPr lang="cs-CZ" sz="1200" dirty="0" smtClean="0">
                <a:latin typeface="Berlin Sans FB" pitchFamily="34" charset="0"/>
                <a:cs typeface="Andalus" pitchFamily="18" charset="-78"/>
              </a:rPr>
              <a:t> Dlouhá punčocha. Albatros. Praha </a:t>
            </a:r>
            <a:r>
              <a:rPr lang="cs-CZ" sz="1200" dirty="0" smtClean="0">
                <a:latin typeface="Berlin Sans FB" pitchFamily="34" charset="0"/>
                <a:cs typeface="Andalus" pitchFamily="18" charset="-78"/>
              </a:rPr>
              <a:t>2010</a:t>
            </a:r>
            <a:r>
              <a:rPr lang="cs-CZ" sz="1200" dirty="0">
                <a:latin typeface="Berlin Sans FB" pitchFamily="34" charset="0"/>
                <a:cs typeface="Andalus" pitchFamily="18" charset="-78"/>
              </a:rPr>
              <a:t>. </a:t>
            </a:r>
            <a:r>
              <a:rPr lang="cs-CZ" sz="1200" dirty="0" smtClean="0">
                <a:latin typeface="Berlin Sans FB" pitchFamily="34" charset="0"/>
                <a:cs typeface="Andalus" pitchFamily="18" charset="-78"/>
              </a:rPr>
              <a:t>270 </a:t>
            </a:r>
            <a:r>
              <a:rPr lang="cs-CZ" sz="1200" dirty="0">
                <a:latin typeface="Berlin Sans FB" pitchFamily="34" charset="0"/>
                <a:cs typeface="Andalus" pitchFamily="18" charset="-78"/>
              </a:rPr>
              <a:t>s. ISBN 978-80-00-02451-6.</a:t>
            </a:r>
            <a:endParaRPr lang="cs-CZ" sz="1200" dirty="0">
              <a:latin typeface="Berlin Sans FB" pitchFamily="34" charset="0"/>
              <a:cs typeface="Andalus" pitchFamily="18" charset="-78"/>
            </a:endParaRPr>
          </a:p>
          <a:p>
            <a:pPr marL="0" indent="0">
              <a:buNone/>
            </a:pPr>
            <a:r>
              <a:rPr lang="cs-CZ" sz="1200" dirty="0" smtClean="0">
                <a:latin typeface="Berlin Sans FB" pitchFamily="34" charset="0"/>
                <a:cs typeface="Andalus" pitchFamily="18" charset="-78"/>
              </a:rPr>
              <a:t>LINDGRENOVÁ</a:t>
            </a:r>
            <a:r>
              <a:rPr lang="cs-CZ" sz="1200" dirty="0">
                <a:latin typeface="Berlin Sans FB" pitchFamily="34" charset="0"/>
                <a:cs typeface="Andalus" pitchFamily="18" charset="-78"/>
              </a:rPr>
              <a:t>, Astrid. Ronja, dcera </a:t>
            </a:r>
            <a:r>
              <a:rPr lang="cs-CZ" sz="1200" dirty="0" smtClean="0">
                <a:latin typeface="Berlin Sans FB" pitchFamily="34" charset="0"/>
                <a:cs typeface="Andalus" pitchFamily="18" charset="-78"/>
              </a:rPr>
              <a:t>loupežníka. Albatros. Praha </a:t>
            </a:r>
            <a:r>
              <a:rPr lang="cs-CZ" sz="1200" dirty="0" smtClean="0">
                <a:latin typeface="Berlin Sans FB" pitchFamily="34" charset="0"/>
                <a:cs typeface="Andalus" pitchFamily="18" charset="-78"/>
              </a:rPr>
              <a:t>2007</a:t>
            </a:r>
            <a:r>
              <a:rPr lang="cs-CZ" sz="1200" dirty="0">
                <a:latin typeface="Berlin Sans FB" pitchFamily="34" charset="0"/>
                <a:cs typeface="Andalus" pitchFamily="18" charset="-78"/>
              </a:rPr>
              <a:t>. </a:t>
            </a:r>
            <a:r>
              <a:rPr lang="cs-CZ" sz="1200" dirty="0" smtClean="0">
                <a:latin typeface="Berlin Sans FB" pitchFamily="34" charset="0"/>
                <a:cs typeface="Andalus" pitchFamily="18" charset="-78"/>
              </a:rPr>
              <a:t>ISBN 80-00-01965-5.</a:t>
            </a:r>
            <a:endParaRPr lang="cs-CZ" sz="1200" dirty="0" smtClean="0">
              <a:latin typeface="Berlin Sans FB" pitchFamily="34" charset="0"/>
              <a:cs typeface="Andalus" pitchFamily="18" charset="-78"/>
            </a:endParaRPr>
          </a:p>
          <a:p>
            <a:pPr marL="0" indent="0">
              <a:buNone/>
            </a:pPr>
            <a:r>
              <a:rPr lang="cs-CZ" sz="1200" dirty="0" smtClean="0">
                <a:latin typeface="Berlin Sans FB" pitchFamily="34" charset="0"/>
                <a:cs typeface="Andalus" pitchFamily="18" charset="-78"/>
              </a:rPr>
              <a:t>LINDGRENOVÁ</a:t>
            </a:r>
            <a:r>
              <a:rPr lang="cs-CZ" sz="1200" dirty="0">
                <a:latin typeface="Berlin Sans FB" pitchFamily="34" charset="0"/>
                <a:cs typeface="Andalus" pitchFamily="18" charset="-78"/>
              </a:rPr>
              <a:t>, Astrid. </a:t>
            </a:r>
            <a:r>
              <a:rPr lang="cs-CZ" sz="1200" dirty="0" err="1" smtClean="0">
                <a:latin typeface="Berlin Sans FB" pitchFamily="34" charset="0"/>
                <a:cs typeface="Andalus" pitchFamily="18" charset="-78"/>
              </a:rPr>
              <a:t>Mio</a:t>
            </a:r>
            <a:r>
              <a:rPr lang="cs-CZ" sz="1200" dirty="0" smtClean="0">
                <a:latin typeface="Berlin Sans FB" pitchFamily="34" charset="0"/>
                <a:cs typeface="Andalus" pitchFamily="18" charset="-78"/>
              </a:rPr>
              <a:t>, můj </a:t>
            </a:r>
            <a:r>
              <a:rPr lang="cs-CZ" sz="1200" dirty="0" err="1" smtClean="0">
                <a:latin typeface="Berlin Sans FB" pitchFamily="34" charset="0"/>
                <a:cs typeface="Andalus" pitchFamily="18" charset="-78"/>
              </a:rPr>
              <a:t>Mio</a:t>
            </a:r>
            <a:r>
              <a:rPr lang="cs-CZ" sz="1200" dirty="0" smtClean="0">
                <a:latin typeface="Berlin Sans FB" pitchFamily="34" charset="0"/>
                <a:cs typeface="Andalus" pitchFamily="18" charset="-78"/>
              </a:rPr>
              <a:t>. Albatros. Praha 2004</a:t>
            </a:r>
            <a:r>
              <a:rPr lang="cs-CZ" sz="1200" dirty="0" smtClean="0">
                <a:latin typeface="Berlin Sans FB" pitchFamily="34" charset="0"/>
                <a:cs typeface="Andalus" pitchFamily="18" charset="-78"/>
              </a:rPr>
              <a:t>. </a:t>
            </a:r>
            <a:r>
              <a:rPr lang="cs-CZ" sz="1200">
                <a:latin typeface="Berlin Sans FB" pitchFamily="34" charset="0"/>
                <a:cs typeface="Andalus" pitchFamily="18" charset="-78"/>
              </a:rPr>
              <a:t>ISBN </a:t>
            </a:r>
            <a:r>
              <a:rPr lang="cs-CZ" sz="1200">
                <a:latin typeface="Berlin Sans FB" pitchFamily="34" charset="0"/>
                <a:cs typeface="Andalus" pitchFamily="18" charset="-78"/>
              </a:rPr>
              <a:t>80-00-01367-3 </a:t>
            </a:r>
            <a:r>
              <a:rPr lang="cs-CZ" sz="1200" smtClean="0">
                <a:latin typeface="Berlin Sans FB" pitchFamily="34" charset="0"/>
                <a:cs typeface="Andalus" pitchFamily="18" charset="-78"/>
              </a:rPr>
              <a:t>.</a:t>
            </a:r>
            <a:endParaRPr lang="cs-CZ" sz="1200" dirty="0" smtClean="0">
              <a:latin typeface="Berlin Sans FB" pitchFamily="34" charset="0"/>
              <a:cs typeface="Andalus" pitchFamily="18" charset="-78"/>
            </a:endParaRPr>
          </a:p>
          <a:p>
            <a:pPr marL="0" indent="0">
              <a:buNone/>
            </a:pPr>
            <a:r>
              <a:rPr lang="cs-CZ" sz="1200" dirty="0" smtClean="0">
                <a:latin typeface="Berlin Sans FB" pitchFamily="34" charset="0"/>
                <a:cs typeface="Andalus" pitchFamily="18" charset="-78"/>
              </a:rPr>
              <a:t>Další použité zdroje:</a:t>
            </a:r>
          </a:p>
          <a:p>
            <a:pPr marL="0" indent="0">
              <a:buNone/>
            </a:pPr>
            <a:r>
              <a:rPr lang="cs-CZ" sz="1200" dirty="0"/>
              <a:t>Astrid Lindgrenová. In: </a:t>
            </a:r>
            <a:r>
              <a:rPr lang="cs-CZ" sz="1200" i="1" dirty="0" err="1"/>
              <a:t>Wikipedia</a:t>
            </a:r>
            <a:r>
              <a:rPr lang="cs-CZ" sz="1200" dirty="0"/>
              <a:t>: </a:t>
            </a:r>
            <a:r>
              <a:rPr lang="cs-CZ" sz="1200" i="1" dirty="0" err="1"/>
              <a:t>the</a:t>
            </a:r>
            <a:r>
              <a:rPr lang="cs-CZ" sz="1200" i="1" dirty="0"/>
              <a:t> free </a:t>
            </a:r>
            <a:r>
              <a:rPr lang="cs-CZ" sz="1200" i="1" dirty="0" err="1"/>
              <a:t>encyclopedia</a:t>
            </a:r>
            <a:r>
              <a:rPr lang="cs-CZ" sz="1200" dirty="0"/>
              <a:t> [online]. San Francisco (CA): </a:t>
            </a:r>
            <a:r>
              <a:rPr lang="cs-CZ" sz="1200" dirty="0" err="1"/>
              <a:t>Wikimedia</a:t>
            </a:r>
            <a:r>
              <a:rPr lang="cs-CZ" sz="1200" dirty="0"/>
              <a:t> </a:t>
            </a:r>
            <a:r>
              <a:rPr lang="cs-CZ" sz="1200" dirty="0" err="1"/>
              <a:t>Foundation</a:t>
            </a:r>
            <a:r>
              <a:rPr lang="cs-CZ" sz="1200" dirty="0"/>
              <a:t>, 2001- [cit. </a:t>
            </a:r>
            <a:r>
              <a:rPr lang="cs-CZ" sz="1200" dirty="0" smtClean="0"/>
              <a:t>2011-11-11</a:t>
            </a:r>
            <a:r>
              <a:rPr lang="cs-CZ" sz="1200" dirty="0" smtClean="0"/>
              <a:t>]. </a:t>
            </a:r>
            <a:r>
              <a:rPr lang="cs-CZ" sz="1200" dirty="0"/>
              <a:t>Dostupné z: http://cs.wikipedia.org/wiki/Astrid_Lindgren</a:t>
            </a:r>
            <a:endParaRPr lang="cs-CZ" sz="1200" dirty="0" smtClean="0">
              <a:latin typeface="Berlin Sans FB" pitchFamily="34" charset="0"/>
              <a:cs typeface="Andalus" pitchFamily="18" charset="-78"/>
            </a:endParaRPr>
          </a:p>
          <a:p>
            <a:pPr marL="0" indent="0">
              <a:buNone/>
            </a:pPr>
            <a:r>
              <a:rPr lang="cs-CZ" sz="1200" dirty="0" smtClean="0"/>
              <a:t>Podivuhodná </a:t>
            </a:r>
            <a:r>
              <a:rPr lang="cs-CZ" sz="1200" dirty="0"/>
              <a:t>historie knihy Astrid </a:t>
            </a:r>
            <a:r>
              <a:rPr lang="cs-CZ" sz="1200" dirty="0" err="1"/>
              <a:t>Lindgren</a:t>
            </a:r>
            <a:r>
              <a:rPr lang="cs-CZ" sz="1200" dirty="0"/>
              <a:t> - </a:t>
            </a:r>
            <a:r>
              <a:rPr lang="cs-CZ" sz="1200" dirty="0" err="1"/>
              <a:t>Pipi</a:t>
            </a:r>
            <a:r>
              <a:rPr lang="cs-CZ" sz="1200" dirty="0"/>
              <a:t> Dlouhá punčocha. In: </a:t>
            </a:r>
            <a:r>
              <a:rPr lang="cs-CZ" sz="1200" i="1" dirty="0"/>
              <a:t>Www.citarny.cz</a:t>
            </a:r>
            <a:r>
              <a:rPr lang="cs-CZ" sz="1200" dirty="0"/>
              <a:t> [online]. [cit. </a:t>
            </a:r>
            <a:r>
              <a:rPr lang="cs-CZ" sz="1200" dirty="0" smtClean="0"/>
              <a:t>2011-11-11</a:t>
            </a:r>
            <a:r>
              <a:rPr lang="cs-CZ" sz="1200" dirty="0" smtClean="0"/>
              <a:t>]. </a:t>
            </a:r>
            <a:r>
              <a:rPr lang="cs-CZ" sz="1200" dirty="0"/>
              <a:t>Dostupné z: http://www.citarny.cz/index.php?option=com_content&amp;view=article&amp;id=2049:podivuhodna-historie-knihy-astrid-lindgren--pipi-dlouha-punocha&amp;catid=19:beletrie&amp;Itemid=4159 </a:t>
            </a:r>
          </a:p>
          <a:p>
            <a:pPr marL="0" indent="0">
              <a:buNone/>
            </a:pPr>
            <a:endParaRPr lang="cs-CZ" sz="1200" dirty="0" smtClean="0">
              <a:latin typeface="Berlin Sans FB" pitchFamily="34" charset="0"/>
              <a:cs typeface="Andalus" pitchFamily="18" charset="-78"/>
            </a:endParaRPr>
          </a:p>
          <a:p>
            <a:pPr marL="0" indent="0">
              <a:buNone/>
            </a:pPr>
            <a:endParaRPr lang="cs-CZ" sz="1200" dirty="0">
              <a:latin typeface="Berlin Sans FB" pitchFamily="34" charset="0"/>
              <a:cs typeface="Andalus" pitchFamily="18" charset="-78"/>
            </a:endParaRPr>
          </a:p>
          <a:p>
            <a:pPr marL="0" indent="0">
              <a:buNone/>
            </a:pPr>
            <a:endParaRPr lang="cs-CZ" sz="1200" dirty="0" smtClean="0">
              <a:latin typeface="Berlin Sans FB" pitchFamily="34" charset="0"/>
              <a:cs typeface="Andalus" pitchFamily="18" charset="-78"/>
            </a:endParaRPr>
          </a:p>
          <a:p>
            <a:pPr marL="0" indent="0">
              <a:buNone/>
            </a:pPr>
            <a:endParaRPr lang="cs-CZ" sz="1200" dirty="0">
              <a:latin typeface="Berlin Sans FB" pitchFamily="34" charset="0"/>
              <a:cs typeface="Andalus" pitchFamily="18" charset="-78"/>
            </a:endParaRPr>
          </a:p>
          <a:p>
            <a:pPr marL="0" indent="0">
              <a:buNone/>
            </a:pPr>
            <a:endParaRPr lang="cs-CZ" sz="1200" dirty="0">
              <a:latin typeface="Berlin Sans FB" pitchFamily="34" charset="0"/>
              <a:cs typeface="Andalus" pitchFamily="18" charset="-78"/>
            </a:endParaRPr>
          </a:p>
          <a:p>
            <a:pPr marL="0" indent="0">
              <a:buNone/>
            </a:pPr>
            <a:endParaRPr lang="cs-CZ" sz="1200" dirty="0" smtClean="0"/>
          </a:p>
          <a:p>
            <a:pPr marL="0" indent="0">
              <a:buNone/>
            </a:pPr>
            <a:endParaRPr lang="cs-CZ" sz="1200" dirty="0" smtClean="0"/>
          </a:p>
          <a:p>
            <a:pPr marL="0" indent="0">
              <a:buNone/>
            </a:pPr>
            <a:endParaRPr lang="cs-CZ" sz="1200" dirty="0"/>
          </a:p>
          <a:p>
            <a:pPr marL="0" indent="0">
              <a:buNone/>
            </a:pPr>
            <a:endParaRPr lang="cs-CZ" sz="1200" dirty="0" smtClean="0"/>
          </a:p>
          <a:p>
            <a:pPr marL="0" indent="0">
              <a:buNone/>
            </a:pPr>
            <a:endParaRPr lang="cs-CZ" sz="1200" dirty="0" smtClean="0"/>
          </a:p>
          <a:p>
            <a:pPr marL="0" indent="0">
              <a:buNone/>
            </a:pPr>
            <a:endParaRPr lang="cs-CZ" sz="1200" dirty="0" smtClean="0"/>
          </a:p>
          <a:p>
            <a:pPr marL="0" indent="0">
              <a:buNone/>
            </a:pPr>
            <a:endParaRPr lang="cs-CZ" sz="1200" dirty="0" smtClean="0"/>
          </a:p>
          <a:p>
            <a:pPr marL="0" indent="0">
              <a:buNone/>
            </a:pPr>
            <a:endParaRPr lang="cs-CZ" sz="1200" dirty="0" smtClean="0">
              <a:effectLst/>
            </a:endParaRPr>
          </a:p>
          <a:p>
            <a:pPr marL="0" indent="0">
              <a:buNone/>
            </a:pPr>
            <a:endParaRPr lang="cs-CZ" sz="1200" dirty="0" smtClean="0"/>
          </a:p>
          <a:p>
            <a:pPr marL="0" indent="0">
              <a:buNone/>
            </a:pPr>
            <a:endParaRPr lang="cs-CZ" dirty="0"/>
          </a:p>
        </p:txBody>
      </p:sp>
    </p:spTree>
    <p:extLst>
      <p:ext uri="{BB962C8B-B14F-4D97-AF65-F5344CB8AC3E}">
        <p14:creationId xmlns:p14="http://schemas.microsoft.com/office/powerpoint/2010/main" val="1736046019"/>
      </p:ext>
    </p:extLst>
  </p:cSld>
  <p:clrMapOvr>
    <a:masterClrMapping/>
  </p:clrMapOvr>
  <mc:AlternateContent xmlns:mc="http://schemas.openxmlformats.org/markup-compatibility/2006" xmlns:p14="http://schemas.microsoft.com/office/powerpoint/2010/main">
    <mc:Choice Requires="p14">
      <p:transition spd="slow" p14:dur="3250">
        <p14:ferris dir="l"/>
        <p:sndAc>
          <p:stSnd>
            <p:snd r:embed="rId2" name="chimes.wav"/>
          </p:stSnd>
        </p:sndAc>
      </p:transition>
    </mc:Choice>
    <mc:Fallback xmlns="">
      <p:transition spd="slow">
        <p:fade/>
        <p:sndAc>
          <p:stSnd>
            <p:snd r:embed="rId6" name="chimes.wav"/>
          </p:stSnd>
        </p:sndAc>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YamatoPainting">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Yamato Painting">
      <a:majorFont>
        <a:latin typeface="Calibri"/>
        <a:ea typeface=""/>
        <a:cs typeface=""/>
        <a:font script="Jpan" typeface="ＭＳ Ｐゴシック"/>
        <a:font script="Hang" typeface="맑은 고딕"/>
        <a:font script="Hans" typeface="黑体"/>
        <a:font script="Hant" typeface="微軟正黑體"/>
        <a:font script="Arab" typeface="Tahoma"/>
        <a:font script="Hebr" typeface="Tahoma"/>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alibri"/>
        <a:ea typeface=""/>
        <a:cs typeface=""/>
        <a:font script="Jpan" typeface="ＭＳ Ｐゴシック"/>
        <a:font script="Hang" typeface="맑은 고딕"/>
        <a:font script="Hans" typeface="宋体"/>
        <a:font script="Hant" typeface="微軟正黑體"/>
        <a:font script="Arab" typeface="Tahoma"/>
        <a:font script="Hebr" typeface="Tahoma"/>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Jmění">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hade val="90000"/>
          </a:schemeClr>
        </a:solidFill>
        <a:blipFill>
          <a:blip xmlns:r="http://schemas.openxmlformats.org/officeDocument/2006/relationships" r:embed="rId2">
            <a:duotone>
              <a:schemeClr val="phClr">
                <a:tint val="100000"/>
                <a:shade val="5000"/>
              </a:schemeClr>
              <a:schemeClr val="phClr">
                <a:shade val="100000"/>
              </a:schemeClr>
            </a:duotone>
          </a:blip>
          <a:tile tx="0" ty="0" sx="120000" sy="120000" flip="xy" algn="t"/>
        </a:blipFill>
        <a:blipFill rotWithShape="0">
          <a:blip xmlns:r="http://schemas.openxmlformats.org/officeDocument/2006/relationships" r:embed="rId3">
            <a:duotone>
              <a:schemeClr val="phClr">
                <a:tint val="100000"/>
                <a:shade val="5000"/>
              </a:schemeClr>
              <a:schemeClr val="phClr">
                <a:shade val="100000"/>
              </a:schemeClr>
            </a:duotone>
          </a:blip>
          <a:srcRect/>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TC010219417[[fn=Motiv japonského obrazu]]</Template>
  <TotalTime>667</TotalTime>
  <Words>1942</Words>
  <Application>Microsoft Office PowerPoint</Application>
  <PresentationFormat>Předvádění na obrazovce (4:3)</PresentationFormat>
  <Paragraphs>135</Paragraphs>
  <Slides>23</Slides>
  <Notes>0</Notes>
  <HiddenSlides>0</HiddenSlides>
  <MMClips>0</MMClips>
  <ScaleCrop>false</ScaleCrop>
  <HeadingPairs>
    <vt:vector size="6" baseType="variant">
      <vt:variant>
        <vt:lpstr>Motiv</vt:lpstr>
      </vt:variant>
      <vt:variant>
        <vt:i4>1</vt:i4>
      </vt:variant>
      <vt:variant>
        <vt:lpstr>Vložené servery OLE</vt:lpstr>
      </vt:variant>
      <vt:variant>
        <vt:i4>1</vt:i4>
      </vt:variant>
      <vt:variant>
        <vt:lpstr>Nadpisy snímků</vt:lpstr>
      </vt:variant>
      <vt:variant>
        <vt:i4>23</vt:i4>
      </vt:variant>
    </vt:vector>
  </HeadingPairs>
  <TitlesOfParts>
    <vt:vector size="25" baseType="lpstr">
      <vt:lpstr>YamatoPainting</vt:lpstr>
      <vt:lpstr>Prezentace</vt:lpstr>
      <vt:lpstr>Prezentace aplikace PowerPoint</vt:lpstr>
      <vt:lpstr>Anotace</vt:lpstr>
      <vt:lpstr>Čí jméno nese ve svém názvu prestižnější cena pro autory dětských knížek?</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Citace</vt:lpstr>
    </vt:vector>
  </TitlesOfParts>
  <Company>Hewlett-Packard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Klára</dc:creator>
  <cp:lastModifiedBy>Klára</cp:lastModifiedBy>
  <cp:revision>60</cp:revision>
  <dcterms:created xsi:type="dcterms:W3CDTF">2011-11-13T17:13:53Z</dcterms:created>
  <dcterms:modified xsi:type="dcterms:W3CDTF">2012-03-05T18:17:28Z</dcterms:modified>
</cp:coreProperties>
</file>