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8" r:id="rId1"/>
  </p:sldMasterIdLst>
  <p:sldIdLst>
    <p:sldId id="272" r:id="rId2"/>
    <p:sldId id="257" r:id="rId3"/>
    <p:sldId id="258" r:id="rId4"/>
    <p:sldId id="262" r:id="rId5"/>
    <p:sldId id="270" r:id="rId6"/>
    <p:sldId id="269" r:id="rId7"/>
    <p:sldId id="268" r:id="rId8"/>
    <p:sldId id="27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smtClean="0"/>
            <a:t> Počítání s 10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E269FD3-1975-4FE4-806E-DD27FC270DE9}" type="presOf" srcId="{4C35D32F-0EAB-4CD7-82EE-45574DC2A586}" destId="{8BEBB6EC-1DAA-4CAC-8A25-BC0FCBD5DBD5}" srcOrd="0" destOrd="0" presId="urn:microsoft.com/office/officeart/2005/8/layout/target3"/>
    <dgm:cxn modelId="{673BFF21-DCE3-4057-BA83-9434F4F01689}" type="presOf" srcId="{D1D4F407-5343-4D3F-B5B9-D407B03CAEB4}" destId="{AED2198E-93D5-4001-81B4-73124B309672}" srcOrd="1" destOrd="0" presId="urn:microsoft.com/office/officeart/2005/8/layout/target3"/>
    <dgm:cxn modelId="{7DEBF60A-B4FC-48CB-B7BC-EDC4F855F7C6}" type="presOf" srcId="{B651F6E3-6281-48DB-9319-2AEAFDAE7572}" destId="{6BB5E863-4638-4E1D-BFDE-399D028AC4ED}" srcOrd="1" destOrd="0" presId="urn:microsoft.com/office/officeart/2005/8/layout/target3"/>
    <dgm:cxn modelId="{2A9350ED-5F88-4D6B-9362-8B5B6E60F03A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D58C971-0CCB-41F4-9ADC-830B825C5523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831A4D8-AD24-43A7-8EEB-C6AB063D8546}" type="presOf" srcId="{D1B46980-6531-4606-95E6-44980827E919}" destId="{6140AFEC-043D-4C43-A2F9-D0F5331DF3A3}" srcOrd="0" destOrd="0" presId="urn:microsoft.com/office/officeart/2005/8/layout/target3"/>
    <dgm:cxn modelId="{FDE2DCF6-0A30-4C4D-8E79-7F9CEF8AA877}" type="presOf" srcId="{757F3AB3-0718-4624-B441-E567A8F0AB56}" destId="{333A1088-737F-45CB-B68E-254E46348037}" srcOrd="0" destOrd="0" presId="urn:microsoft.com/office/officeart/2005/8/layout/target3"/>
    <dgm:cxn modelId="{C640E3A0-091C-4295-9933-32B939EE1A3F}" type="presOf" srcId="{B651F6E3-6281-48DB-9319-2AEAFDAE7572}" destId="{619D679B-A015-4ECF-8348-D1034C574F40}" srcOrd="0" destOrd="0" presId="urn:microsoft.com/office/officeart/2005/8/layout/target3"/>
    <dgm:cxn modelId="{7BFBD9E4-6F7C-4A7C-AF6F-E331C16FD556}" type="presOf" srcId="{D1B46980-6531-4606-95E6-44980827E919}" destId="{2BE915AB-18AA-4053-B92C-3BFC9ED204BB}" srcOrd="1" destOrd="0" presId="urn:microsoft.com/office/officeart/2005/8/layout/target3"/>
    <dgm:cxn modelId="{D1721B18-D12B-4D06-886A-B844FB365C8C}" type="presOf" srcId="{4C35D32F-0EAB-4CD7-82EE-45574DC2A586}" destId="{890E4F0B-2866-4A3F-A3C7-2A14B1797930}" srcOrd="1" destOrd="0" presId="urn:microsoft.com/office/officeart/2005/8/layout/target3"/>
    <dgm:cxn modelId="{E9041E27-F3E0-4374-8DAB-589155CBF7BF}" type="presOf" srcId="{D8197B8C-B260-4A16-BDF4-0947B075E274}" destId="{25B08C86-7E15-44DC-BE7F-FFB55DD49D12}" srcOrd="0" destOrd="0" presId="urn:microsoft.com/office/officeart/2005/8/layout/target3"/>
    <dgm:cxn modelId="{A0B439CE-CD36-4365-82F4-D4127001DF3B}" type="presParOf" srcId="{333A1088-737F-45CB-B68E-254E46348037}" destId="{F5ABB229-8D3B-4694-996A-96F23CF14429}" srcOrd="0" destOrd="0" presId="urn:microsoft.com/office/officeart/2005/8/layout/target3"/>
    <dgm:cxn modelId="{DF93A0F0-7635-40DE-B2BB-ADF14D76209F}" type="presParOf" srcId="{333A1088-737F-45CB-B68E-254E46348037}" destId="{F41139FD-01EE-4571-8B17-4FB00FC51163}" srcOrd="1" destOrd="0" presId="urn:microsoft.com/office/officeart/2005/8/layout/target3"/>
    <dgm:cxn modelId="{DBC9FCE5-0133-4AC2-AE8B-739391A263EB}" type="presParOf" srcId="{333A1088-737F-45CB-B68E-254E46348037}" destId="{D005CE8C-CC26-4C3E-AC11-E15060ECD759}" srcOrd="2" destOrd="0" presId="urn:microsoft.com/office/officeart/2005/8/layout/target3"/>
    <dgm:cxn modelId="{C79886C5-F8B0-4CA5-B9A7-3434A4CD3486}" type="presParOf" srcId="{333A1088-737F-45CB-B68E-254E46348037}" destId="{2C702D82-9B77-49B7-9568-BB8EB47C3372}" srcOrd="3" destOrd="0" presId="urn:microsoft.com/office/officeart/2005/8/layout/target3"/>
    <dgm:cxn modelId="{53F64BBA-B570-4A4E-A654-73C508731F8E}" type="presParOf" srcId="{333A1088-737F-45CB-B68E-254E46348037}" destId="{A52A0455-90FF-4808-ABD0-F02540D31D5A}" srcOrd="4" destOrd="0" presId="urn:microsoft.com/office/officeart/2005/8/layout/target3"/>
    <dgm:cxn modelId="{67F87ECA-C4D8-40D4-9F0F-D960852B3456}" type="presParOf" srcId="{333A1088-737F-45CB-B68E-254E46348037}" destId="{6140AFEC-043D-4C43-A2F9-D0F5331DF3A3}" srcOrd="5" destOrd="0" presId="urn:microsoft.com/office/officeart/2005/8/layout/target3"/>
    <dgm:cxn modelId="{FB5907BF-9E23-458F-AA0C-14CE10D8D0E4}" type="presParOf" srcId="{333A1088-737F-45CB-B68E-254E46348037}" destId="{9358AC05-5D7D-4327-9F80-1AD486AEA664}" srcOrd="6" destOrd="0" presId="urn:microsoft.com/office/officeart/2005/8/layout/target3"/>
    <dgm:cxn modelId="{C12C87F6-EE74-41BA-80E3-FC4283FDF982}" type="presParOf" srcId="{333A1088-737F-45CB-B68E-254E46348037}" destId="{313FC574-E1CD-4FB4-B054-0B805CE0447D}" srcOrd="7" destOrd="0" presId="urn:microsoft.com/office/officeart/2005/8/layout/target3"/>
    <dgm:cxn modelId="{269B0C05-337B-430F-9A32-EBE3B0A6B78D}" type="presParOf" srcId="{333A1088-737F-45CB-B68E-254E46348037}" destId="{619D679B-A015-4ECF-8348-D1034C574F40}" srcOrd="8" destOrd="0" presId="urn:microsoft.com/office/officeart/2005/8/layout/target3"/>
    <dgm:cxn modelId="{327E32B0-3963-4B61-ABCF-751D591DFD55}" type="presParOf" srcId="{333A1088-737F-45CB-B68E-254E46348037}" destId="{322283A8-4A27-4CDA-BAE3-F381106A9174}" srcOrd="9" destOrd="0" presId="urn:microsoft.com/office/officeart/2005/8/layout/target3"/>
    <dgm:cxn modelId="{0892A329-D882-4BEF-B6C1-1DCD0FAF9B29}" type="presParOf" srcId="{333A1088-737F-45CB-B68E-254E46348037}" destId="{FFC9F71D-1B4F-4AD9-A4A6-86ADEFC8AF5C}" srcOrd="10" destOrd="0" presId="urn:microsoft.com/office/officeart/2005/8/layout/target3"/>
    <dgm:cxn modelId="{79247C4F-F942-4C04-A94E-9DEDFC7E1DA8}" type="presParOf" srcId="{333A1088-737F-45CB-B68E-254E46348037}" destId="{25B08C86-7E15-44DC-BE7F-FFB55DD49D12}" srcOrd="11" destOrd="0" presId="urn:microsoft.com/office/officeart/2005/8/layout/target3"/>
    <dgm:cxn modelId="{696DCD0D-E6D9-402F-91CD-BD5B54A05E57}" type="presParOf" srcId="{333A1088-737F-45CB-B68E-254E46348037}" destId="{76644BE8-9D7C-4C09-B250-3D10AF48CBB7}" srcOrd="12" destOrd="0" presId="urn:microsoft.com/office/officeart/2005/8/layout/target3"/>
    <dgm:cxn modelId="{7B19607A-2398-45D4-B34A-B866A5078A96}" type="presParOf" srcId="{333A1088-737F-45CB-B68E-254E46348037}" destId="{EE85B701-7295-41C0-BA7A-34D3756A2AE6}" srcOrd="13" destOrd="0" presId="urn:microsoft.com/office/officeart/2005/8/layout/target3"/>
    <dgm:cxn modelId="{FDF544A7-BA3D-489E-A5AB-3B6989A0F10A}" type="presParOf" srcId="{333A1088-737F-45CB-B68E-254E46348037}" destId="{8BEBB6EC-1DAA-4CAC-8A25-BC0FCBD5DBD5}" srcOrd="14" destOrd="0" presId="urn:microsoft.com/office/officeart/2005/8/layout/target3"/>
    <dgm:cxn modelId="{D402CE1E-4D61-4631-A6BF-9D747FF7F107}" type="presParOf" srcId="{333A1088-737F-45CB-B68E-254E46348037}" destId="{AED2198E-93D5-4001-81B4-73124B309672}" srcOrd="15" destOrd="0" presId="urn:microsoft.com/office/officeart/2005/8/layout/target3"/>
    <dgm:cxn modelId="{DC4F7A54-084E-4320-BEE5-7A39010D9C86}" type="presParOf" srcId="{333A1088-737F-45CB-B68E-254E46348037}" destId="{2BE915AB-18AA-4053-B92C-3BFC9ED204BB}" srcOrd="16" destOrd="0" presId="urn:microsoft.com/office/officeart/2005/8/layout/target3"/>
    <dgm:cxn modelId="{F7704194-5636-4881-98C7-6FB0C5465BD5}" type="presParOf" srcId="{333A1088-737F-45CB-B68E-254E46348037}" destId="{6BB5E863-4638-4E1D-BFDE-399D028AC4ED}" srcOrd="17" destOrd="0" presId="urn:microsoft.com/office/officeart/2005/8/layout/target3"/>
    <dgm:cxn modelId="{A00F41A2-CE68-45E5-8D94-80C69771C349}" type="presParOf" srcId="{333A1088-737F-45CB-B68E-254E46348037}" destId="{5A5FFA88-C948-4069-8E93-59FA12366E83}" srcOrd="18" destOrd="0" presId="urn:microsoft.com/office/officeart/2005/8/layout/target3"/>
    <dgm:cxn modelId="{7D474B25-BBB3-493C-962A-3DC9D45F1340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997FA9D-F218-40CC-8E43-7B9624F91E00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FEBC8BA-8B1E-4CFA-96C6-EE35B0EDD9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6C66D-CCE8-4BC8-9E1F-CD623FBDE2F1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35EFBA-D7C1-4C49-980B-FF2C8B2BB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75246F44-CE78-4662-BC64-B64B980700AD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B12135C-195E-4A85-BBF8-20D17650B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C44E30-E589-452F-A6C8-21A4417DAB1B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D6D87-9D0C-4A2C-B1E8-2C84E383C4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9BBD32-600E-4244-BD67-48B10A4D781E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5CC54-3878-4837-9FFC-C574728BBB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C3B765-1C68-421E-B131-9CCC1FA5FD89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941A8-B518-49F7-8A77-9779D73C15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8A1EB0-CD5A-477A-9FF9-DC78A1422C5D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C5B41-DFEA-4AC1-AB12-714904192D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A6A0F3-F920-405B-9961-65EB01B80EF3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81FA49-57DD-405A-87BA-1C24EF7A42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4179FCF-7E24-476E-95CB-EC0B3A54A9FC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E64A9E-BF14-43A4-A9A4-1FD76BDC70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D5AAF3-1DD9-465D-956B-A35075135BA1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C3BF3-72CA-4D54-991F-61F946C6BC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0902050-34C0-43A2-9633-2841D135DBCB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FFC56E25-148E-4402-BAF8-D122199FAC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35001127-6C4A-41B1-A286-959D70CD883E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AA07C67-5F35-420B-8C24-213AFFEEE7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1" r:id="rId1"/>
    <p:sldLayoutId id="2147483914" r:id="rId2"/>
    <p:sldLayoutId id="2147483922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3" r:id="rId9"/>
    <p:sldLayoutId id="2147483920" r:id="rId10"/>
    <p:sldLayoutId id="214748392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8" name="Obrázek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charset="0"/>
              <a:buChar char="•"/>
            </a:pPr>
            <a:r>
              <a:rPr lang="cs-CZ" sz="320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charset="0"/>
              <a:buChar char="•"/>
            </a:pPr>
            <a:r>
              <a:rPr lang="cs-CZ" sz="3200" smtClean="0">
                <a:latin typeface="Comic Sans MS" pitchFamily="66" charset="0"/>
                <a:cs typeface="Times New Roman" pitchFamily="18" charset="0"/>
              </a:rPr>
              <a:t>Téma: Počítání s 10 do 20 bez přechodu přes desítku. </a:t>
            </a:r>
          </a:p>
          <a:p>
            <a:pPr eaLnBrk="1" hangingPunct="1">
              <a:buFont typeface="Arial" charset="0"/>
              <a:buChar char="•"/>
            </a:pPr>
            <a:r>
              <a:rPr lang="cs-CZ" sz="320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charset="0"/>
              <a:buChar char="•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0" y="571500"/>
            <a:ext cx="11485563" cy="14668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charset="0"/>
                <a:cs typeface="Arial" charset="0"/>
              </a:rPr>
              <a:t>V         bydlela            a              .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500063" y="2000250"/>
            <a:ext cx="8229600" cy="4324350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b="1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4000" dirty="0" smtClean="0">
                <a:latin typeface="Arial" charset="0"/>
                <a:cs typeface="Arial" charset="0"/>
              </a:rPr>
              <a:t>Na dvorku jim běhalo 10         </a:t>
            </a:r>
            <a:r>
              <a:rPr lang="cs-CZ" dirty="0" smtClean="0"/>
              <a:t>, </a:t>
            </a:r>
          </a:p>
          <a:p>
            <a:pPr marL="274320" indent="-274320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endParaRPr lang="cs-CZ" sz="4000" dirty="0" smtClean="0">
              <a:latin typeface="Arial" charset="0"/>
              <a:cs typeface="Arial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4000" dirty="0" smtClean="0">
                <a:latin typeface="Arial" charset="0"/>
                <a:cs typeface="Arial" charset="0"/>
              </a:rPr>
              <a:t>1          </a:t>
            </a:r>
            <a:r>
              <a:rPr lang="cs-CZ" sz="4000" dirty="0" smtClean="0"/>
              <a:t>a</a:t>
            </a:r>
            <a:r>
              <a:rPr lang="cs-CZ" sz="4000" dirty="0" smtClean="0">
                <a:latin typeface="Arial" charset="0"/>
                <a:cs typeface="Arial" charset="0"/>
              </a:rPr>
              <a:t>   8         </a:t>
            </a:r>
            <a:r>
              <a:rPr lang="cs-CZ" dirty="0" smtClean="0"/>
              <a:t>. </a:t>
            </a:r>
            <a:r>
              <a:rPr lang="cs-CZ" sz="4000" dirty="0" smtClean="0">
                <a:latin typeface="Arial" charset="0"/>
                <a:cs typeface="Arial" charset="0"/>
              </a:rPr>
              <a:t>Kolik  zvířátek </a:t>
            </a:r>
          </a:p>
          <a:p>
            <a:pPr marL="274320" indent="-274320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endParaRPr lang="cs-CZ" sz="4000" dirty="0" smtClean="0">
              <a:latin typeface="Arial" charset="0"/>
              <a:cs typeface="Arial" charset="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Georgia" pitchFamily="18" charset="0"/>
              <a:buNone/>
              <a:defRPr/>
            </a:pPr>
            <a:r>
              <a:rPr lang="cs-CZ" sz="4000" dirty="0" smtClean="0">
                <a:latin typeface="Arial" charset="0"/>
                <a:cs typeface="Arial" charset="0"/>
              </a:rPr>
              <a:t>bylo na dvorku celkem? </a:t>
            </a:r>
          </a:p>
        </p:txBody>
      </p:sp>
      <p:pic>
        <p:nvPicPr>
          <p:cNvPr id="8196" name="Picture 2" descr="C:\Documents and Settings\Vladimír Hofman\Local Settings\Temporary Internet Files\Content.IE5\06QSWSIQ\MC9004134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500063"/>
            <a:ext cx="1214437" cy="145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3" descr="C:\Documents and Settings\Vladimír Hofman\Local Settings\Temporary Internet Files\Content.IE5\06QSWSIQ\MC9001571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5" y="571500"/>
            <a:ext cx="1357313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4" descr="C:\Documents and Settings\Vladimír Hofman\Local Settings\Temporary Internet Files\Content.IE5\RMBC2A0P\MC90015719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75" y="642938"/>
            <a:ext cx="1714500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6" descr="C:\Documents and Settings\Vladimír Hofman\Local Settings\Temporary Internet Files\Content.IE5\06QSWSIQ\MC90002682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00" y="2643188"/>
            <a:ext cx="1143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0" name="Picture 7" descr="C:\Documents and Settings\Vladimír Hofman\Local Settings\Temporary Internet Files\Content.IE5\RMBC2A0P\MC90044141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28688" y="3714750"/>
            <a:ext cx="1285875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Picture 8" descr="C:\Documents and Settings\Vladimír Hofman\Local Settings\Temporary Internet Files\Content.IE5\3LRQT3GG\MP900423092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71875" y="4000500"/>
            <a:ext cx="928688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0"/>
            <a:ext cx="7772400" cy="4572008"/>
          </a:xfrm>
        </p:spPr>
        <p:txBody>
          <a:bodyPr/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3600" dirty="0" smtClean="0"/>
              <a:t>Nakresli počet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slepic: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Nakresli počet kohoutů: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Nakresli počet kuřat: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4214813"/>
            <a:ext cx="9144000" cy="107156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>
              <a:latin typeface="+mj-lt"/>
            </a:endParaRPr>
          </a:p>
          <a:p>
            <a:pPr algn="l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latin typeface="+mj-lt"/>
              </a:rPr>
              <a:t>Výpočet: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2800" dirty="0" smtClean="0">
              <a:latin typeface="+mj-l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>
              <a:defRPr/>
            </a:pPr>
            <a:r>
              <a:rPr lang="cs-CZ" dirty="0" smtClean="0"/>
              <a:t>10 + 1 + 8 = 19</a:t>
            </a:r>
            <a:endParaRPr lang="cs-CZ" dirty="0"/>
          </a:p>
        </p:txBody>
      </p:sp>
      <p:sp>
        <p:nvSpPr>
          <p:cNvPr id="1024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1563" y="1928813"/>
            <a:ext cx="6254750" cy="742950"/>
          </a:xfrm>
        </p:spPr>
        <p:txBody>
          <a:bodyPr/>
          <a:lstStyle/>
          <a:p>
            <a:pPr algn="l"/>
            <a:r>
              <a:rPr lang="cs-CZ" sz="4000" smtClean="0"/>
              <a:t>Správné řešení: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2166" y="306365"/>
            <a:ext cx="7641226" cy="945924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Procvičujeme:</a:t>
            </a: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Počítáme s desítkou: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10 +  6 =                10 + 3 =</a:t>
            </a:r>
            <a:br>
              <a:rPr lang="cs-CZ" smtClean="0"/>
            </a:br>
            <a:r>
              <a:rPr lang="cs-CZ" smtClean="0"/>
              <a:t>10 +  5 =                10 + 2 =</a:t>
            </a:r>
            <a:br>
              <a:rPr lang="cs-CZ" smtClean="0"/>
            </a:br>
            <a:r>
              <a:rPr lang="cs-CZ" smtClean="0"/>
              <a:t>10 +  4 =                10 + 8 =</a:t>
            </a:r>
            <a:br>
              <a:rPr lang="cs-CZ" smtClean="0"/>
            </a:br>
            <a:r>
              <a:rPr lang="cs-CZ" smtClean="0"/>
              <a:t>10 +  7 =                10 + 1 =</a:t>
            </a:r>
            <a:br>
              <a:rPr lang="cs-CZ" smtClean="0"/>
            </a:br>
            <a:r>
              <a:rPr lang="cs-CZ" smtClean="0"/>
              <a:t>10 +10 =                10 + 9 = </a:t>
            </a:r>
            <a:br>
              <a:rPr lang="cs-CZ" smtClean="0"/>
            </a:br>
            <a:endParaRPr lang="cs-CZ" smtClean="0"/>
          </a:p>
        </p:txBody>
      </p:sp>
      <p:pic>
        <p:nvPicPr>
          <p:cNvPr id="11268" name="Picture 4" descr="C:\Documents and Settings\Vladimír Hofman\Local Settings\Temporary Internet Files\Content.IE5\3LRQT3GG\MC90033154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285728"/>
            <a:ext cx="1477974" cy="1485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Řešení: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10 +  6 = 16           10 + 3 = 13</a:t>
            </a:r>
            <a:br>
              <a:rPr lang="cs-CZ" smtClean="0"/>
            </a:br>
            <a:r>
              <a:rPr lang="cs-CZ" smtClean="0"/>
              <a:t>10 +  5 = 15           10 + 2 = 12</a:t>
            </a:r>
            <a:br>
              <a:rPr lang="cs-CZ" smtClean="0"/>
            </a:br>
            <a:r>
              <a:rPr lang="cs-CZ" smtClean="0"/>
              <a:t>10 +  4 = 14           10 + 8 = 18</a:t>
            </a:r>
            <a:br>
              <a:rPr lang="cs-CZ" smtClean="0"/>
            </a:br>
            <a:r>
              <a:rPr lang="cs-CZ" smtClean="0"/>
              <a:t>10 +  7 = 17           10 + 1 = 11</a:t>
            </a:r>
            <a:br>
              <a:rPr lang="cs-CZ" smtClean="0"/>
            </a:br>
            <a:r>
              <a:rPr lang="cs-CZ" smtClean="0"/>
              <a:t>10 +10 = 20            10 + 9 = 19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299</TotalTime>
  <Words>104</Words>
  <Application>Microsoft Office PowerPoint</Application>
  <PresentationFormat>Předvádění na obrazovce (4:3)</PresentationFormat>
  <Paragraphs>25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Snímek 1</vt:lpstr>
      <vt:lpstr>Anotace</vt:lpstr>
      <vt:lpstr>V         bydlela            a              .</vt:lpstr>
      <vt:lpstr>Nakresli počet slepic:   Nakresli počet kohoutů:   Nakresli počet kuřat:</vt:lpstr>
      <vt:lpstr>10 + 1 + 8 = 19</vt:lpstr>
      <vt:lpstr>Procvičujeme:</vt:lpstr>
      <vt:lpstr>Snímek 7</vt:lpstr>
      <vt:lpstr>Snímek 8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 </dc:creator>
  <cp:lastModifiedBy>Vladimír Hofman</cp:lastModifiedBy>
  <cp:revision>24</cp:revision>
  <dcterms:created xsi:type="dcterms:W3CDTF">2011-10-15T10:41:29Z</dcterms:created>
  <dcterms:modified xsi:type="dcterms:W3CDTF">2012-06-25T21:07:28Z</dcterms:modified>
</cp:coreProperties>
</file>