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68" r:id="rId3"/>
    <p:sldId id="260" r:id="rId4"/>
    <p:sldId id="261" r:id="rId5"/>
    <p:sldId id="264" r:id="rId6"/>
    <p:sldId id="262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Počítání s 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65AC610-A733-44B0-8519-CC06DEF9BAE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C873329-0404-4408-863B-7709DB3423CA}" type="presOf" srcId="{4C35D32F-0EAB-4CD7-82EE-45574DC2A586}" destId="{8BEBB6EC-1DAA-4CAC-8A25-BC0FCBD5DBD5}" srcOrd="0" destOrd="0" presId="urn:microsoft.com/office/officeart/2005/8/layout/target3"/>
    <dgm:cxn modelId="{8D36E7B2-70BB-4559-9FF9-77C69849EDBE}" type="presOf" srcId="{B651F6E3-6281-48DB-9319-2AEAFDAE7572}" destId="{6BB5E863-4638-4E1D-BFDE-399D028AC4ED}" srcOrd="1" destOrd="0" presId="urn:microsoft.com/office/officeart/2005/8/layout/target3"/>
    <dgm:cxn modelId="{023C6426-A664-4B2C-B106-C442FE86335C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E4B9800-0976-4ECC-B73D-70756BDFAD5A}" type="presOf" srcId="{D8197B8C-B260-4A16-BDF4-0947B075E274}" destId="{25B08C86-7E15-44DC-BE7F-FFB55DD49D12}" srcOrd="0" destOrd="0" presId="urn:microsoft.com/office/officeart/2005/8/layout/target3"/>
    <dgm:cxn modelId="{F60F8C48-1D2A-44BC-9D51-05642FEA1F8C}" type="presOf" srcId="{757F3AB3-0718-4624-B441-E567A8F0AB56}" destId="{333A1088-737F-45CB-B68E-254E46348037}" srcOrd="0" destOrd="0" presId="urn:microsoft.com/office/officeart/2005/8/layout/target3"/>
    <dgm:cxn modelId="{3F5B6A7F-8A64-48CF-87C7-1514A5CACFC7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A39EA0A-734D-4B37-982E-018A2C071BE9}" type="presOf" srcId="{B651F6E3-6281-48DB-9319-2AEAFDAE7572}" destId="{619D679B-A015-4ECF-8348-D1034C574F40}" srcOrd="0" destOrd="0" presId="urn:microsoft.com/office/officeart/2005/8/layout/target3"/>
    <dgm:cxn modelId="{6B197DBC-0CE0-4751-9AF2-69F6BAD6122C}" type="presOf" srcId="{D1B46980-6531-4606-95E6-44980827E919}" destId="{2BE915AB-18AA-4053-B92C-3BFC9ED204BB}" srcOrd="1" destOrd="0" presId="urn:microsoft.com/office/officeart/2005/8/layout/target3"/>
    <dgm:cxn modelId="{15E66317-0820-4E23-B6BF-567B4D594326}" type="presOf" srcId="{4C35D32F-0EAB-4CD7-82EE-45574DC2A586}" destId="{890E4F0B-2866-4A3F-A3C7-2A14B1797930}" srcOrd="1" destOrd="0" presId="urn:microsoft.com/office/officeart/2005/8/layout/target3"/>
    <dgm:cxn modelId="{DC6F2492-9AD4-4095-A56C-8AC4B6B28DA6}" type="presOf" srcId="{D1D4F407-5343-4D3F-B5B9-D407B03CAEB4}" destId="{D005CE8C-CC26-4C3E-AC11-E15060ECD759}" srcOrd="0" destOrd="0" presId="urn:microsoft.com/office/officeart/2005/8/layout/target3"/>
    <dgm:cxn modelId="{6175C770-ECE9-413F-8EA4-7B4396B61228}" type="presParOf" srcId="{333A1088-737F-45CB-B68E-254E46348037}" destId="{F5ABB229-8D3B-4694-996A-96F23CF14429}" srcOrd="0" destOrd="0" presId="urn:microsoft.com/office/officeart/2005/8/layout/target3"/>
    <dgm:cxn modelId="{34E2896C-DEF7-4B30-AF27-406831314F68}" type="presParOf" srcId="{333A1088-737F-45CB-B68E-254E46348037}" destId="{F41139FD-01EE-4571-8B17-4FB00FC51163}" srcOrd="1" destOrd="0" presId="urn:microsoft.com/office/officeart/2005/8/layout/target3"/>
    <dgm:cxn modelId="{0E71F078-209C-40A9-8EF1-2927BB0E5536}" type="presParOf" srcId="{333A1088-737F-45CB-B68E-254E46348037}" destId="{D005CE8C-CC26-4C3E-AC11-E15060ECD759}" srcOrd="2" destOrd="0" presId="urn:microsoft.com/office/officeart/2005/8/layout/target3"/>
    <dgm:cxn modelId="{B6389921-DC5B-4733-89D8-67DF1DCA281C}" type="presParOf" srcId="{333A1088-737F-45CB-B68E-254E46348037}" destId="{2C702D82-9B77-49B7-9568-BB8EB47C3372}" srcOrd="3" destOrd="0" presId="urn:microsoft.com/office/officeart/2005/8/layout/target3"/>
    <dgm:cxn modelId="{DA0826F0-659F-4F62-89B1-5974E943197E}" type="presParOf" srcId="{333A1088-737F-45CB-B68E-254E46348037}" destId="{A52A0455-90FF-4808-ABD0-F02540D31D5A}" srcOrd="4" destOrd="0" presId="urn:microsoft.com/office/officeart/2005/8/layout/target3"/>
    <dgm:cxn modelId="{291A3E8A-63DC-4993-B49D-CA193EF2B989}" type="presParOf" srcId="{333A1088-737F-45CB-B68E-254E46348037}" destId="{6140AFEC-043D-4C43-A2F9-D0F5331DF3A3}" srcOrd="5" destOrd="0" presId="urn:microsoft.com/office/officeart/2005/8/layout/target3"/>
    <dgm:cxn modelId="{BD0F6719-D4E5-40CF-8F91-46D40EBDEB52}" type="presParOf" srcId="{333A1088-737F-45CB-B68E-254E46348037}" destId="{9358AC05-5D7D-4327-9F80-1AD486AEA664}" srcOrd="6" destOrd="0" presId="urn:microsoft.com/office/officeart/2005/8/layout/target3"/>
    <dgm:cxn modelId="{F7659255-4DBF-4BB0-9EDD-4FCD8AEFBA5D}" type="presParOf" srcId="{333A1088-737F-45CB-B68E-254E46348037}" destId="{313FC574-E1CD-4FB4-B054-0B805CE0447D}" srcOrd="7" destOrd="0" presId="urn:microsoft.com/office/officeart/2005/8/layout/target3"/>
    <dgm:cxn modelId="{6A2193D2-24B3-4162-96D8-08C95FCDCD98}" type="presParOf" srcId="{333A1088-737F-45CB-B68E-254E46348037}" destId="{619D679B-A015-4ECF-8348-D1034C574F40}" srcOrd="8" destOrd="0" presId="urn:microsoft.com/office/officeart/2005/8/layout/target3"/>
    <dgm:cxn modelId="{49C67307-F267-43B7-96BC-880656FC73FD}" type="presParOf" srcId="{333A1088-737F-45CB-B68E-254E46348037}" destId="{322283A8-4A27-4CDA-BAE3-F381106A9174}" srcOrd="9" destOrd="0" presId="urn:microsoft.com/office/officeart/2005/8/layout/target3"/>
    <dgm:cxn modelId="{9F3317A7-B494-479D-A096-6A48E7830911}" type="presParOf" srcId="{333A1088-737F-45CB-B68E-254E46348037}" destId="{FFC9F71D-1B4F-4AD9-A4A6-86ADEFC8AF5C}" srcOrd="10" destOrd="0" presId="urn:microsoft.com/office/officeart/2005/8/layout/target3"/>
    <dgm:cxn modelId="{7EEA604D-CE90-449C-8BCB-963E7E774E1B}" type="presParOf" srcId="{333A1088-737F-45CB-B68E-254E46348037}" destId="{25B08C86-7E15-44DC-BE7F-FFB55DD49D12}" srcOrd="11" destOrd="0" presId="urn:microsoft.com/office/officeart/2005/8/layout/target3"/>
    <dgm:cxn modelId="{2CEA2237-1DC4-47D1-A03A-80546E9E2EB2}" type="presParOf" srcId="{333A1088-737F-45CB-B68E-254E46348037}" destId="{76644BE8-9D7C-4C09-B250-3D10AF48CBB7}" srcOrd="12" destOrd="0" presId="urn:microsoft.com/office/officeart/2005/8/layout/target3"/>
    <dgm:cxn modelId="{AF2C3CE1-FD01-4007-A179-CFAC0C376764}" type="presParOf" srcId="{333A1088-737F-45CB-B68E-254E46348037}" destId="{EE85B701-7295-41C0-BA7A-34D3756A2AE6}" srcOrd="13" destOrd="0" presId="urn:microsoft.com/office/officeart/2005/8/layout/target3"/>
    <dgm:cxn modelId="{53375CC2-2234-4BBA-A2AC-D8085CE529AA}" type="presParOf" srcId="{333A1088-737F-45CB-B68E-254E46348037}" destId="{8BEBB6EC-1DAA-4CAC-8A25-BC0FCBD5DBD5}" srcOrd="14" destOrd="0" presId="urn:microsoft.com/office/officeart/2005/8/layout/target3"/>
    <dgm:cxn modelId="{C2A60DCF-4F51-43FC-BF7E-7EAB1ADFFBC3}" type="presParOf" srcId="{333A1088-737F-45CB-B68E-254E46348037}" destId="{AED2198E-93D5-4001-81B4-73124B309672}" srcOrd="15" destOrd="0" presId="urn:microsoft.com/office/officeart/2005/8/layout/target3"/>
    <dgm:cxn modelId="{CEBD99E1-68D0-4037-A462-EC5907EFF777}" type="presParOf" srcId="{333A1088-737F-45CB-B68E-254E46348037}" destId="{2BE915AB-18AA-4053-B92C-3BFC9ED204BB}" srcOrd="16" destOrd="0" presId="urn:microsoft.com/office/officeart/2005/8/layout/target3"/>
    <dgm:cxn modelId="{13721390-0530-4084-8C87-807B86230A30}" type="presParOf" srcId="{333A1088-737F-45CB-B68E-254E46348037}" destId="{6BB5E863-4638-4E1D-BFDE-399D028AC4ED}" srcOrd="17" destOrd="0" presId="urn:microsoft.com/office/officeart/2005/8/layout/target3"/>
    <dgm:cxn modelId="{249D04DB-1022-4BFB-8B06-8C3E98719D77}" type="presParOf" srcId="{333A1088-737F-45CB-B68E-254E46348037}" destId="{5A5FFA88-C948-4069-8E93-59FA12366E83}" srcOrd="18" destOrd="0" presId="urn:microsoft.com/office/officeart/2005/8/layout/target3"/>
    <dgm:cxn modelId="{B9A0C539-15D1-4ED6-8AA5-2BBFDC0C3551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C109782-E056-4D21-BBED-7F31E1F2052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4466C50-E0C1-46BE-ADBD-0AAA5CEB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2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cs-CZ" sz="320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smtClean="0">
                <a:latin typeface="Comic Sans MS" pitchFamily="66" charset="0"/>
                <a:cs typeface="Times New Roman" pitchFamily="18" charset="0"/>
              </a:rPr>
              <a:t>Téma: Počítání s 10 do 20 bez přechodu přes desítku.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charset="0"/>
              <a:buChar char="•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Babička sebrala v kurníku jeden den 10   </a:t>
            </a:r>
          </a:p>
          <a:p>
            <a:endParaRPr lang="cs-CZ" dirty="0" smtClean="0"/>
          </a:p>
          <a:p>
            <a:r>
              <a:rPr lang="cs-CZ" dirty="0" smtClean="0"/>
              <a:t>                   , druhý den 5                    </a:t>
            </a:r>
          </a:p>
          <a:p>
            <a:endParaRPr lang="cs-CZ" dirty="0" smtClean="0"/>
          </a:p>
          <a:p>
            <a:r>
              <a:rPr lang="cs-CZ" dirty="0" smtClean="0"/>
              <a:t>A třetí den 4                     .</a:t>
            </a:r>
          </a:p>
          <a:p>
            <a:endParaRPr lang="cs-CZ" dirty="0" smtClean="0"/>
          </a:p>
          <a:p>
            <a:r>
              <a:rPr lang="cs-CZ" dirty="0" smtClean="0"/>
              <a:t>Kolik jich sebrala celkem?</a:t>
            </a:r>
            <a:endParaRPr lang="cs-CZ" dirty="0"/>
          </a:p>
        </p:txBody>
      </p:sp>
      <p:pic>
        <p:nvPicPr>
          <p:cNvPr id="2052" name="Picture 4" descr="C:\Documents and Settings\Vladimír Hofman\Local Settings\Temporary Internet Files\Content.IE5\06QSWSIQ\MC9002791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143115"/>
            <a:ext cx="1857388" cy="1285885"/>
          </a:xfrm>
          <a:prstGeom prst="rect">
            <a:avLst/>
          </a:prstGeom>
          <a:noFill/>
        </p:spPr>
      </p:pic>
      <p:pic>
        <p:nvPicPr>
          <p:cNvPr id="8" name="Picture 4" descr="C:\Documents and Settings\Vladimír Hofman\Local Settings\Temporary Internet Files\Content.IE5\06QSWSIQ\MC9002791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2285992"/>
            <a:ext cx="1857388" cy="1285885"/>
          </a:xfrm>
          <a:prstGeom prst="rect">
            <a:avLst/>
          </a:prstGeom>
          <a:noFill/>
        </p:spPr>
      </p:pic>
      <p:pic>
        <p:nvPicPr>
          <p:cNvPr id="9" name="Picture 4" descr="C:\Documents and Settings\Vladimír Hofman\Local Settings\Temporary Internet Files\Content.IE5\06QSWSIQ\MC9002791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3286124"/>
            <a:ext cx="1857388" cy="12858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 správný příklad k této slovní úloze a všechny příklady vypočítej:</a:t>
            </a:r>
          </a:p>
          <a:p>
            <a:endParaRPr lang="cs-CZ" dirty="0" smtClean="0"/>
          </a:p>
          <a:p>
            <a:r>
              <a:rPr lang="cs-CZ" dirty="0" smtClean="0"/>
              <a:t>10 + 2 + 7</a:t>
            </a:r>
          </a:p>
          <a:p>
            <a:endParaRPr lang="cs-CZ" dirty="0" smtClean="0"/>
          </a:p>
          <a:p>
            <a:r>
              <a:rPr lang="cs-CZ" dirty="0" smtClean="0"/>
              <a:t>10 + 8 + 1</a:t>
            </a:r>
          </a:p>
          <a:p>
            <a:endParaRPr lang="cs-CZ" dirty="0" smtClean="0"/>
          </a:p>
          <a:p>
            <a:r>
              <a:rPr lang="cs-CZ" dirty="0" smtClean="0"/>
              <a:t>10 + 5 + 4</a:t>
            </a:r>
          </a:p>
          <a:p>
            <a:endParaRPr lang="cs-CZ" dirty="0" smtClean="0"/>
          </a:p>
          <a:p>
            <a:r>
              <a:rPr lang="cs-CZ" dirty="0" smtClean="0"/>
              <a:t>10 + 1 + 6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071679"/>
            <a:ext cx="6255488" cy="478632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   10 + 2 + 7 = 19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10 + 8 + 1 = 19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</a:t>
            </a:r>
            <a:r>
              <a:rPr lang="cs-CZ" dirty="0" smtClean="0">
                <a:solidFill>
                  <a:schemeClr val="tx1"/>
                </a:solidFill>
              </a:rPr>
              <a:t>10 + 5 + 4 =19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10 + 1 + 6 = 17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000109"/>
            <a:ext cx="6255488" cy="928694"/>
          </a:xfrm>
        </p:spPr>
        <p:txBody>
          <a:bodyPr/>
          <a:lstStyle/>
          <a:p>
            <a:pPr algn="l"/>
            <a:r>
              <a:rPr lang="cs-CZ" sz="3200" dirty="0" smtClean="0"/>
              <a:t>Správné řešení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6" name="Picture 2" descr="C:\Documents and Settings\Vladimír Hofman\Local Settings\Temporary Internet Files\Content.IE5\06QSWSIQ\MC9004108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4071941"/>
            <a:ext cx="928694" cy="10715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</a:p>
          <a:p>
            <a:endParaRPr lang="cs-CZ" dirty="0" smtClean="0"/>
          </a:p>
          <a:p>
            <a:r>
              <a:rPr lang="cs-CZ" dirty="0" smtClean="0"/>
              <a:t>10 + 2 + 3 =                      10 + 1 + 8 =</a:t>
            </a:r>
          </a:p>
          <a:p>
            <a:r>
              <a:rPr lang="cs-CZ" dirty="0" smtClean="0"/>
              <a:t>10 + 5 + 1 =                      10 + 5 + 3 =</a:t>
            </a:r>
          </a:p>
          <a:p>
            <a:r>
              <a:rPr lang="cs-CZ" dirty="0" smtClean="0"/>
              <a:t>10 + 6 + 2 =                      10 + 7 + 2 =</a:t>
            </a:r>
          </a:p>
          <a:p>
            <a:r>
              <a:rPr lang="cs-CZ" dirty="0" smtClean="0"/>
              <a:t>10 + 4 + 3 =                      10 + 9 + 1 =  </a:t>
            </a:r>
          </a:p>
          <a:p>
            <a:r>
              <a:rPr lang="cs-CZ" dirty="0" smtClean="0"/>
              <a:t>10 + 3 + 6 =                      10 + 8 + 1 =  </a:t>
            </a:r>
            <a:endParaRPr lang="cs-CZ" dirty="0"/>
          </a:p>
        </p:txBody>
      </p:sp>
      <p:pic>
        <p:nvPicPr>
          <p:cNvPr id="2050" name="Picture 2" descr="C:\Documents and Settings\Vladimír Hofman\Local Settings\Temporary Internet Files\Content.IE5\RMBC2A0P\MC9002792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357166"/>
            <a:ext cx="1090613" cy="1816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</a:p>
          <a:p>
            <a:r>
              <a:rPr lang="cs-CZ" dirty="0" smtClean="0"/>
              <a:t>10 + 2 + 3 = 15                    10 + 1 + 8 = 19</a:t>
            </a:r>
          </a:p>
          <a:p>
            <a:r>
              <a:rPr lang="cs-CZ" dirty="0" smtClean="0"/>
              <a:t>10 + 5 + 1 = 16                    10 + 5 + 3 = 18</a:t>
            </a:r>
          </a:p>
          <a:p>
            <a:r>
              <a:rPr lang="cs-CZ" dirty="0" smtClean="0"/>
              <a:t>10 + 6 + 2 = 18                    10 + 7 + 2 = 19</a:t>
            </a:r>
          </a:p>
          <a:p>
            <a:r>
              <a:rPr lang="cs-CZ" dirty="0" smtClean="0"/>
              <a:t>10 + 4 + 3 = 17                    10 + 9 + 1 = 20 </a:t>
            </a:r>
          </a:p>
          <a:p>
            <a:r>
              <a:rPr lang="cs-CZ" dirty="0" smtClean="0"/>
              <a:t>10 + 3 + 6 = 19                    10 + 8 + 1 = 19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69</TotalTime>
  <Words>258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Anotace</vt:lpstr>
      <vt:lpstr>Snímek 3</vt:lpstr>
      <vt:lpstr>Snímek 4</vt:lpstr>
      <vt:lpstr>    10 + 2 + 7 = 19      10 + 8 + 1 = 19      10 + 5 + 4 =19      10 + 1 + 6 = 17 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5</cp:revision>
  <dcterms:created xsi:type="dcterms:W3CDTF">2012-04-15T14:43:45Z</dcterms:created>
  <dcterms:modified xsi:type="dcterms:W3CDTF">2012-06-25T21:07:53Z</dcterms:modified>
</cp:coreProperties>
</file>