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7" r:id="rId3"/>
    <p:sldId id="259" r:id="rId4"/>
    <p:sldId id="260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Odčítání  do 20 bez přechodu přes desítku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257DD55-7C38-433A-8200-D1814CC12CA3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6FF215B-93A2-42C6-AE08-723D2DF7BA3C}" type="presOf" srcId="{D1D4F407-5343-4D3F-B5B9-D407B03CAEB4}" destId="{D005CE8C-CC26-4C3E-AC11-E15060ECD759}" srcOrd="0" destOrd="0" presId="urn:microsoft.com/office/officeart/2005/8/layout/target3"/>
    <dgm:cxn modelId="{D0AA43A9-360D-4A89-9B7E-398E9CA50818}" type="presOf" srcId="{D1D4F407-5343-4D3F-B5B9-D407B03CAEB4}" destId="{AED2198E-93D5-4001-81B4-73124B309672}" srcOrd="1" destOrd="0" presId="urn:microsoft.com/office/officeart/2005/8/layout/target3"/>
    <dgm:cxn modelId="{D6B2A324-2DA4-4C13-BA08-45917D7E7F46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51BEB39-A1B4-4F57-8D85-F2F9AA0B14A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21DEA1E-99EF-4773-A3B8-420DF5BA528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7F15024-D7C8-4149-8979-6015D673CB3E}" type="presOf" srcId="{D8197B8C-B260-4A16-BDF4-0947B075E274}" destId="{5A5FFA88-C948-4069-8E93-59FA12366E83}" srcOrd="1" destOrd="0" presId="urn:microsoft.com/office/officeart/2005/8/layout/target3"/>
    <dgm:cxn modelId="{73056D58-ED44-4DD7-A170-3CBA5D084AD2}" type="presOf" srcId="{B651F6E3-6281-48DB-9319-2AEAFDAE7572}" destId="{6BB5E863-4638-4E1D-BFDE-399D028AC4ED}" srcOrd="1" destOrd="0" presId="urn:microsoft.com/office/officeart/2005/8/layout/target3"/>
    <dgm:cxn modelId="{CB5B2C50-7CD7-4A50-BBAF-6AB6F828350D}" type="presOf" srcId="{D8197B8C-B260-4A16-BDF4-0947B075E274}" destId="{25B08C86-7E15-44DC-BE7F-FFB55DD49D12}" srcOrd="0" destOrd="0" presId="urn:microsoft.com/office/officeart/2005/8/layout/target3"/>
    <dgm:cxn modelId="{D23C391B-C7B4-4F44-9790-3D7F60C2A957}" type="presOf" srcId="{B651F6E3-6281-48DB-9319-2AEAFDAE7572}" destId="{619D679B-A015-4ECF-8348-D1034C574F40}" srcOrd="0" destOrd="0" presId="urn:microsoft.com/office/officeart/2005/8/layout/target3"/>
    <dgm:cxn modelId="{E5B3CF3B-280D-43E3-9A7F-744BF7A58E8D}" type="presOf" srcId="{4C35D32F-0EAB-4CD7-82EE-45574DC2A586}" destId="{8BEBB6EC-1DAA-4CAC-8A25-BC0FCBD5DBD5}" srcOrd="0" destOrd="0" presId="urn:microsoft.com/office/officeart/2005/8/layout/target3"/>
    <dgm:cxn modelId="{A5704F88-F194-4DEF-8DA2-1E0035160E81}" type="presParOf" srcId="{333A1088-737F-45CB-B68E-254E46348037}" destId="{F5ABB229-8D3B-4694-996A-96F23CF14429}" srcOrd="0" destOrd="0" presId="urn:microsoft.com/office/officeart/2005/8/layout/target3"/>
    <dgm:cxn modelId="{4BBF53AE-4F8C-45E9-B2C4-BD64FB85C742}" type="presParOf" srcId="{333A1088-737F-45CB-B68E-254E46348037}" destId="{F41139FD-01EE-4571-8B17-4FB00FC51163}" srcOrd="1" destOrd="0" presId="urn:microsoft.com/office/officeart/2005/8/layout/target3"/>
    <dgm:cxn modelId="{13C41812-108D-4F1D-BB24-21AFE9506ADB}" type="presParOf" srcId="{333A1088-737F-45CB-B68E-254E46348037}" destId="{D005CE8C-CC26-4C3E-AC11-E15060ECD759}" srcOrd="2" destOrd="0" presId="urn:microsoft.com/office/officeart/2005/8/layout/target3"/>
    <dgm:cxn modelId="{87A97FCA-9AAA-40C4-999A-4BDD9DAB8EAB}" type="presParOf" srcId="{333A1088-737F-45CB-B68E-254E46348037}" destId="{2C702D82-9B77-49B7-9568-BB8EB47C3372}" srcOrd="3" destOrd="0" presId="urn:microsoft.com/office/officeart/2005/8/layout/target3"/>
    <dgm:cxn modelId="{265B0D82-1530-4482-8C82-FBB48E72820A}" type="presParOf" srcId="{333A1088-737F-45CB-B68E-254E46348037}" destId="{A52A0455-90FF-4808-ABD0-F02540D31D5A}" srcOrd="4" destOrd="0" presId="urn:microsoft.com/office/officeart/2005/8/layout/target3"/>
    <dgm:cxn modelId="{AEE87C7D-3C1F-4426-843D-483575B0EAF7}" type="presParOf" srcId="{333A1088-737F-45CB-B68E-254E46348037}" destId="{6140AFEC-043D-4C43-A2F9-D0F5331DF3A3}" srcOrd="5" destOrd="0" presId="urn:microsoft.com/office/officeart/2005/8/layout/target3"/>
    <dgm:cxn modelId="{3E52C1CA-1819-4B82-B215-B7B59C86F083}" type="presParOf" srcId="{333A1088-737F-45CB-B68E-254E46348037}" destId="{9358AC05-5D7D-4327-9F80-1AD486AEA664}" srcOrd="6" destOrd="0" presId="urn:microsoft.com/office/officeart/2005/8/layout/target3"/>
    <dgm:cxn modelId="{6DD3D445-B3C5-4AA3-9C6F-2CE9BFACA462}" type="presParOf" srcId="{333A1088-737F-45CB-B68E-254E46348037}" destId="{313FC574-E1CD-4FB4-B054-0B805CE0447D}" srcOrd="7" destOrd="0" presId="urn:microsoft.com/office/officeart/2005/8/layout/target3"/>
    <dgm:cxn modelId="{87B6FA8D-2A26-4EB6-B90F-23A82297FC55}" type="presParOf" srcId="{333A1088-737F-45CB-B68E-254E46348037}" destId="{619D679B-A015-4ECF-8348-D1034C574F40}" srcOrd="8" destOrd="0" presId="urn:microsoft.com/office/officeart/2005/8/layout/target3"/>
    <dgm:cxn modelId="{6BF415D7-F10B-4F8E-84BF-28E2E4C6033F}" type="presParOf" srcId="{333A1088-737F-45CB-B68E-254E46348037}" destId="{322283A8-4A27-4CDA-BAE3-F381106A9174}" srcOrd="9" destOrd="0" presId="urn:microsoft.com/office/officeart/2005/8/layout/target3"/>
    <dgm:cxn modelId="{40BA2044-E59D-4D67-9AAF-935FEA987B06}" type="presParOf" srcId="{333A1088-737F-45CB-B68E-254E46348037}" destId="{FFC9F71D-1B4F-4AD9-A4A6-86ADEFC8AF5C}" srcOrd="10" destOrd="0" presId="urn:microsoft.com/office/officeart/2005/8/layout/target3"/>
    <dgm:cxn modelId="{0F23C8CF-3A6C-4E62-80B3-74332A6A4C88}" type="presParOf" srcId="{333A1088-737F-45CB-B68E-254E46348037}" destId="{25B08C86-7E15-44DC-BE7F-FFB55DD49D12}" srcOrd="11" destOrd="0" presId="urn:microsoft.com/office/officeart/2005/8/layout/target3"/>
    <dgm:cxn modelId="{064B8999-11E7-44D8-B2BB-26C87F1BCB04}" type="presParOf" srcId="{333A1088-737F-45CB-B68E-254E46348037}" destId="{76644BE8-9D7C-4C09-B250-3D10AF48CBB7}" srcOrd="12" destOrd="0" presId="urn:microsoft.com/office/officeart/2005/8/layout/target3"/>
    <dgm:cxn modelId="{335C8528-DBDF-4B4C-AA27-E4B736C75A5E}" type="presParOf" srcId="{333A1088-737F-45CB-B68E-254E46348037}" destId="{EE85B701-7295-41C0-BA7A-34D3756A2AE6}" srcOrd="13" destOrd="0" presId="urn:microsoft.com/office/officeart/2005/8/layout/target3"/>
    <dgm:cxn modelId="{789436B4-A49F-48A8-831A-7A935959DF27}" type="presParOf" srcId="{333A1088-737F-45CB-B68E-254E46348037}" destId="{8BEBB6EC-1DAA-4CAC-8A25-BC0FCBD5DBD5}" srcOrd="14" destOrd="0" presId="urn:microsoft.com/office/officeart/2005/8/layout/target3"/>
    <dgm:cxn modelId="{BCD6A26F-894E-4882-B9D7-813D2A5B6203}" type="presParOf" srcId="{333A1088-737F-45CB-B68E-254E46348037}" destId="{AED2198E-93D5-4001-81B4-73124B309672}" srcOrd="15" destOrd="0" presId="urn:microsoft.com/office/officeart/2005/8/layout/target3"/>
    <dgm:cxn modelId="{FFA3A1EC-D668-4B95-9FC9-B9A80B46C7F6}" type="presParOf" srcId="{333A1088-737F-45CB-B68E-254E46348037}" destId="{2BE915AB-18AA-4053-B92C-3BFC9ED204BB}" srcOrd="16" destOrd="0" presId="urn:microsoft.com/office/officeart/2005/8/layout/target3"/>
    <dgm:cxn modelId="{99F27E20-172A-4230-9848-16A57DA34397}" type="presParOf" srcId="{333A1088-737F-45CB-B68E-254E46348037}" destId="{6BB5E863-4638-4E1D-BFDE-399D028AC4ED}" srcOrd="17" destOrd="0" presId="urn:microsoft.com/office/officeart/2005/8/layout/target3"/>
    <dgm:cxn modelId="{8F85A995-BF3F-4C37-9AB1-935AF1B46256}" type="presParOf" srcId="{333A1088-737F-45CB-B68E-254E46348037}" destId="{5A5FFA88-C948-4069-8E93-59FA12366E83}" srcOrd="18" destOrd="0" presId="urn:microsoft.com/office/officeart/2005/8/layout/target3"/>
    <dgm:cxn modelId="{BC24A947-3B0D-4793-A617-27D942BDBAE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A2DFC-09CE-4741-B8B2-2D01EF25F2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99CD8-058F-4E85-AABE-66036A4038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2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Odčítání v oboru  do 20 bez přechodu přes desítku.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33400"/>
            <a:ext cx="10572792" cy="4252922"/>
          </a:xfrm>
        </p:spPr>
        <p:txBody>
          <a:bodyPr/>
          <a:lstStyle/>
          <a:p>
            <a:pPr algn="l"/>
            <a:r>
              <a:rPr lang="cs-CZ" dirty="0" smtClean="0"/>
              <a:t>1.V             sedělo 16         .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  4          už seskočili z letadla. Kolik jich </a:t>
            </a:r>
            <a:br>
              <a:rPr lang="cs-CZ" dirty="0" smtClean="0"/>
            </a:br>
            <a:r>
              <a:rPr lang="cs-CZ" dirty="0" smtClean="0"/>
              <a:t>ještě čeká na seskok?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886200"/>
            <a:ext cx="7772400" cy="240032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Řešení: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Z: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V: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O: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Program Files\Microsoft Office\MEDIA\CAGCAT10\j0293234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571480"/>
            <a:ext cx="1565453" cy="1154887"/>
          </a:xfrm>
          <a:prstGeom prst="rect">
            <a:avLst/>
          </a:prstGeom>
          <a:noFill/>
        </p:spPr>
      </p:pic>
      <p:pic>
        <p:nvPicPr>
          <p:cNvPr id="1027" name="Picture 3" descr="C:\Documents and Settings\Vladimír Hofman\Local Settings\Temporary Internet Files\Content.IE5\3LRQT3GG\MM900354670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642918"/>
            <a:ext cx="714375" cy="1171575"/>
          </a:xfrm>
          <a:prstGeom prst="rect">
            <a:avLst/>
          </a:prstGeom>
          <a:noFill/>
        </p:spPr>
      </p:pic>
      <p:pic>
        <p:nvPicPr>
          <p:cNvPr id="6" name="Picture 3" descr="C:\Documents and Settings\Vladimír Hofman\Local Settings\Temporary Internet Files\Content.IE5\3LRQT3GG\MM900354670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1857364"/>
            <a:ext cx="714375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25998"/>
          </a:xfrm>
        </p:spPr>
        <p:txBody>
          <a:bodyPr/>
          <a:lstStyle/>
          <a:p>
            <a:pPr algn="l"/>
            <a:r>
              <a:rPr lang="cs-CZ" dirty="0" smtClean="0"/>
              <a:t>Kontrola: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16  -  4 = 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7853" y="552424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Procvičujeme: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 – 4 =                            17 – 5 =</a:t>
            </a:r>
          </a:p>
          <a:p>
            <a:r>
              <a:rPr lang="cs-CZ" dirty="0" smtClean="0"/>
              <a:t>19 -  5 =                            18 – 2 =</a:t>
            </a:r>
          </a:p>
          <a:p>
            <a:r>
              <a:rPr lang="cs-CZ" dirty="0" smtClean="0"/>
              <a:t>20 -  8 =                            15 – 4 =</a:t>
            </a:r>
          </a:p>
          <a:p>
            <a:r>
              <a:rPr lang="cs-CZ" dirty="0" smtClean="0"/>
              <a:t>11 – 1=                              12 – 2 =</a:t>
            </a:r>
          </a:p>
          <a:p>
            <a:r>
              <a:rPr lang="cs-CZ" dirty="0" smtClean="0"/>
              <a:t>14 -  3=                              13 – 3 =</a:t>
            </a:r>
            <a:endParaRPr lang="cs-CZ" dirty="0"/>
          </a:p>
        </p:txBody>
      </p:sp>
      <p:pic>
        <p:nvPicPr>
          <p:cNvPr id="1026" name="Picture 2" descr="C:\Documents and Settings\Vladimír Hofman\Local Settings\Temporary Internet Files\Content.IE5\06QSWSIQ\MC9002507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0"/>
            <a:ext cx="2058988" cy="25240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785794"/>
            <a:ext cx="750099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Kontrola:</a:t>
            </a:r>
          </a:p>
          <a:p>
            <a:r>
              <a:rPr lang="cs-CZ" sz="3600" dirty="0" smtClean="0"/>
              <a:t>16 – 4 =   12                         17 – 5 = 12</a:t>
            </a:r>
          </a:p>
          <a:p>
            <a:r>
              <a:rPr lang="cs-CZ" sz="3600" dirty="0" smtClean="0"/>
              <a:t>19 -  5 =   14                         18 – 2 = 16</a:t>
            </a:r>
          </a:p>
          <a:p>
            <a:r>
              <a:rPr lang="cs-CZ" sz="3600" dirty="0" smtClean="0"/>
              <a:t>20 -  8 =   12                         15 – 4 = 11</a:t>
            </a:r>
          </a:p>
          <a:p>
            <a:r>
              <a:rPr lang="cs-CZ" sz="3600" dirty="0" smtClean="0"/>
              <a:t>11 – 1=    10                         12 – 2 = 10</a:t>
            </a:r>
          </a:p>
          <a:p>
            <a:r>
              <a:rPr lang="cs-CZ" sz="3600" dirty="0" smtClean="0"/>
              <a:t>14 -  3=   11                          13 – 3 = 10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</TotalTime>
  <Words>168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1.V             sedělo 16         .     4          už seskočili z letadla. Kolik jich  ještě čeká na seskok? </vt:lpstr>
      <vt:lpstr>Kontrola:  16  -  4 = 12</vt:lpstr>
      <vt:lpstr>Procvičujeme: 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4</cp:revision>
  <dcterms:created xsi:type="dcterms:W3CDTF">2012-05-21T18:21:49Z</dcterms:created>
  <dcterms:modified xsi:type="dcterms:W3CDTF">2012-06-25T21:08:15Z</dcterms:modified>
</cp:coreProperties>
</file>