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59" r:id="rId4"/>
    <p:sldId id="261" r:id="rId5"/>
    <p:sldId id="262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a odčítání v oboru do 20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8A2E1F-208A-4095-935C-7414C55CA1F9}" type="presOf" srcId="{4C35D32F-0EAB-4CD7-82EE-45574DC2A586}" destId="{8BEBB6EC-1DAA-4CAC-8A25-BC0FCBD5DBD5}" srcOrd="0" destOrd="0" presId="urn:microsoft.com/office/officeart/2005/8/layout/target3"/>
    <dgm:cxn modelId="{3F0A4933-B29C-44E8-90B8-CB91D9496C5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B6B4D1-FB6F-4B42-B8B5-F97F3A33E14C}" type="presOf" srcId="{D1D4F407-5343-4D3F-B5B9-D407B03CAEB4}" destId="{AED2198E-93D5-4001-81B4-73124B309672}" srcOrd="1" destOrd="0" presId="urn:microsoft.com/office/officeart/2005/8/layout/target3"/>
    <dgm:cxn modelId="{4F63A49C-EE4D-4AC8-A084-7C65B129546E}" type="presOf" srcId="{D1B46980-6531-4606-95E6-44980827E919}" destId="{6140AFEC-043D-4C43-A2F9-D0F5331DF3A3}" srcOrd="0" destOrd="0" presId="urn:microsoft.com/office/officeart/2005/8/layout/target3"/>
    <dgm:cxn modelId="{A49793CE-C467-469E-9262-5D55A8D24176}" type="presOf" srcId="{757F3AB3-0718-4624-B441-E567A8F0AB56}" destId="{333A1088-737F-45CB-B68E-254E46348037}" srcOrd="0" destOrd="0" presId="urn:microsoft.com/office/officeart/2005/8/layout/target3"/>
    <dgm:cxn modelId="{AD0B7C94-72E9-41AF-9229-229119AD06E8}" type="presOf" srcId="{4C35D32F-0EAB-4CD7-82EE-45574DC2A586}" destId="{890E4F0B-2866-4A3F-A3C7-2A14B1797930}" srcOrd="1" destOrd="0" presId="urn:microsoft.com/office/officeart/2005/8/layout/target3"/>
    <dgm:cxn modelId="{98DF639E-5FEA-4DF6-8FE3-1E362CE5C63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509A42-D694-4D89-BEBE-CDF9B949CE49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F22E52A-CB22-4CB6-BF52-D48808E71B43}" type="presOf" srcId="{B651F6E3-6281-48DB-9319-2AEAFDAE7572}" destId="{6BB5E863-4638-4E1D-BFDE-399D028AC4ED}" srcOrd="1" destOrd="0" presId="urn:microsoft.com/office/officeart/2005/8/layout/target3"/>
    <dgm:cxn modelId="{353895AF-1C2F-4575-82A1-9ADF64DCE5FC}" type="presOf" srcId="{D1B46980-6531-4606-95E6-44980827E919}" destId="{2BE915AB-18AA-4053-B92C-3BFC9ED204BB}" srcOrd="1" destOrd="0" presId="urn:microsoft.com/office/officeart/2005/8/layout/target3"/>
    <dgm:cxn modelId="{20D95377-F09F-4F95-A0A7-5296972DB3B5}" type="presOf" srcId="{D8197B8C-B260-4A16-BDF4-0947B075E274}" destId="{5A5FFA88-C948-4069-8E93-59FA12366E83}" srcOrd="1" destOrd="0" presId="urn:microsoft.com/office/officeart/2005/8/layout/target3"/>
    <dgm:cxn modelId="{467CB5BE-EEF2-4A4C-BEF2-81D92801C9B6}" type="presParOf" srcId="{333A1088-737F-45CB-B68E-254E46348037}" destId="{F5ABB229-8D3B-4694-996A-96F23CF14429}" srcOrd="0" destOrd="0" presId="urn:microsoft.com/office/officeart/2005/8/layout/target3"/>
    <dgm:cxn modelId="{C0DA5BB6-6745-4F91-85C6-B9B911C0B246}" type="presParOf" srcId="{333A1088-737F-45CB-B68E-254E46348037}" destId="{F41139FD-01EE-4571-8B17-4FB00FC51163}" srcOrd="1" destOrd="0" presId="urn:microsoft.com/office/officeart/2005/8/layout/target3"/>
    <dgm:cxn modelId="{ECBED0E3-6555-417A-8428-1CC32C9B9DFE}" type="presParOf" srcId="{333A1088-737F-45CB-B68E-254E46348037}" destId="{D005CE8C-CC26-4C3E-AC11-E15060ECD759}" srcOrd="2" destOrd="0" presId="urn:microsoft.com/office/officeart/2005/8/layout/target3"/>
    <dgm:cxn modelId="{0F454826-0880-4668-8028-280B40895982}" type="presParOf" srcId="{333A1088-737F-45CB-B68E-254E46348037}" destId="{2C702D82-9B77-49B7-9568-BB8EB47C3372}" srcOrd="3" destOrd="0" presId="urn:microsoft.com/office/officeart/2005/8/layout/target3"/>
    <dgm:cxn modelId="{E82E4E5B-3C08-414E-9BFF-57C8D7E64534}" type="presParOf" srcId="{333A1088-737F-45CB-B68E-254E46348037}" destId="{A52A0455-90FF-4808-ABD0-F02540D31D5A}" srcOrd="4" destOrd="0" presId="urn:microsoft.com/office/officeart/2005/8/layout/target3"/>
    <dgm:cxn modelId="{DC2C6208-06FA-464B-A1DD-076A3F041794}" type="presParOf" srcId="{333A1088-737F-45CB-B68E-254E46348037}" destId="{6140AFEC-043D-4C43-A2F9-D0F5331DF3A3}" srcOrd="5" destOrd="0" presId="urn:microsoft.com/office/officeart/2005/8/layout/target3"/>
    <dgm:cxn modelId="{BEA8992B-C14E-48B1-8E3E-A4F6A0A43E3A}" type="presParOf" srcId="{333A1088-737F-45CB-B68E-254E46348037}" destId="{9358AC05-5D7D-4327-9F80-1AD486AEA664}" srcOrd="6" destOrd="0" presId="urn:microsoft.com/office/officeart/2005/8/layout/target3"/>
    <dgm:cxn modelId="{6B1E584C-DDD0-4214-BBEB-3C4C5814D631}" type="presParOf" srcId="{333A1088-737F-45CB-B68E-254E46348037}" destId="{313FC574-E1CD-4FB4-B054-0B805CE0447D}" srcOrd="7" destOrd="0" presId="urn:microsoft.com/office/officeart/2005/8/layout/target3"/>
    <dgm:cxn modelId="{8A56F690-58A5-40A8-A260-08D709F2F6ED}" type="presParOf" srcId="{333A1088-737F-45CB-B68E-254E46348037}" destId="{619D679B-A015-4ECF-8348-D1034C574F40}" srcOrd="8" destOrd="0" presId="urn:microsoft.com/office/officeart/2005/8/layout/target3"/>
    <dgm:cxn modelId="{61C58884-B516-4517-A868-01C54E6D44E0}" type="presParOf" srcId="{333A1088-737F-45CB-B68E-254E46348037}" destId="{322283A8-4A27-4CDA-BAE3-F381106A9174}" srcOrd="9" destOrd="0" presId="urn:microsoft.com/office/officeart/2005/8/layout/target3"/>
    <dgm:cxn modelId="{B7EED4F4-C62F-48AD-9F8D-FC9D2284A100}" type="presParOf" srcId="{333A1088-737F-45CB-B68E-254E46348037}" destId="{FFC9F71D-1B4F-4AD9-A4A6-86ADEFC8AF5C}" srcOrd="10" destOrd="0" presId="urn:microsoft.com/office/officeart/2005/8/layout/target3"/>
    <dgm:cxn modelId="{26FE118C-FEAE-4C18-A4ED-773A4D518477}" type="presParOf" srcId="{333A1088-737F-45CB-B68E-254E46348037}" destId="{25B08C86-7E15-44DC-BE7F-FFB55DD49D12}" srcOrd="11" destOrd="0" presId="urn:microsoft.com/office/officeart/2005/8/layout/target3"/>
    <dgm:cxn modelId="{56947494-0EB1-4DEC-8EB6-033439898C43}" type="presParOf" srcId="{333A1088-737F-45CB-B68E-254E46348037}" destId="{76644BE8-9D7C-4C09-B250-3D10AF48CBB7}" srcOrd="12" destOrd="0" presId="urn:microsoft.com/office/officeart/2005/8/layout/target3"/>
    <dgm:cxn modelId="{5C3428F5-1A8B-4707-80BB-173E05258155}" type="presParOf" srcId="{333A1088-737F-45CB-B68E-254E46348037}" destId="{EE85B701-7295-41C0-BA7A-34D3756A2AE6}" srcOrd="13" destOrd="0" presId="urn:microsoft.com/office/officeart/2005/8/layout/target3"/>
    <dgm:cxn modelId="{89EE8AC8-C2B4-4CA0-B915-BC446CD9B6D2}" type="presParOf" srcId="{333A1088-737F-45CB-B68E-254E46348037}" destId="{8BEBB6EC-1DAA-4CAC-8A25-BC0FCBD5DBD5}" srcOrd="14" destOrd="0" presId="urn:microsoft.com/office/officeart/2005/8/layout/target3"/>
    <dgm:cxn modelId="{1A176D1F-402C-4EEF-8346-52D453B30578}" type="presParOf" srcId="{333A1088-737F-45CB-B68E-254E46348037}" destId="{AED2198E-93D5-4001-81B4-73124B309672}" srcOrd="15" destOrd="0" presId="urn:microsoft.com/office/officeart/2005/8/layout/target3"/>
    <dgm:cxn modelId="{82EB3462-0B39-466E-AB82-59382414C72C}" type="presParOf" srcId="{333A1088-737F-45CB-B68E-254E46348037}" destId="{2BE915AB-18AA-4053-B92C-3BFC9ED204BB}" srcOrd="16" destOrd="0" presId="urn:microsoft.com/office/officeart/2005/8/layout/target3"/>
    <dgm:cxn modelId="{187FCB36-CE5B-4EEE-BDB5-191E1B55FF70}" type="presParOf" srcId="{333A1088-737F-45CB-B68E-254E46348037}" destId="{6BB5E863-4638-4E1D-BFDE-399D028AC4ED}" srcOrd="17" destOrd="0" presId="urn:microsoft.com/office/officeart/2005/8/layout/target3"/>
    <dgm:cxn modelId="{2F67885C-15BA-4DA8-B44F-9B24F7EEA103}" type="presParOf" srcId="{333A1088-737F-45CB-B68E-254E46348037}" destId="{5A5FFA88-C948-4069-8E93-59FA12366E83}" srcOrd="18" destOrd="0" presId="urn:microsoft.com/office/officeart/2005/8/layout/target3"/>
    <dgm:cxn modelId="{099F4D09-7638-4119-9A52-A84AE0638213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51C8E-F492-4448-A41F-6F6E93E44EE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C6A32-2D1F-4A24-95AD-C860B1196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Počítání s 10 do 20 bez přechodu přes desítku.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57232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4800" dirty="0"/>
              <a:t>Na přehlídce létalo ve vzduchu </a:t>
            </a:r>
            <a:r>
              <a:rPr lang="cs-CZ" sz="4800" dirty="0" smtClean="0"/>
              <a:t>18</a:t>
            </a:r>
          </a:p>
          <a:p>
            <a:endParaRPr lang="cs-CZ" sz="4800" dirty="0"/>
          </a:p>
          <a:p>
            <a:r>
              <a:rPr lang="cs-CZ" sz="4800" dirty="0" smtClean="0"/>
              <a:t>                      </a:t>
            </a:r>
          </a:p>
          <a:p>
            <a:pPr marL="914400" indent="-914400">
              <a:buAutoNum type="arabicPlain" startAt="17"/>
            </a:pPr>
            <a:r>
              <a:rPr lang="cs-CZ" sz="4800" dirty="0" smtClean="0"/>
              <a:t>už . 17                bezpečně přistálo. </a:t>
            </a:r>
            <a:r>
              <a:rPr lang="cs-CZ" sz="4800" dirty="0"/>
              <a:t>Kolik jich je ještě ve vzduchu</a:t>
            </a:r>
            <a:r>
              <a:rPr lang="cs-CZ" sz="4800" dirty="0" smtClean="0"/>
              <a:t>?</a:t>
            </a:r>
          </a:p>
        </p:txBody>
      </p:sp>
      <p:pic>
        <p:nvPicPr>
          <p:cNvPr id="17410" name="Picture 2" descr="C:\Documents and Settings\Vladimír Hofman\Local Settings\Temporary Internet Files\Content.IE5\M62B2038\MP9004054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14554"/>
            <a:ext cx="1643042" cy="1479780"/>
          </a:xfrm>
          <a:prstGeom prst="rect">
            <a:avLst/>
          </a:prstGeom>
          <a:noFill/>
        </p:spPr>
      </p:pic>
      <p:pic>
        <p:nvPicPr>
          <p:cNvPr id="17412" name="Picture 4" descr="C:\Documents and Settings\Vladimír Hofman\Local Settings\Temporary Internet Files\Content.IE5\M62B2038\MP9004054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2428868"/>
            <a:ext cx="1557326" cy="1428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Procvičujeme: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20  - 10 =</a:t>
            </a:r>
          </a:p>
          <a:p>
            <a:endParaRPr lang="cs-CZ" sz="3200" dirty="0"/>
          </a:p>
          <a:p>
            <a:r>
              <a:rPr lang="cs-CZ" sz="3200" dirty="0" smtClean="0"/>
              <a:t>12 +   6 =</a:t>
            </a:r>
          </a:p>
          <a:p>
            <a:endParaRPr lang="cs-CZ" sz="3200" dirty="0"/>
          </a:p>
          <a:p>
            <a:r>
              <a:rPr lang="cs-CZ" sz="3200" dirty="0" smtClean="0"/>
              <a:t>17 –   3 =</a:t>
            </a:r>
          </a:p>
          <a:p>
            <a:endParaRPr lang="cs-CZ" sz="3200" dirty="0"/>
          </a:p>
          <a:p>
            <a:r>
              <a:rPr lang="cs-CZ" sz="3200" dirty="0" smtClean="0"/>
              <a:t>16 +   2 =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325959"/>
          </a:xfrm>
        </p:spPr>
        <p:txBody>
          <a:bodyPr>
            <a:normAutofit lnSpcReduction="10000"/>
          </a:bodyPr>
          <a:lstStyle/>
          <a:p>
            <a:r>
              <a:rPr lang="cs-CZ" sz="3500" dirty="0" smtClean="0"/>
              <a:t>18 – 7 =</a:t>
            </a:r>
          </a:p>
          <a:p>
            <a:endParaRPr lang="cs-CZ" sz="3500" dirty="0"/>
          </a:p>
          <a:p>
            <a:r>
              <a:rPr lang="cs-CZ" sz="3500" dirty="0" smtClean="0"/>
              <a:t>15 + 5 =</a:t>
            </a:r>
          </a:p>
          <a:p>
            <a:endParaRPr lang="cs-CZ" sz="3500" dirty="0"/>
          </a:p>
          <a:p>
            <a:r>
              <a:rPr lang="cs-CZ" sz="3500" dirty="0" smtClean="0"/>
              <a:t>19 – 6 =</a:t>
            </a:r>
          </a:p>
          <a:p>
            <a:endParaRPr lang="cs-CZ" sz="3500" dirty="0"/>
          </a:p>
          <a:p>
            <a:r>
              <a:rPr lang="cs-CZ" sz="3500" dirty="0" smtClean="0"/>
              <a:t>14 + 4 =</a:t>
            </a:r>
          </a:p>
          <a:p>
            <a:endParaRPr lang="cs-CZ" dirty="0"/>
          </a:p>
        </p:txBody>
      </p:sp>
      <p:pic>
        <p:nvPicPr>
          <p:cNvPr id="1028" name="Picture 4" descr="C:\Documents and Settings\Vladimír Hofman\Local Settings\Temporary Internet Files\Content.IE5\M62B2038\MC9002167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83375" y="169863"/>
            <a:ext cx="1044575" cy="1795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Počítáme zpaměti: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20  - 10 =  </a:t>
            </a:r>
            <a:r>
              <a:rPr lang="cs-CZ" sz="3200" dirty="0" err="1" smtClean="0"/>
              <a:t>10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12 +   6 = 18</a:t>
            </a:r>
          </a:p>
          <a:p>
            <a:endParaRPr lang="cs-CZ" sz="3200" dirty="0" smtClean="0"/>
          </a:p>
          <a:p>
            <a:r>
              <a:rPr lang="cs-CZ" sz="3200" dirty="0" smtClean="0"/>
              <a:t>17 –   3 = 14</a:t>
            </a:r>
          </a:p>
          <a:p>
            <a:endParaRPr lang="cs-CZ" sz="3200" dirty="0" smtClean="0"/>
          </a:p>
          <a:p>
            <a:r>
              <a:rPr lang="cs-CZ" sz="3200" dirty="0" smtClean="0"/>
              <a:t>16 +   2 = 18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18 – 7 = 11</a:t>
            </a:r>
          </a:p>
          <a:p>
            <a:endParaRPr lang="cs-CZ" sz="3200" dirty="0" smtClean="0"/>
          </a:p>
          <a:p>
            <a:r>
              <a:rPr lang="cs-CZ" sz="3200" dirty="0" smtClean="0"/>
              <a:t>15 + 5 = 20</a:t>
            </a:r>
          </a:p>
          <a:p>
            <a:endParaRPr lang="cs-CZ" sz="3200" dirty="0" smtClean="0"/>
          </a:p>
          <a:p>
            <a:r>
              <a:rPr lang="cs-CZ" sz="3200" dirty="0" smtClean="0"/>
              <a:t>19 – 6 = 13</a:t>
            </a:r>
          </a:p>
          <a:p>
            <a:endParaRPr lang="cs-CZ" sz="3200" dirty="0" smtClean="0"/>
          </a:p>
          <a:p>
            <a:r>
              <a:rPr lang="cs-CZ" sz="3200" dirty="0" smtClean="0"/>
              <a:t>14 + 4 = 18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161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Snímek 3</vt:lpstr>
      <vt:lpstr>Procvičujeme: </vt:lpstr>
      <vt:lpstr>Počítáme zpaměti: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4</cp:revision>
  <dcterms:created xsi:type="dcterms:W3CDTF">2012-05-21T18:42:15Z</dcterms:created>
  <dcterms:modified xsi:type="dcterms:W3CDTF">2012-06-25T21:08:57Z</dcterms:modified>
</cp:coreProperties>
</file>