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2" r:id="rId3"/>
    <p:sldId id="259" r:id="rId4"/>
    <p:sldId id="261" r:id="rId5"/>
    <p:sldId id="264" r:id="rId6"/>
    <p:sldId id="267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VY_32_INOVACE_05_MATEMATIKA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A MATEŘSKÁ ŠKOLA BŘEZNO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MGR.HOFMANOVÁ MARCELA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r>
            <a:rPr lang="cs-CZ" sz="2000" baseline="0" dirty="0" smtClean="0"/>
            <a:t> Sčítání </a:t>
          </a:r>
          <a:r>
            <a:rPr lang="cs-CZ" sz="2000" baseline="0" smtClean="0"/>
            <a:t>a odčítání  </a:t>
          </a:r>
          <a:r>
            <a:rPr lang="cs-CZ" sz="2000" baseline="0" dirty="0" smtClean="0"/>
            <a:t>do 20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CZ.1.07/1.4.00/21.0360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423" custLinFactNeighborY="-202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7508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-423" custLinFactNeighborY="-955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18AFD6D-56C5-4FE0-A459-9B8C8253E1C3}" type="presOf" srcId="{B651F6E3-6281-48DB-9319-2AEAFDAE7572}" destId="{619D679B-A015-4ECF-8348-D1034C574F40}" srcOrd="0" destOrd="0" presId="urn:microsoft.com/office/officeart/2005/8/layout/target3"/>
    <dgm:cxn modelId="{355DF241-1A59-43D7-BA70-6A590A866253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4C3B313-8C46-4C02-B29D-5D849050E43E}" type="presOf" srcId="{4C35D32F-0EAB-4CD7-82EE-45574DC2A586}" destId="{890E4F0B-2866-4A3F-A3C7-2A14B1797930}" srcOrd="1" destOrd="0" presId="urn:microsoft.com/office/officeart/2005/8/layout/target3"/>
    <dgm:cxn modelId="{DB866A2F-8F5A-4177-AE24-6731D936D10A}" type="presOf" srcId="{D8197B8C-B260-4A16-BDF4-0947B075E274}" destId="{25B08C86-7E15-44DC-BE7F-FFB55DD49D12}" srcOrd="0" destOrd="0" presId="urn:microsoft.com/office/officeart/2005/8/layout/target3"/>
    <dgm:cxn modelId="{BFB79E00-95A5-4FDA-91E6-7C1D4395CAA7}" type="presOf" srcId="{D1D4F407-5343-4D3F-B5B9-D407B03CAEB4}" destId="{AED2198E-93D5-4001-81B4-73124B309672}" srcOrd="1" destOrd="0" presId="urn:microsoft.com/office/officeart/2005/8/layout/target3"/>
    <dgm:cxn modelId="{32FF9A8B-57BD-4C45-84B3-78769A1123B2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E72CFC8-131C-42FE-9F58-C5E8135BFC1E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B7135C3-4F9D-4FE8-8724-D2DACE09D60C}" type="presOf" srcId="{D8197B8C-B260-4A16-BDF4-0947B075E274}" destId="{5A5FFA88-C948-4069-8E93-59FA12366E83}" srcOrd="1" destOrd="0" presId="urn:microsoft.com/office/officeart/2005/8/layout/target3"/>
    <dgm:cxn modelId="{0533A17C-7046-46B5-A537-627FE3FAA301}" type="presOf" srcId="{D1B46980-6531-4606-95E6-44980827E919}" destId="{2BE915AB-18AA-4053-B92C-3BFC9ED204BB}" srcOrd="1" destOrd="0" presId="urn:microsoft.com/office/officeart/2005/8/layout/target3"/>
    <dgm:cxn modelId="{EAE6626E-1AE1-433B-9CDA-71FBB299B847}" type="presOf" srcId="{4C35D32F-0EAB-4CD7-82EE-45574DC2A586}" destId="{8BEBB6EC-1DAA-4CAC-8A25-BC0FCBD5DBD5}" srcOrd="0" destOrd="0" presId="urn:microsoft.com/office/officeart/2005/8/layout/target3"/>
    <dgm:cxn modelId="{9DC64295-0AD0-4B37-A7FD-D3457604F1EC}" type="presOf" srcId="{757F3AB3-0718-4624-B441-E567A8F0AB56}" destId="{333A1088-737F-45CB-B68E-254E46348037}" srcOrd="0" destOrd="0" presId="urn:microsoft.com/office/officeart/2005/8/layout/target3"/>
    <dgm:cxn modelId="{E0C408C6-FB3C-43B0-8886-268AC5ABE625}" type="presParOf" srcId="{333A1088-737F-45CB-B68E-254E46348037}" destId="{F5ABB229-8D3B-4694-996A-96F23CF14429}" srcOrd="0" destOrd="0" presId="urn:microsoft.com/office/officeart/2005/8/layout/target3"/>
    <dgm:cxn modelId="{FDBB92F0-5A0E-40B0-A3BF-60C71097A7F9}" type="presParOf" srcId="{333A1088-737F-45CB-B68E-254E46348037}" destId="{F41139FD-01EE-4571-8B17-4FB00FC51163}" srcOrd="1" destOrd="0" presId="urn:microsoft.com/office/officeart/2005/8/layout/target3"/>
    <dgm:cxn modelId="{67165613-EBBC-4FE8-A375-0506C1FB1604}" type="presParOf" srcId="{333A1088-737F-45CB-B68E-254E46348037}" destId="{D005CE8C-CC26-4C3E-AC11-E15060ECD759}" srcOrd="2" destOrd="0" presId="urn:microsoft.com/office/officeart/2005/8/layout/target3"/>
    <dgm:cxn modelId="{56C65B7A-75D5-4ED9-902B-63B04540C10E}" type="presParOf" srcId="{333A1088-737F-45CB-B68E-254E46348037}" destId="{2C702D82-9B77-49B7-9568-BB8EB47C3372}" srcOrd="3" destOrd="0" presId="urn:microsoft.com/office/officeart/2005/8/layout/target3"/>
    <dgm:cxn modelId="{F75F7CF4-7177-47AD-9E2B-B2C2E402E029}" type="presParOf" srcId="{333A1088-737F-45CB-B68E-254E46348037}" destId="{A52A0455-90FF-4808-ABD0-F02540D31D5A}" srcOrd="4" destOrd="0" presId="urn:microsoft.com/office/officeart/2005/8/layout/target3"/>
    <dgm:cxn modelId="{0948781B-A8C9-4B86-B32D-F5DB8C48ECE2}" type="presParOf" srcId="{333A1088-737F-45CB-B68E-254E46348037}" destId="{6140AFEC-043D-4C43-A2F9-D0F5331DF3A3}" srcOrd="5" destOrd="0" presId="urn:microsoft.com/office/officeart/2005/8/layout/target3"/>
    <dgm:cxn modelId="{3469581C-BED5-4AF6-9199-C591C154A833}" type="presParOf" srcId="{333A1088-737F-45CB-B68E-254E46348037}" destId="{9358AC05-5D7D-4327-9F80-1AD486AEA664}" srcOrd="6" destOrd="0" presId="urn:microsoft.com/office/officeart/2005/8/layout/target3"/>
    <dgm:cxn modelId="{35809900-2CE3-4159-949E-E644724FE86E}" type="presParOf" srcId="{333A1088-737F-45CB-B68E-254E46348037}" destId="{313FC574-E1CD-4FB4-B054-0B805CE0447D}" srcOrd="7" destOrd="0" presId="urn:microsoft.com/office/officeart/2005/8/layout/target3"/>
    <dgm:cxn modelId="{7FCEB828-7CD6-484C-B48D-5A8EC2D99893}" type="presParOf" srcId="{333A1088-737F-45CB-B68E-254E46348037}" destId="{619D679B-A015-4ECF-8348-D1034C574F40}" srcOrd="8" destOrd="0" presId="urn:microsoft.com/office/officeart/2005/8/layout/target3"/>
    <dgm:cxn modelId="{0A37C741-FB46-4F3C-A6B3-4023B983F6E6}" type="presParOf" srcId="{333A1088-737F-45CB-B68E-254E46348037}" destId="{322283A8-4A27-4CDA-BAE3-F381106A9174}" srcOrd="9" destOrd="0" presId="urn:microsoft.com/office/officeart/2005/8/layout/target3"/>
    <dgm:cxn modelId="{60BF5A18-DB27-4CF0-8D2B-81AAE6956F0F}" type="presParOf" srcId="{333A1088-737F-45CB-B68E-254E46348037}" destId="{FFC9F71D-1B4F-4AD9-A4A6-86ADEFC8AF5C}" srcOrd="10" destOrd="0" presId="urn:microsoft.com/office/officeart/2005/8/layout/target3"/>
    <dgm:cxn modelId="{017F6F5E-A267-4220-9464-5216049034E7}" type="presParOf" srcId="{333A1088-737F-45CB-B68E-254E46348037}" destId="{25B08C86-7E15-44DC-BE7F-FFB55DD49D12}" srcOrd="11" destOrd="0" presId="urn:microsoft.com/office/officeart/2005/8/layout/target3"/>
    <dgm:cxn modelId="{ECBE1BA3-BA26-4CBC-B46A-B18C8EF0C60D}" type="presParOf" srcId="{333A1088-737F-45CB-B68E-254E46348037}" destId="{76644BE8-9D7C-4C09-B250-3D10AF48CBB7}" srcOrd="12" destOrd="0" presId="urn:microsoft.com/office/officeart/2005/8/layout/target3"/>
    <dgm:cxn modelId="{79BC5E5D-F502-437D-A3E9-863CD78E38B8}" type="presParOf" srcId="{333A1088-737F-45CB-B68E-254E46348037}" destId="{EE85B701-7295-41C0-BA7A-34D3756A2AE6}" srcOrd="13" destOrd="0" presId="urn:microsoft.com/office/officeart/2005/8/layout/target3"/>
    <dgm:cxn modelId="{4D5B1692-F48C-43E1-964D-B512B793A85F}" type="presParOf" srcId="{333A1088-737F-45CB-B68E-254E46348037}" destId="{8BEBB6EC-1DAA-4CAC-8A25-BC0FCBD5DBD5}" srcOrd="14" destOrd="0" presId="urn:microsoft.com/office/officeart/2005/8/layout/target3"/>
    <dgm:cxn modelId="{DFD5DD6A-8648-4E25-946E-C62DB313C9ED}" type="presParOf" srcId="{333A1088-737F-45CB-B68E-254E46348037}" destId="{AED2198E-93D5-4001-81B4-73124B309672}" srcOrd="15" destOrd="0" presId="urn:microsoft.com/office/officeart/2005/8/layout/target3"/>
    <dgm:cxn modelId="{70C5DF90-E88B-4503-92EB-EDD2FE37E147}" type="presParOf" srcId="{333A1088-737F-45CB-B68E-254E46348037}" destId="{2BE915AB-18AA-4053-B92C-3BFC9ED204BB}" srcOrd="16" destOrd="0" presId="urn:microsoft.com/office/officeart/2005/8/layout/target3"/>
    <dgm:cxn modelId="{6801BE92-049F-418C-BCE9-B560FC2AC142}" type="presParOf" srcId="{333A1088-737F-45CB-B68E-254E46348037}" destId="{6BB5E863-4638-4E1D-BFDE-399D028AC4ED}" srcOrd="17" destOrd="0" presId="urn:microsoft.com/office/officeart/2005/8/layout/target3"/>
    <dgm:cxn modelId="{C9CBDB24-9B6D-415F-8CAA-41B919381952}" type="presParOf" srcId="{333A1088-737F-45CB-B68E-254E46348037}" destId="{5A5FFA88-C948-4069-8E93-59FA12366E83}" srcOrd="18" destOrd="0" presId="urn:microsoft.com/office/officeart/2005/8/layout/target3"/>
    <dgm:cxn modelId="{C1F4EE40-1C65-4DB0-B051-495336D27A5C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96A6BB8-46F5-421C-9F44-42B6BBB795E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BFAE220-BA38-464B-BC03-719B0B977A2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8" name="Obrázek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Výukový program pro žáky 1. ročníku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na 1. stupni ZŠ.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Téma: Počítání s 10 do 20 bez přechodu přes desítku.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Možnost využití: interaktivní tabule, pracovní list.</a:t>
            </a:r>
          </a:p>
          <a:p>
            <a:pPr eaLnBrk="1" hangingPunct="1">
              <a:buFont typeface="Arial" pitchFamily="34" charset="0"/>
              <a:buChar char="•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Obrázek 7" descr="MP900422977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0"/>
            <a:ext cx="928694" cy="928670"/>
          </a:xfrm>
          <a:prstGeom prst="rect">
            <a:avLst/>
          </a:prstGeom>
          <a:noFill/>
        </p:spPr>
      </p:pic>
      <p:pic>
        <p:nvPicPr>
          <p:cNvPr id="2050" name="Obrázek 8" descr="MP900422977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214422"/>
            <a:ext cx="923927" cy="1133479"/>
          </a:xfrm>
          <a:prstGeom prst="rect">
            <a:avLst/>
          </a:prstGeom>
          <a:noFill/>
        </p:spPr>
      </p:pic>
      <p:pic>
        <p:nvPicPr>
          <p:cNvPr id="2049" name="Obrázek 9" descr="MP900422977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571744"/>
            <a:ext cx="928694" cy="1071570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435144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 sjezdovce je 19   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 flipV="1">
            <a:off x="571472" y="354390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. 10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1643050"/>
            <a:ext cx="8622873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10                už sjelo dolů.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40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Kolik            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je  ještě na sjezdovce?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cs-CZ" sz="4000" dirty="0">
              <a:latin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ŘEŠENÍ: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 – 10 = 9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PROCVIČUJEME: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10  +  8 =</a:t>
            </a:r>
          </a:p>
          <a:p>
            <a:r>
              <a:rPr lang="cs-CZ" sz="3600" dirty="0" smtClean="0"/>
              <a:t>20  -   2 =</a:t>
            </a:r>
          </a:p>
          <a:p>
            <a:r>
              <a:rPr lang="cs-CZ" sz="3600" dirty="0" smtClean="0"/>
              <a:t>15  -   4 =</a:t>
            </a:r>
          </a:p>
          <a:p>
            <a:r>
              <a:rPr lang="cs-CZ" sz="3600" dirty="0" smtClean="0"/>
              <a:t>11  +  9 =</a:t>
            </a:r>
          </a:p>
          <a:p>
            <a:r>
              <a:rPr lang="cs-CZ" sz="3600" dirty="0" smtClean="0"/>
              <a:t>17  +  3 =</a:t>
            </a:r>
          </a:p>
          <a:p>
            <a:r>
              <a:rPr lang="cs-CZ" sz="3600" dirty="0" smtClean="0"/>
              <a:t>18  -   7 =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429124" y="1285860"/>
            <a:ext cx="4288536" cy="414340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10 + </a:t>
            </a:r>
            <a:r>
              <a:rPr lang="cs-CZ" sz="3600" dirty="0" err="1" smtClean="0"/>
              <a:t>10</a:t>
            </a:r>
            <a:r>
              <a:rPr lang="cs-CZ" sz="3600" dirty="0" smtClean="0"/>
              <a:t> =</a:t>
            </a:r>
          </a:p>
          <a:p>
            <a:r>
              <a:rPr lang="cs-CZ" sz="3600" dirty="0" smtClean="0"/>
              <a:t>12 +   7 =</a:t>
            </a:r>
          </a:p>
          <a:p>
            <a:r>
              <a:rPr lang="cs-CZ" sz="3600" dirty="0" smtClean="0"/>
              <a:t>19  -   5 =</a:t>
            </a:r>
          </a:p>
          <a:p>
            <a:r>
              <a:rPr lang="cs-CZ" sz="3600" dirty="0" smtClean="0"/>
              <a:t>13 +  6 =</a:t>
            </a:r>
          </a:p>
          <a:p>
            <a:r>
              <a:rPr lang="cs-CZ" sz="3600" dirty="0" smtClean="0"/>
              <a:t>16 +  3 =</a:t>
            </a:r>
          </a:p>
          <a:p>
            <a:r>
              <a:rPr lang="cs-CZ" sz="3600" dirty="0" smtClean="0"/>
              <a:t>18  -  6 =</a:t>
            </a:r>
            <a:endParaRPr lang="cs-CZ" sz="3600" dirty="0"/>
          </a:p>
        </p:txBody>
      </p:sp>
      <p:pic>
        <p:nvPicPr>
          <p:cNvPr id="2050" name="Picture 2" descr="C:\Documents and Settings\Vladimír Hofman\Local Settings\Temporary Internet Files\Content.IE5\3LRQT3GG\MC90034542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0"/>
            <a:ext cx="1143007" cy="1142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KONTROLA: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657850" y="794522"/>
            <a:ext cx="4292241" cy="38602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sz="3600" dirty="0" smtClean="0"/>
              <a:t>10  +  8 = 18</a:t>
            </a:r>
          </a:p>
          <a:p>
            <a:r>
              <a:rPr lang="cs-CZ" sz="3600" dirty="0" smtClean="0"/>
              <a:t>20  -   2 = 18</a:t>
            </a:r>
          </a:p>
          <a:p>
            <a:r>
              <a:rPr lang="cs-CZ" sz="3600" dirty="0" smtClean="0"/>
              <a:t>15  -   4 = 11</a:t>
            </a:r>
          </a:p>
          <a:p>
            <a:r>
              <a:rPr lang="cs-CZ" sz="3600" dirty="0" smtClean="0"/>
              <a:t>11  +  9 = 20</a:t>
            </a:r>
          </a:p>
          <a:p>
            <a:r>
              <a:rPr lang="cs-CZ" sz="3600" dirty="0" smtClean="0"/>
              <a:t>17  +  3 = 20</a:t>
            </a:r>
          </a:p>
          <a:p>
            <a:r>
              <a:rPr lang="cs-CZ" sz="3600" dirty="0" smtClean="0"/>
              <a:t>18  -   7 = 11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sz="3600" dirty="0" smtClean="0"/>
              <a:t>10 + </a:t>
            </a:r>
            <a:r>
              <a:rPr lang="cs-CZ" sz="3600" dirty="0" err="1" smtClean="0"/>
              <a:t>10</a:t>
            </a:r>
            <a:r>
              <a:rPr lang="cs-CZ" sz="3600" dirty="0" smtClean="0"/>
              <a:t> = 20</a:t>
            </a:r>
          </a:p>
          <a:p>
            <a:r>
              <a:rPr lang="cs-CZ" sz="3600" dirty="0" smtClean="0"/>
              <a:t>12 +   7 = 19</a:t>
            </a:r>
          </a:p>
          <a:p>
            <a:r>
              <a:rPr lang="cs-CZ" sz="3600" dirty="0" smtClean="0"/>
              <a:t>19  -   5 = 14</a:t>
            </a:r>
          </a:p>
          <a:p>
            <a:r>
              <a:rPr lang="cs-CZ" sz="3600" dirty="0" smtClean="0"/>
              <a:t>13 +  6 = 19</a:t>
            </a:r>
          </a:p>
          <a:p>
            <a:r>
              <a:rPr lang="cs-CZ" sz="3600" dirty="0" smtClean="0"/>
              <a:t>16 +  3 = 19</a:t>
            </a:r>
          </a:p>
          <a:p>
            <a:r>
              <a:rPr lang="cs-CZ" sz="3600" dirty="0" smtClean="0"/>
              <a:t>18  -  6 = 12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</TotalTime>
  <Words>201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Snímek 1</vt:lpstr>
      <vt:lpstr>Anotace</vt:lpstr>
      <vt:lpstr>Snímek 3</vt:lpstr>
      <vt:lpstr>Kontrola:</vt:lpstr>
      <vt:lpstr>Snímek 5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Vladimír Hofman</dc:creator>
  <cp:lastModifiedBy>Vladimír Hofman</cp:lastModifiedBy>
  <cp:revision>4</cp:revision>
  <dcterms:created xsi:type="dcterms:W3CDTF">2012-05-21T19:07:07Z</dcterms:created>
  <dcterms:modified xsi:type="dcterms:W3CDTF">2012-06-25T21:09:17Z</dcterms:modified>
</cp:coreProperties>
</file>