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108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VY_32_INOVACE_06MATEMATIKA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A MATEŘSKÁ ŠKOLA BŘEZNO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MGR.HOFMANOVÁ MARCELA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r>
            <a:rPr lang="cs-CZ" sz="2000" baseline="0" dirty="0" smtClean="0"/>
            <a:t> Počítání s 10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CZ.1.07/1.4.00/21.0360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423" custLinFactNeighborY="-202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7508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 custLinFactNeighborX="-423" custLinFactNeighborY="-955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5816434-1E16-45DC-BD65-79DC71B05D3E}" type="presOf" srcId="{D1D4F407-5343-4D3F-B5B9-D407B03CAEB4}" destId="{AED2198E-93D5-4001-81B4-73124B309672}" srcOrd="1" destOrd="0" presId="urn:microsoft.com/office/officeart/2005/8/layout/target3"/>
    <dgm:cxn modelId="{362014FF-E590-4E39-B8B3-C6FF47094CD6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01BC36C-905F-491B-9A90-C633A2D5D1DA}" type="presOf" srcId="{4C35D32F-0EAB-4CD7-82EE-45574DC2A586}" destId="{8BEBB6EC-1DAA-4CAC-8A25-BC0FCBD5DBD5}" srcOrd="0" destOrd="0" presId="urn:microsoft.com/office/officeart/2005/8/layout/target3"/>
    <dgm:cxn modelId="{15F13419-EDB1-468C-86D9-78F8F1E8FBDC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758E360-D4E2-4864-AD77-2BA1CF57F8D2}" type="presOf" srcId="{D1B46980-6531-4606-95E6-44980827E919}" destId="{6140AFEC-043D-4C43-A2F9-D0F5331DF3A3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8D6ED12-B9D9-488D-93C8-219BB522EBF7}" type="presOf" srcId="{D1D4F407-5343-4D3F-B5B9-D407B03CAEB4}" destId="{D005CE8C-CC26-4C3E-AC11-E15060ECD759}" srcOrd="0" destOrd="0" presId="urn:microsoft.com/office/officeart/2005/8/layout/target3"/>
    <dgm:cxn modelId="{A8221528-551E-4C17-908C-299656E7E9A7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C00E1AB-70BE-4FE7-8B2D-EBC344544115}" type="presOf" srcId="{D1B46980-6531-4606-95E6-44980827E919}" destId="{2BE915AB-18AA-4053-B92C-3BFC9ED204BB}" srcOrd="1" destOrd="0" presId="urn:microsoft.com/office/officeart/2005/8/layout/target3"/>
    <dgm:cxn modelId="{CEE14521-1E02-41FD-A81A-53D392A98B45}" type="presOf" srcId="{757F3AB3-0718-4624-B441-E567A8F0AB56}" destId="{333A1088-737F-45CB-B68E-254E46348037}" srcOrd="0" destOrd="0" presId="urn:microsoft.com/office/officeart/2005/8/layout/target3"/>
    <dgm:cxn modelId="{008A2417-1BE8-462F-82EB-DCA8CCEC52BF}" type="presOf" srcId="{4C35D32F-0EAB-4CD7-82EE-45574DC2A586}" destId="{890E4F0B-2866-4A3F-A3C7-2A14B1797930}" srcOrd="1" destOrd="0" presId="urn:microsoft.com/office/officeart/2005/8/layout/target3"/>
    <dgm:cxn modelId="{C566EB7A-F14D-4D61-9774-84420F4327A9}" type="presOf" srcId="{B651F6E3-6281-48DB-9319-2AEAFDAE7572}" destId="{6BB5E863-4638-4E1D-BFDE-399D028AC4ED}" srcOrd="1" destOrd="0" presId="urn:microsoft.com/office/officeart/2005/8/layout/target3"/>
    <dgm:cxn modelId="{E0767EAD-B1EC-4240-BCDF-1AFFE6D50F11}" type="presParOf" srcId="{333A1088-737F-45CB-B68E-254E46348037}" destId="{F5ABB229-8D3B-4694-996A-96F23CF14429}" srcOrd="0" destOrd="0" presId="urn:microsoft.com/office/officeart/2005/8/layout/target3"/>
    <dgm:cxn modelId="{6EC6134F-9C30-4BC3-8F7B-BA1FFF89ADE5}" type="presParOf" srcId="{333A1088-737F-45CB-B68E-254E46348037}" destId="{F41139FD-01EE-4571-8B17-4FB00FC51163}" srcOrd="1" destOrd="0" presId="urn:microsoft.com/office/officeart/2005/8/layout/target3"/>
    <dgm:cxn modelId="{D89C4187-2BE5-4C2D-9945-C10FF702ADE8}" type="presParOf" srcId="{333A1088-737F-45CB-B68E-254E46348037}" destId="{D005CE8C-CC26-4C3E-AC11-E15060ECD759}" srcOrd="2" destOrd="0" presId="urn:microsoft.com/office/officeart/2005/8/layout/target3"/>
    <dgm:cxn modelId="{A4E51193-025E-4707-8B29-295889E840AA}" type="presParOf" srcId="{333A1088-737F-45CB-B68E-254E46348037}" destId="{2C702D82-9B77-49B7-9568-BB8EB47C3372}" srcOrd="3" destOrd="0" presId="urn:microsoft.com/office/officeart/2005/8/layout/target3"/>
    <dgm:cxn modelId="{3B1BC0B0-F3F8-435B-A580-CCAB38006B6E}" type="presParOf" srcId="{333A1088-737F-45CB-B68E-254E46348037}" destId="{A52A0455-90FF-4808-ABD0-F02540D31D5A}" srcOrd="4" destOrd="0" presId="urn:microsoft.com/office/officeart/2005/8/layout/target3"/>
    <dgm:cxn modelId="{2E343DCE-69DB-4FAE-8B84-44838F391EBA}" type="presParOf" srcId="{333A1088-737F-45CB-B68E-254E46348037}" destId="{6140AFEC-043D-4C43-A2F9-D0F5331DF3A3}" srcOrd="5" destOrd="0" presId="urn:microsoft.com/office/officeart/2005/8/layout/target3"/>
    <dgm:cxn modelId="{B99C675E-7189-4916-9EA3-385ABE391DAB}" type="presParOf" srcId="{333A1088-737F-45CB-B68E-254E46348037}" destId="{9358AC05-5D7D-4327-9F80-1AD486AEA664}" srcOrd="6" destOrd="0" presId="urn:microsoft.com/office/officeart/2005/8/layout/target3"/>
    <dgm:cxn modelId="{57080464-CA5B-4338-B9BD-69AF6F5D99AD}" type="presParOf" srcId="{333A1088-737F-45CB-B68E-254E46348037}" destId="{313FC574-E1CD-4FB4-B054-0B805CE0447D}" srcOrd="7" destOrd="0" presId="urn:microsoft.com/office/officeart/2005/8/layout/target3"/>
    <dgm:cxn modelId="{433D6F93-85C1-400E-84DB-322872E4B28A}" type="presParOf" srcId="{333A1088-737F-45CB-B68E-254E46348037}" destId="{619D679B-A015-4ECF-8348-D1034C574F40}" srcOrd="8" destOrd="0" presId="urn:microsoft.com/office/officeart/2005/8/layout/target3"/>
    <dgm:cxn modelId="{879A11D0-4473-4F22-B6B8-D223DBA116D9}" type="presParOf" srcId="{333A1088-737F-45CB-B68E-254E46348037}" destId="{322283A8-4A27-4CDA-BAE3-F381106A9174}" srcOrd="9" destOrd="0" presId="urn:microsoft.com/office/officeart/2005/8/layout/target3"/>
    <dgm:cxn modelId="{0A31298C-FFC0-4360-A634-DECF04D4739C}" type="presParOf" srcId="{333A1088-737F-45CB-B68E-254E46348037}" destId="{FFC9F71D-1B4F-4AD9-A4A6-86ADEFC8AF5C}" srcOrd="10" destOrd="0" presId="urn:microsoft.com/office/officeart/2005/8/layout/target3"/>
    <dgm:cxn modelId="{4D4E502F-8C22-4612-929C-9BA56A3A06B1}" type="presParOf" srcId="{333A1088-737F-45CB-B68E-254E46348037}" destId="{25B08C86-7E15-44DC-BE7F-FFB55DD49D12}" srcOrd="11" destOrd="0" presId="urn:microsoft.com/office/officeart/2005/8/layout/target3"/>
    <dgm:cxn modelId="{98BCE21D-5700-49DB-9517-C37DC9579DF0}" type="presParOf" srcId="{333A1088-737F-45CB-B68E-254E46348037}" destId="{76644BE8-9D7C-4C09-B250-3D10AF48CBB7}" srcOrd="12" destOrd="0" presId="urn:microsoft.com/office/officeart/2005/8/layout/target3"/>
    <dgm:cxn modelId="{A5C8BCA1-13B3-4C65-A085-84E7CA0CF5FC}" type="presParOf" srcId="{333A1088-737F-45CB-B68E-254E46348037}" destId="{EE85B701-7295-41C0-BA7A-34D3756A2AE6}" srcOrd="13" destOrd="0" presId="urn:microsoft.com/office/officeart/2005/8/layout/target3"/>
    <dgm:cxn modelId="{9F976181-21FE-4C45-B48E-A431FB389368}" type="presParOf" srcId="{333A1088-737F-45CB-B68E-254E46348037}" destId="{8BEBB6EC-1DAA-4CAC-8A25-BC0FCBD5DBD5}" srcOrd="14" destOrd="0" presId="urn:microsoft.com/office/officeart/2005/8/layout/target3"/>
    <dgm:cxn modelId="{45754609-8DF7-4239-8942-486B53C5534F}" type="presParOf" srcId="{333A1088-737F-45CB-B68E-254E46348037}" destId="{AED2198E-93D5-4001-81B4-73124B309672}" srcOrd="15" destOrd="0" presId="urn:microsoft.com/office/officeart/2005/8/layout/target3"/>
    <dgm:cxn modelId="{876C4AD0-0F9C-4FA2-890A-C38CE031DA34}" type="presParOf" srcId="{333A1088-737F-45CB-B68E-254E46348037}" destId="{2BE915AB-18AA-4053-B92C-3BFC9ED204BB}" srcOrd="16" destOrd="0" presId="urn:microsoft.com/office/officeart/2005/8/layout/target3"/>
    <dgm:cxn modelId="{27CEB6F9-F7B4-44B4-93DC-BADD2F298B56}" type="presParOf" srcId="{333A1088-737F-45CB-B68E-254E46348037}" destId="{6BB5E863-4638-4E1D-BFDE-399D028AC4ED}" srcOrd="17" destOrd="0" presId="urn:microsoft.com/office/officeart/2005/8/layout/target3"/>
    <dgm:cxn modelId="{589ADBD4-8593-4E19-959C-0891568726B7}" type="presParOf" srcId="{333A1088-737F-45CB-B68E-254E46348037}" destId="{5A5FFA88-C948-4069-8E93-59FA12366E83}" srcOrd="18" destOrd="0" presId="urn:microsoft.com/office/officeart/2005/8/layout/target3"/>
    <dgm:cxn modelId="{6C375714-88D1-4104-9F82-A4CA7D0D3A5D}" type="presParOf" srcId="{333A1088-737F-45CB-B68E-254E46348037}" destId="{890E4F0B-2866-4A3F-A3C7-2A14B1797930}" srcOrd="19" destOrd="0" presId="urn:microsoft.com/office/officeart/2005/8/layout/target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E2925F9-2B55-41C7-B62E-8F434328484F}" type="datetimeFigureOut">
              <a:rPr lang="cs-CZ" smtClean="0"/>
              <a:pPr/>
              <a:t>25.6.2012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5B59BF7-307A-4916-9872-6554FBC5420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/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148" name="Obrázek 4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•"/>
            </a:pPr>
            <a:r>
              <a:rPr lang="cs-CZ" sz="3200" smtClean="0">
                <a:latin typeface="Comic Sans MS" pitchFamily="66" charset="0"/>
                <a:cs typeface="Times New Roman" pitchFamily="18" charset="0"/>
              </a:rPr>
              <a:t>Výukový program pro žáky 1. ročníku na 1. stupni ZŠ. </a:t>
            </a:r>
          </a:p>
          <a:p>
            <a:pPr eaLnBrk="1" hangingPunct="1">
              <a:buFont typeface="Arial" charset="0"/>
              <a:buChar char="•"/>
            </a:pPr>
            <a:r>
              <a:rPr lang="cs-CZ" sz="3200" smtClean="0">
                <a:latin typeface="Comic Sans MS" pitchFamily="66" charset="0"/>
                <a:cs typeface="Times New Roman" pitchFamily="18" charset="0"/>
              </a:rPr>
              <a:t>Téma: Počítání s 10 do 20 bez přechodu přes desítku. </a:t>
            </a:r>
          </a:p>
          <a:p>
            <a:pPr eaLnBrk="1" hangingPunct="1">
              <a:buFont typeface="Arial" charset="0"/>
              <a:buChar char="•"/>
            </a:pPr>
            <a:r>
              <a:rPr lang="cs-CZ" sz="3200" smtClean="0">
                <a:latin typeface="Comic Sans MS" pitchFamily="66" charset="0"/>
                <a:cs typeface="Times New Roman" pitchFamily="18" charset="0"/>
              </a:rPr>
              <a:t>Možnost využití: interaktivní tabule, pracovní list.</a:t>
            </a:r>
          </a:p>
          <a:p>
            <a:pPr eaLnBrk="1" hangingPunct="1">
              <a:buFont typeface="Arial" charset="0"/>
              <a:buChar char="•"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Na </a:t>
            </a:r>
            <a:r>
              <a:rPr lang="cs-CZ" dirty="0"/>
              <a:t>budově      </a:t>
            </a:r>
            <a:r>
              <a:rPr lang="cs-CZ" dirty="0" smtClean="0"/>
              <a:t>     j je12          . Umyto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r>
              <a:rPr lang="cs-CZ" dirty="0"/>
              <a:t>už bylo 10  </a:t>
            </a:r>
            <a:r>
              <a:rPr lang="cs-CZ" dirty="0" smtClean="0"/>
              <a:t>           . </a:t>
            </a:r>
            <a:r>
              <a:rPr lang="cs-CZ" dirty="0"/>
              <a:t>Kolik jich ještě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zbývá </a:t>
            </a:r>
            <a:r>
              <a:rPr lang="cs-CZ" dirty="0"/>
              <a:t>umýt</a:t>
            </a:r>
            <a:r>
              <a:rPr lang="cs-CZ" dirty="0" smtClean="0"/>
              <a:t>?</a:t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Z</a:t>
            </a:r>
            <a:r>
              <a:rPr lang="cs-CZ" dirty="0"/>
              <a:t>:</a:t>
            </a:r>
            <a:br>
              <a:rPr lang="cs-CZ" dirty="0"/>
            </a:br>
            <a:r>
              <a:rPr lang="cs-CZ" dirty="0"/>
              <a:t>V:</a:t>
            </a:r>
            <a:br>
              <a:rPr lang="cs-CZ" dirty="0"/>
            </a:br>
            <a:r>
              <a:rPr lang="cs-CZ" dirty="0"/>
              <a:t>O:</a:t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5572140"/>
            <a:ext cx="6400800" cy="66660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  <p:pic>
        <p:nvPicPr>
          <p:cNvPr id="5123" name="Obrázek 10" descr="MP900433198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714356"/>
            <a:ext cx="790575" cy="714375"/>
          </a:xfrm>
          <a:prstGeom prst="rect">
            <a:avLst/>
          </a:prstGeom>
          <a:noFill/>
        </p:spPr>
      </p:pic>
      <p:pic>
        <p:nvPicPr>
          <p:cNvPr id="5122" name="Obrázek 11" descr="MP900385988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500042"/>
            <a:ext cx="785786" cy="723900"/>
          </a:xfrm>
          <a:prstGeom prst="rect">
            <a:avLst/>
          </a:prstGeom>
          <a:noFill/>
        </p:spPr>
      </p:pic>
      <p:pic>
        <p:nvPicPr>
          <p:cNvPr id="5121" name="Obrázek 12" descr="MP900385988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571480"/>
            <a:ext cx="1028700" cy="723900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0" y="0"/>
            <a:ext cx="1036450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                      je 20                       .  Umyto už bylo 10                     .                                                            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071802" y="4000504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0" y="1895475"/>
            <a:ext cx="2423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0" y="1142984"/>
            <a:ext cx="3136115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Kolik jich ještě zbývá umýt?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Z: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V: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000" dirty="0" smtClean="0">
                <a:latin typeface="Calibri" pitchFamily="34" charset="0"/>
                <a:cs typeface="Times New Roman" pitchFamily="18" charset="0"/>
              </a:rPr>
              <a:t>O: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dirty="0"/>
              <a:t/>
            </a:r>
            <a:br>
              <a:rPr lang="cs-CZ" sz="4900" dirty="0"/>
            </a:b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dirty="0"/>
              <a:t/>
            </a:r>
            <a:br>
              <a:rPr lang="cs-CZ" sz="4900" dirty="0"/>
            </a:br>
            <a:r>
              <a:rPr lang="cs-CZ" sz="4900" dirty="0" smtClean="0"/>
              <a:t/>
            </a:r>
            <a:br>
              <a:rPr lang="cs-CZ" sz="4900" dirty="0" smtClean="0"/>
            </a:br>
            <a:r>
              <a:rPr lang="cs-CZ" sz="4900" dirty="0" smtClean="0"/>
              <a:t>Kontrola</a:t>
            </a:r>
            <a:r>
              <a:rPr lang="cs-CZ" sz="4900" dirty="0"/>
              <a:t>:</a:t>
            </a:r>
            <a:br>
              <a:rPr lang="cs-CZ" sz="4900" dirty="0"/>
            </a:br>
            <a:r>
              <a:rPr lang="cs-CZ" sz="4900" dirty="0" smtClean="0"/>
              <a:t>20 </a:t>
            </a:r>
            <a:r>
              <a:rPr lang="cs-CZ" sz="4900" dirty="0"/>
              <a:t>– 10 = </a:t>
            </a:r>
            <a:r>
              <a:rPr lang="cs-CZ" sz="4900" dirty="0" err="1" smtClean="0"/>
              <a:t>10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95325" y="1241173"/>
            <a:ext cx="801373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Procvičujeme: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14 – 10 =                                  11 – 10 =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18 – 10 =                                  12 – 10 = 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17 – 10 =                                  19 – 10 =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15 – 10 =                                  16 – 10 =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20 – 10 =                                  13 – 10 =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026" name="Picture 2" descr="C:\Documents and Settings\Vladimír Hofman\Local Settings\Temporary Internet Files\Content.IE5\RMBC2A0P\MC90005485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23213" y="357166"/>
            <a:ext cx="1220787" cy="14555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0" y="0"/>
            <a:ext cx="8533105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Správné řešení: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14 – 10 =  4                                11 – 10 = 1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18 – 10 =  8                                12 – 10 = 2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17 – 10 =  7                                19 – 10 = 9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15 – 10 =  5                                16 – 10 = 6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20 – 10 = </a:t>
            </a:r>
            <a:r>
              <a:rPr kumimoji="0" lang="cs-CZ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10</a:t>
            </a:r>
            <a:r>
              <a:rPr kumimoji="0" lang="cs-CZ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13 – 10 =3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20</TotalTime>
  <Words>177</Words>
  <Application>Microsoft Office PowerPoint</Application>
  <PresentationFormat>Předvádění na obrazovce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Snímek 1</vt:lpstr>
      <vt:lpstr>Anotace</vt:lpstr>
      <vt:lpstr>    Na budově           j je12          . Umyto   už bylo 10             . Kolik jich ještě   zbývá umýt?  Z: V: O: </vt:lpstr>
      <vt:lpstr>     Kontrola: 20 – 10 = 10 </vt:lpstr>
      <vt:lpstr>Snímek 5</vt:lpstr>
      <vt:lpstr>Snímek 6</vt:lpstr>
      <vt:lpstr>Snímek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Vladimír Hofman</dc:creator>
  <cp:lastModifiedBy>Vladimír Hofman</cp:lastModifiedBy>
  <cp:revision>6</cp:revision>
  <dcterms:created xsi:type="dcterms:W3CDTF">2012-05-22T16:34:22Z</dcterms:created>
  <dcterms:modified xsi:type="dcterms:W3CDTF">2012-06-25T21:09:43Z</dcterms:modified>
</cp:coreProperties>
</file>