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1" r:id="rId6"/>
    <p:sldId id="264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VY_32_INOVACE_07MATEMATIKA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A MATEŘSKÁ ŠKOLA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MGR.HOFMANOVÁ MARCELA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r>
            <a:rPr lang="cs-CZ" sz="2000" baseline="0" dirty="0" smtClean="0"/>
            <a:t> SČÍTÁNÍ DO 20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CZ.1.07/1.4.00/21.0360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423" custLinFactNeighborY="-202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423" custLinFactNeighborY="-955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920EDA6-9E75-4360-990F-4B5526234BF2}" type="presOf" srcId="{D1D4F407-5343-4D3F-B5B9-D407B03CAEB4}" destId="{AED2198E-93D5-4001-81B4-73124B309672}" srcOrd="1" destOrd="0" presId="urn:microsoft.com/office/officeart/2005/8/layout/target3"/>
    <dgm:cxn modelId="{2058FBEC-CD2A-440D-AABF-3B1F57175FDE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FD7ED18-AD43-4214-8E9E-3884D8A6B966}" type="presOf" srcId="{D8197B8C-B260-4A16-BDF4-0947B075E274}" destId="{5A5FFA88-C948-4069-8E93-59FA12366E83}" srcOrd="1" destOrd="0" presId="urn:microsoft.com/office/officeart/2005/8/layout/target3"/>
    <dgm:cxn modelId="{4E4D348C-A0C1-48EA-8148-97A96FC606C7}" type="presOf" srcId="{D1B46980-6531-4606-95E6-44980827E919}" destId="{6140AFEC-043D-4C43-A2F9-D0F5331DF3A3}" srcOrd="0" destOrd="0" presId="urn:microsoft.com/office/officeart/2005/8/layout/target3"/>
    <dgm:cxn modelId="{4F0A7878-9DE6-48B1-B5B1-7720742EECCF}" type="presOf" srcId="{4C35D32F-0EAB-4CD7-82EE-45574DC2A586}" destId="{8BEBB6EC-1DAA-4CAC-8A25-BC0FCBD5DBD5}" srcOrd="0" destOrd="0" presId="urn:microsoft.com/office/officeart/2005/8/layout/target3"/>
    <dgm:cxn modelId="{F5CC0C89-57B0-49B7-9ED8-9154B3BDDB3B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6F4B827-F767-4E32-95B1-E7BD653E7088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EDE40ED-56B8-4F99-80F1-1B2F0982992B}" type="presOf" srcId="{D1B46980-6531-4606-95E6-44980827E919}" destId="{2BE915AB-18AA-4053-B92C-3BFC9ED204BB}" srcOrd="1" destOrd="0" presId="urn:microsoft.com/office/officeart/2005/8/layout/target3"/>
    <dgm:cxn modelId="{7668F90F-03AD-4404-B383-321416D883BB}" type="presOf" srcId="{B651F6E3-6281-48DB-9319-2AEAFDAE7572}" destId="{619D679B-A015-4ECF-8348-D1034C574F40}" srcOrd="0" destOrd="0" presId="urn:microsoft.com/office/officeart/2005/8/layout/target3"/>
    <dgm:cxn modelId="{35042F28-CDDB-45D1-AE8C-96AFFFBCF4F2}" type="presOf" srcId="{4C35D32F-0EAB-4CD7-82EE-45574DC2A586}" destId="{890E4F0B-2866-4A3F-A3C7-2A14B1797930}" srcOrd="1" destOrd="0" presId="urn:microsoft.com/office/officeart/2005/8/layout/target3"/>
    <dgm:cxn modelId="{FB318DFB-E88A-40BC-9BCA-C3EB6A30C571}" type="presOf" srcId="{D8197B8C-B260-4A16-BDF4-0947B075E274}" destId="{25B08C86-7E15-44DC-BE7F-FFB55DD49D12}" srcOrd="0" destOrd="0" presId="urn:microsoft.com/office/officeart/2005/8/layout/target3"/>
    <dgm:cxn modelId="{036C9DE2-F29F-4243-BCD4-AF235CD69709}" type="presParOf" srcId="{333A1088-737F-45CB-B68E-254E46348037}" destId="{F5ABB229-8D3B-4694-996A-96F23CF14429}" srcOrd="0" destOrd="0" presId="urn:microsoft.com/office/officeart/2005/8/layout/target3"/>
    <dgm:cxn modelId="{229E732F-4BFB-4031-A4D5-F1DF2B059994}" type="presParOf" srcId="{333A1088-737F-45CB-B68E-254E46348037}" destId="{F41139FD-01EE-4571-8B17-4FB00FC51163}" srcOrd="1" destOrd="0" presId="urn:microsoft.com/office/officeart/2005/8/layout/target3"/>
    <dgm:cxn modelId="{AC0569F2-54E7-4E72-8C59-36A003944956}" type="presParOf" srcId="{333A1088-737F-45CB-B68E-254E46348037}" destId="{D005CE8C-CC26-4C3E-AC11-E15060ECD759}" srcOrd="2" destOrd="0" presId="urn:microsoft.com/office/officeart/2005/8/layout/target3"/>
    <dgm:cxn modelId="{5FF39D12-075A-43E5-BC68-6730F0FB2084}" type="presParOf" srcId="{333A1088-737F-45CB-B68E-254E46348037}" destId="{2C702D82-9B77-49B7-9568-BB8EB47C3372}" srcOrd="3" destOrd="0" presId="urn:microsoft.com/office/officeart/2005/8/layout/target3"/>
    <dgm:cxn modelId="{F62C9B44-44E9-4970-8D59-2632B99EAE18}" type="presParOf" srcId="{333A1088-737F-45CB-B68E-254E46348037}" destId="{A52A0455-90FF-4808-ABD0-F02540D31D5A}" srcOrd="4" destOrd="0" presId="urn:microsoft.com/office/officeart/2005/8/layout/target3"/>
    <dgm:cxn modelId="{75FCF1FC-104B-45C4-826B-CD3F3E90D28B}" type="presParOf" srcId="{333A1088-737F-45CB-B68E-254E46348037}" destId="{6140AFEC-043D-4C43-A2F9-D0F5331DF3A3}" srcOrd="5" destOrd="0" presId="urn:microsoft.com/office/officeart/2005/8/layout/target3"/>
    <dgm:cxn modelId="{DC3392D4-2B23-43D7-9676-CFB896C8EF17}" type="presParOf" srcId="{333A1088-737F-45CB-B68E-254E46348037}" destId="{9358AC05-5D7D-4327-9F80-1AD486AEA664}" srcOrd="6" destOrd="0" presId="urn:microsoft.com/office/officeart/2005/8/layout/target3"/>
    <dgm:cxn modelId="{2B109678-05CE-4FD0-BA78-FD0E3006F79E}" type="presParOf" srcId="{333A1088-737F-45CB-B68E-254E46348037}" destId="{313FC574-E1CD-4FB4-B054-0B805CE0447D}" srcOrd="7" destOrd="0" presId="urn:microsoft.com/office/officeart/2005/8/layout/target3"/>
    <dgm:cxn modelId="{59D5D8E7-C299-4DDF-B1E4-EA8AD24D2C78}" type="presParOf" srcId="{333A1088-737F-45CB-B68E-254E46348037}" destId="{619D679B-A015-4ECF-8348-D1034C574F40}" srcOrd="8" destOrd="0" presId="urn:microsoft.com/office/officeart/2005/8/layout/target3"/>
    <dgm:cxn modelId="{55370B07-CAE1-49E0-B797-23CBF0E664DA}" type="presParOf" srcId="{333A1088-737F-45CB-B68E-254E46348037}" destId="{322283A8-4A27-4CDA-BAE3-F381106A9174}" srcOrd="9" destOrd="0" presId="urn:microsoft.com/office/officeart/2005/8/layout/target3"/>
    <dgm:cxn modelId="{A1F54609-A9AA-4CDE-8A6F-3DF5F77C4A78}" type="presParOf" srcId="{333A1088-737F-45CB-B68E-254E46348037}" destId="{FFC9F71D-1B4F-4AD9-A4A6-86ADEFC8AF5C}" srcOrd="10" destOrd="0" presId="urn:microsoft.com/office/officeart/2005/8/layout/target3"/>
    <dgm:cxn modelId="{3BD6CE70-A5CA-49EC-8A23-AC50E3685D16}" type="presParOf" srcId="{333A1088-737F-45CB-B68E-254E46348037}" destId="{25B08C86-7E15-44DC-BE7F-FFB55DD49D12}" srcOrd="11" destOrd="0" presId="urn:microsoft.com/office/officeart/2005/8/layout/target3"/>
    <dgm:cxn modelId="{9B7E088C-182B-401D-8B81-AA040AFA6ED7}" type="presParOf" srcId="{333A1088-737F-45CB-B68E-254E46348037}" destId="{76644BE8-9D7C-4C09-B250-3D10AF48CBB7}" srcOrd="12" destOrd="0" presId="urn:microsoft.com/office/officeart/2005/8/layout/target3"/>
    <dgm:cxn modelId="{B07DE33F-6A40-4C7B-98B7-D80E0A96CD6A}" type="presParOf" srcId="{333A1088-737F-45CB-B68E-254E46348037}" destId="{EE85B701-7295-41C0-BA7A-34D3756A2AE6}" srcOrd="13" destOrd="0" presId="urn:microsoft.com/office/officeart/2005/8/layout/target3"/>
    <dgm:cxn modelId="{321DDDA2-4134-4956-B5F6-7373EEF4BF60}" type="presParOf" srcId="{333A1088-737F-45CB-B68E-254E46348037}" destId="{8BEBB6EC-1DAA-4CAC-8A25-BC0FCBD5DBD5}" srcOrd="14" destOrd="0" presId="urn:microsoft.com/office/officeart/2005/8/layout/target3"/>
    <dgm:cxn modelId="{94745ACA-275E-4C51-A237-9B0EDC1CA653}" type="presParOf" srcId="{333A1088-737F-45CB-B68E-254E46348037}" destId="{AED2198E-93D5-4001-81B4-73124B309672}" srcOrd="15" destOrd="0" presId="urn:microsoft.com/office/officeart/2005/8/layout/target3"/>
    <dgm:cxn modelId="{9658C611-9765-48D3-9A50-ADCBC9867FB1}" type="presParOf" srcId="{333A1088-737F-45CB-B68E-254E46348037}" destId="{2BE915AB-18AA-4053-B92C-3BFC9ED204BB}" srcOrd="16" destOrd="0" presId="urn:microsoft.com/office/officeart/2005/8/layout/target3"/>
    <dgm:cxn modelId="{BB496908-D9D0-4D63-9327-62B79FFE1784}" type="presParOf" srcId="{333A1088-737F-45CB-B68E-254E46348037}" destId="{6BB5E863-4638-4E1D-BFDE-399D028AC4ED}" srcOrd="17" destOrd="0" presId="urn:microsoft.com/office/officeart/2005/8/layout/target3"/>
    <dgm:cxn modelId="{405C0EBE-E2C4-42F0-9853-762CE13C270D}" type="presParOf" srcId="{333A1088-737F-45CB-B68E-254E46348037}" destId="{5A5FFA88-C948-4069-8E93-59FA12366E83}" srcOrd="18" destOrd="0" presId="urn:microsoft.com/office/officeart/2005/8/layout/target3"/>
    <dgm:cxn modelId="{7BED0A86-8F44-4787-AA1F-561EE27C286C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9CCB7-F10A-4A3B-A44E-C9FAE01CD5D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A32FBA-2FC1-4CFC-91D5-7EF0F6FA8B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9CCB7-F10A-4A3B-A44E-C9FAE01CD5D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A32FBA-2FC1-4CFC-91D5-7EF0F6FA8B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9CCB7-F10A-4A3B-A44E-C9FAE01CD5D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32FBA-2FC1-4CFC-91D5-7EF0F6FA8B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9CCB7-F10A-4A3B-A44E-C9FAE01CD5D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32FBA-2FC1-4CFC-91D5-7EF0F6FA8B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9CCB7-F10A-4A3B-A44E-C9FAE01CD5D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4A32FBA-2FC1-4CFC-91D5-7EF0F6FA8B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9CCB7-F10A-4A3B-A44E-C9FAE01CD5D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32FBA-2FC1-4CFC-91D5-7EF0F6FA8B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9CCB7-F10A-4A3B-A44E-C9FAE01CD5D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32FBA-2FC1-4CFC-91D5-7EF0F6FA8B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9CCB7-F10A-4A3B-A44E-C9FAE01CD5D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32FBA-2FC1-4CFC-91D5-7EF0F6FA8B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9CCB7-F10A-4A3B-A44E-C9FAE01CD5D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32FBA-2FC1-4CFC-91D5-7EF0F6FA8B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9CCB7-F10A-4A3B-A44E-C9FAE01CD5D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32FBA-2FC1-4CFC-91D5-7EF0F6FA8B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9CCB7-F10A-4A3B-A44E-C9FAE01CD5D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32FBA-2FC1-4CFC-91D5-7EF0F6FA8B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D9CCB7-F10A-4A3B-A44E-C9FAE01CD5D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4A32FBA-2FC1-4CFC-91D5-7EF0F6FA8B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8" name="Obrázek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Výukový program pro žáky 1. ročníku na 1. stupni ZŠ. </a:t>
            </a:r>
          </a:p>
          <a:p>
            <a:pPr eaLnBrk="1" hangingPunct="1">
              <a:buFont typeface="Arial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Téma: Sčítání do 20 bez přechodu přes desítku. </a:t>
            </a:r>
          </a:p>
          <a:p>
            <a:pPr eaLnBrk="1" hangingPunct="1">
              <a:buFont typeface="Arial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Možnost využití: interaktivní tabule, pracovní list.</a:t>
            </a:r>
          </a:p>
          <a:p>
            <a:pPr eaLnBrk="1" hangingPunct="1">
              <a:buFont typeface="Arial" charset="0"/>
              <a:buChar char="•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357167"/>
            <a:ext cx="8458200" cy="5718620"/>
          </a:xfrm>
        </p:spPr>
        <p:txBody>
          <a:bodyPr>
            <a:normAutofit/>
          </a:bodyPr>
          <a:lstStyle/>
          <a:p>
            <a:pPr algn="l"/>
            <a:r>
              <a:rPr lang="cs-CZ" dirty="0"/>
              <a:t>Dědeček choval  v králíkárně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12             .                          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Samici </a:t>
            </a:r>
            <a:r>
              <a:rPr lang="cs-CZ" dirty="0"/>
              <a:t>se narodilo 6 malých    </a:t>
            </a:r>
            <a:r>
              <a:rPr lang="cs-CZ" dirty="0" smtClean="0"/>
              <a:t>     . </a:t>
            </a:r>
            <a:r>
              <a:rPr lang="cs-CZ" dirty="0"/>
              <a:t>Kolik králíků teď děda má?</a:t>
            </a:r>
            <a:br>
              <a:rPr lang="cs-CZ" dirty="0"/>
            </a:br>
            <a:r>
              <a:rPr lang="cs-CZ" dirty="0"/>
              <a:t>Z:</a:t>
            </a:r>
            <a:br>
              <a:rPr lang="cs-CZ" dirty="0"/>
            </a:br>
            <a:r>
              <a:rPr lang="cs-CZ" dirty="0"/>
              <a:t>V:</a:t>
            </a:r>
            <a:br>
              <a:rPr lang="cs-CZ" dirty="0"/>
            </a:br>
            <a:r>
              <a:rPr lang="cs-CZ" dirty="0"/>
              <a:t>O: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2" descr="Popis: C:\Users\hofmanova\AppData\Local\Microsoft\Windows\Temporary Internet Files\Content.IE5\P2JRGSNY\MM900365153[1].gif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290" y="928670"/>
            <a:ext cx="928694" cy="85725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2" descr="Popis: C:\Users\hofmanova\AppData\Local\Microsoft\Windows\Temporary Internet Files\Content.IE5\P2JRGSNY\MM900365153[1].gif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7023341" y="1882536"/>
            <a:ext cx="857256" cy="819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000" dirty="0" smtClean="0"/>
              <a:t>Kontrola</a:t>
            </a:r>
            <a:r>
              <a:rPr lang="cs-CZ" sz="6000" dirty="0"/>
              <a:t>:</a:t>
            </a:r>
            <a:br>
              <a:rPr lang="cs-CZ" sz="6000" dirty="0"/>
            </a:br>
            <a:r>
              <a:rPr lang="cs-CZ" sz="6000" dirty="0"/>
              <a:t>12 + 6 = 18</a:t>
            </a:r>
            <a:br>
              <a:rPr lang="cs-CZ" sz="6000" dirty="0"/>
            </a:b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687135"/>
          </a:xfrm>
        </p:spPr>
        <p:txBody>
          <a:bodyPr>
            <a:noAutofit/>
          </a:bodyPr>
          <a:lstStyle/>
          <a:p>
            <a:pPr algn="l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smtClean="0"/>
              <a:t>Procvičování:</a:t>
            </a:r>
            <a:br>
              <a:rPr lang="cs-CZ" sz="400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12 + 7 =                   </a:t>
            </a:r>
            <a:r>
              <a:rPr lang="cs-CZ" sz="4000" dirty="0" smtClean="0"/>
              <a:t> </a:t>
            </a:r>
            <a:r>
              <a:rPr lang="cs-CZ" sz="4000" dirty="0"/>
              <a:t>12 + 1 =</a:t>
            </a:r>
            <a:br>
              <a:rPr lang="cs-CZ" sz="4000" dirty="0"/>
            </a:br>
            <a:r>
              <a:rPr lang="cs-CZ" sz="4000" dirty="0"/>
              <a:t>12 + 5 =                 </a:t>
            </a:r>
            <a:r>
              <a:rPr lang="cs-CZ" sz="4000" dirty="0" smtClean="0"/>
              <a:t>   </a:t>
            </a:r>
            <a:r>
              <a:rPr lang="cs-CZ" sz="4000" dirty="0"/>
              <a:t>12 + 2 =</a:t>
            </a:r>
            <a:br>
              <a:rPr lang="cs-CZ" sz="4000" dirty="0"/>
            </a:br>
            <a:r>
              <a:rPr lang="cs-CZ" sz="4000" dirty="0"/>
              <a:t>12 + 3 =                  </a:t>
            </a:r>
            <a:r>
              <a:rPr lang="cs-CZ" sz="4000" dirty="0" smtClean="0"/>
              <a:t>  </a:t>
            </a:r>
            <a:r>
              <a:rPr lang="cs-CZ" sz="4000" dirty="0"/>
              <a:t>12 + 4 =</a:t>
            </a:r>
            <a:br>
              <a:rPr lang="cs-CZ" sz="4000" dirty="0"/>
            </a:br>
            <a:r>
              <a:rPr lang="cs-CZ" sz="4000" dirty="0" smtClean="0"/>
              <a:t>12 + 8 =                    12 </a:t>
            </a:r>
            <a:r>
              <a:rPr lang="cs-CZ" sz="4000" dirty="0"/>
              <a:t>+ 6 =</a:t>
            </a:r>
            <a:br>
              <a:rPr lang="cs-CZ" sz="4000" dirty="0"/>
            </a:br>
            <a:r>
              <a:rPr lang="cs-CZ" sz="4000" dirty="0"/>
              <a:t> </a:t>
            </a:r>
            <a:br>
              <a:rPr lang="cs-CZ" sz="4000" dirty="0"/>
            </a:br>
            <a:endParaRPr lang="cs-CZ" sz="4000" dirty="0"/>
          </a:p>
        </p:txBody>
      </p:sp>
      <p:pic>
        <p:nvPicPr>
          <p:cNvPr id="1026" name="Picture 2" descr="C:\Documents and Settings\Vladimír Hofman\Local Settings\Temporary Internet Files\Content.IE5\06QSWSIQ\MC90019838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0"/>
            <a:ext cx="1401744" cy="15716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428604"/>
            <a:ext cx="8458200" cy="3929090"/>
          </a:xfrm>
        </p:spPr>
        <p:txBody>
          <a:bodyPr/>
          <a:lstStyle/>
          <a:p>
            <a:r>
              <a:rPr lang="cs-CZ" sz="3200" dirty="0" smtClean="0"/>
              <a:t>Kontrola:</a:t>
            </a:r>
            <a:br>
              <a:rPr lang="cs-CZ" sz="3200" dirty="0" smtClean="0"/>
            </a:br>
            <a:r>
              <a:rPr lang="cs-CZ" sz="3200" dirty="0" smtClean="0"/>
              <a:t>12 + 7 =  19                                     12 + 1 = 13</a:t>
            </a:r>
            <a:br>
              <a:rPr lang="cs-CZ" sz="3200" dirty="0" smtClean="0"/>
            </a:br>
            <a:r>
              <a:rPr lang="cs-CZ" sz="3200" dirty="0" smtClean="0"/>
              <a:t>12 + 5 =  17                                     12 + 2 =  14</a:t>
            </a:r>
            <a:br>
              <a:rPr lang="cs-CZ" sz="3200" dirty="0" smtClean="0"/>
            </a:br>
            <a:r>
              <a:rPr lang="cs-CZ" sz="3200" dirty="0" smtClean="0"/>
              <a:t>12 + 3 =  15                                     12 + 4 = 16</a:t>
            </a:r>
            <a:br>
              <a:rPr lang="cs-CZ" sz="3200" dirty="0" smtClean="0"/>
            </a:br>
            <a:r>
              <a:rPr lang="cs-CZ" sz="3200" dirty="0" smtClean="0"/>
              <a:t>12 + 8 =  20                                     12 + 6 = 18</a:t>
            </a:r>
            <a:br>
              <a:rPr lang="cs-CZ" sz="3200" dirty="0" smtClean="0"/>
            </a:br>
            <a:endParaRPr lang="cs-CZ" sz="3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</TotalTime>
  <Words>62</Words>
  <Application>Microsoft Office PowerPoint</Application>
  <PresentationFormat>Předvádění na obrazovce (4:3)</PresentationFormat>
  <Paragraphs>13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Anotace</vt:lpstr>
      <vt:lpstr>Dědeček choval  v králíkárně  12             .                             Samici se narodilo 6 malých         . Kolik králíků teď děda má? Z: V: O: </vt:lpstr>
      <vt:lpstr>     Kontrola: 12 + 6 = 18 </vt:lpstr>
      <vt:lpstr>       Procvičování:  12 + 7 =                    12 + 1 = 12 + 5 =                    12 + 2 = 12 + 3 =                    12 + 4 = 12 + 8 =                    12 + 6 =   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Vladimír Hofman</dc:creator>
  <cp:lastModifiedBy>Vladimír Hofman</cp:lastModifiedBy>
  <cp:revision>6</cp:revision>
  <dcterms:created xsi:type="dcterms:W3CDTF">2012-05-22T16:47:54Z</dcterms:created>
  <dcterms:modified xsi:type="dcterms:W3CDTF">2012-06-25T21:10:06Z</dcterms:modified>
</cp:coreProperties>
</file>