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58" r:id="rId3"/>
    <p:sldId id="264" r:id="rId4"/>
    <p:sldId id="259" r:id="rId5"/>
    <p:sldId id="260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</a:t>
          </a:r>
          <a:r>
            <a:rPr lang="cs-CZ" sz="2000" baseline="0" smtClean="0"/>
            <a:t> Sčítání a odčítání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85006A-E122-45A0-82EF-74A5062C083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4D730C-38C4-44AB-8845-85ADF8FE583F}" type="presOf" srcId="{B651F6E3-6281-48DB-9319-2AEAFDAE7572}" destId="{6BB5E863-4638-4E1D-BFDE-399D028AC4ED}" srcOrd="1" destOrd="0" presId="urn:microsoft.com/office/officeart/2005/8/layout/target3"/>
    <dgm:cxn modelId="{513A2889-8494-477E-B076-5EE7D69DF124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E83A246-98E2-42BA-8AEC-0687517C9B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0F03D0F-85C8-4A1B-A462-0163D1277D4B}" type="presOf" srcId="{D1D4F407-5343-4D3F-B5B9-D407B03CAEB4}" destId="{AED2198E-93D5-4001-81B4-73124B309672}" srcOrd="1" destOrd="0" presId="urn:microsoft.com/office/officeart/2005/8/layout/target3"/>
    <dgm:cxn modelId="{A131F379-E6AC-4E2D-8195-2D657B6942A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8665AC5-AE89-4C66-A3AB-9E50EE717815}" type="presOf" srcId="{D8197B8C-B260-4A16-BDF4-0947B075E274}" destId="{25B08C86-7E15-44DC-BE7F-FFB55DD49D12}" srcOrd="0" destOrd="0" presId="urn:microsoft.com/office/officeart/2005/8/layout/target3"/>
    <dgm:cxn modelId="{F7740868-5452-4431-8F56-31177F658302}" type="presOf" srcId="{D1B46980-6531-4606-95E6-44980827E919}" destId="{2BE915AB-18AA-4053-B92C-3BFC9ED204BB}" srcOrd="1" destOrd="0" presId="urn:microsoft.com/office/officeart/2005/8/layout/target3"/>
    <dgm:cxn modelId="{499D5DEC-F7CC-40AD-B221-DD14DBDF5DB3}" type="presOf" srcId="{B651F6E3-6281-48DB-9319-2AEAFDAE7572}" destId="{619D679B-A015-4ECF-8348-D1034C574F40}" srcOrd="0" destOrd="0" presId="urn:microsoft.com/office/officeart/2005/8/layout/target3"/>
    <dgm:cxn modelId="{091B8838-FDDA-4BC0-99E0-F9A7E2C0D88B}" type="presOf" srcId="{4C35D32F-0EAB-4CD7-82EE-45574DC2A586}" destId="{8BEBB6EC-1DAA-4CAC-8A25-BC0FCBD5DBD5}" srcOrd="0" destOrd="0" presId="urn:microsoft.com/office/officeart/2005/8/layout/target3"/>
    <dgm:cxn modelId="{33AE808C-7370-4B8D-8A7C-29CD447107BC}" type="presOf" srcId="{4C35D32F-0EAB-4CD7-82EE-45574DC2A586}" destId="{890E4F0B-2866-4A3F-A3C7-2A14B1797930}" srcOrd="1" destOrd="0" presId="urn:microsoft.com/office/officeart/2005/8/layout/target3"/>
    <dgm:cxn modelId="{657D96C6-1F77-4490-9AC3-F2622AB8BFEA}" type="presParOf" srcId="{333A1088-737F-45CB-B68E-254E46348037}" destId="{F5ABB229-8D3B-4694-996A-96F23CF14429}" srcOrd="0" destOrd="0" presId="urn:microsoft.com/office/officeart/2005/8/layout/target3"/>
    <dgm:cxn modelId="{C959A37E-3E73-4469-B57A-FFEFBC90FE4C}" type="presParOf" srcId="{333A1088-737F-45CB-B68E-254E46348037}" destId="{F41139FD-01EE-4571-8B17-4FB00FC51163}" srcOrd="1" destOrd="0" presId="urn:microsoft.com/office/officeart/2005/8/layout/target3"/>
    <dgm:cxn modelId="{48CA4C8B-1EEF-4B35-BD59-05ECAEB83C79}" type="presParOf" srcId="{333A1088-737F-45CB-B68E-254E46348037}" destId="{D005CE8C-CC26-4C3E-AC11-E15060ECD759}" srcOrd="2" destOrd="0" presId="urn:microsoft.com/office/officeart/2005/8/layout/target3"/>
    <dgm:cxn modelId="{E309A8CA-769D-4E17-9FE9-00C8AEEBA4D6}" type="presParOf" srcId="{333A1088-737F-45CB-B68E-254E46348037}" destId="{2C702D82-9B77-49B7-9568-BB8EB47C3372}" srcOrd="3" destOrd="0" presId="urn:microsoft.com/office/officeart/2005/8/layout/target3"/>
    <dgm:cxn modelId="{784460F4-43CB-4851-9D85-35824C6C3D4B}" type="presParOf" srcId="{333A1088-737F-45CB-B68E-254E46348037}" destId="{A52A0455-90FF-4808-ABD0-F02540D31D5A}" srcOrd="4" destOrd="0" presId="urn:microsoft.com/office/officeart/2005/8/layout/target3"/>
    <dgm:cxn modelId="{40AC87AE-7C87-4710-B031-FA35C9D62282}" type="presParOf" srcId="{333A1088-737F-45CB-B68E-254E46348037}" destId="{6140AFEC-043D-4C43-A2F9-D0F5331DF3A3}" srcOrd="5" destOrd="0" presId="urn:microsoft.com/office/officeart/2005/8/layout/target3"/>
    <dgm:cxn modelId="{74753A4B-D16B-43F3-ABD2-AA477A822E75}" type="presParOf" srcId="{333A1088-737F-45CB-B68E-254E46348037}" destId="{9358AC05-5D7D-4327-9F80-1AD486AEA664}" srcOrd="6" destOrd="0" presId="urn:microsoft.com/office/officeart/2005/8/layout/target3"/>
    <dgm:cxn modelId="{2ADC7267-FA0E-44D9-92CF-E7528559CB58}" type="presParOf" srcId="{333A1088-737F-45CB-B68E-254E46348037}" destId="{313FC574-E1CD-4FB4-B054-0B805CE0447D}" srcOrd="7" destOrd="0" presId="urn:microsoft.com/office/officeart/2005/8/layout/target3"/>
    <dgm:cxn modelId="{5319F445-F7CC-4E3D-8B99-D894ED69A9DA}" type="presParOf" srcId="{333A1088-737F-45CB-B68E-254E46348037}" destId="{619D679B-A015-4ECF-8348-D1034C574F40}" srcOrd="8" destOrd="0" presId="urn:microsoft.com/office/officeart/2005/8/layout/target3"/>
    <dgm:cxn modelId="{9D3CA74A-486A-42CC-8147-C671C6F6B1CC}" type="presParOf" srcId="{333A1088-737F-45CB-B68E-254E46348037}" destId="{322283A8-4A27-4CDA-BAE3-F381106A9174}" srcOrd="9" destOrd="0" presId="urn:microsoft.com/office/officeart/2005/8/layout/target3"/>
    <dgm:cxn modelId="{F897C00B-2130-4431-9F3B-CC7ADDEF856C}" type="presParOf" srcId="{333A1088-737F-45CB-B68E-254E46348037}" destId="{FFC9F71D-1B4F-4AD9-A4A6-86ADEFC8AF5C}" srcOrd="10" destOrd="0" presId="urn:microsoft.com/office/officeart/2005/8/layout/target3"/>
    <dgm:cxn modelId="{230C755B-BBED-4A07-81A9-1A78C4459AF2}" type="presParOf" srcId="{333A1088-737F-45CB-B68E-254E46348037}" destId="{25B08C86-7E15-44DC-BE7F-FFB55DD49D12}" srcOrd="11" destOrd="0" presId="urn:microsoft.com/office/officeart/2005/8/layout/target3"/>
    <dgm:cxn modelId="{0FFA80F4-F87D-4E45-A337-89F921C888AF}" type="presParOf" srcId="{333A1088-737F-45CB-B68E-254E46348037}" destId="{76644BE8-9D7C-4C09-B250-3D10AF48CBB7}" srcOrd="12" destOrd="0" presId="urn:microsoft.com/office/officeart/2005/8/layout/target3"/>
    <dgm:cxn modelId="{CFFBE3F5-5AB0-4B8C-919F-DE6897C547C4}" type="presParOf" srcId="{333A1088-737F-45CB-B68E-254E46348037}" destId="{EE85B701-7295-41C0-BA7A-34D3756A2AE6}" srcOrd="13" destOrd="0" presId="urn:microsoft.com/office/officeart/2005/8/layout/target3"/>
    <dgm:cxn modelId="{31CCFE6B-7457-4D05-AC84-282123117AAA}" type="presParOf" srcId="{333A1088-737F-45CB-B68E-254E46348037}" destId="{8BEBB6EC-1DAA-4CAC-8A25-BC0FCBD5DBD5}" srcOrd="14" destOrd="0" presId="urn:microsoft.com/office/officeart/2005/8/layout/target3"/>
    <dgm:cxn modelId="{3F6DBB29-AB4E-4B72-8757-3651BE75F9A4}" type="presParOf" srcId="{333A1088-737F-45CB-B68E-254E46348037}" destId="{AED2198E-93D5-4001-81B4-73124B309672}" srcOrd="15" destOrd="0" presId="urn:microsoft.com/office/officeart/2005/8/layout/target3"/>
    <dgm:cxn modelId="{CBB63DA1-F9A3-4256-A126-E3CB606F2AC5}" type="presParOf" srcId="{333A1088-737F-45CB-B68E-254E46348037}" destId="{2BE915AB-18AA-4053-B92C-3BFC9ED204BB}" srcOrd="16" destOrd="0" presId="urn:microsoft.com/office/officeart/2005/8/layout/target3"/>
    <dgm:cxn modelId="{C407C741-ECE5-4762-B00E-DFDD38EB473F}" type="presParOf" srcId="{333A1088-737F-45CB-B68E-254E46348037}" destId="{6BB5E863-4638-4E1D-BFDE-399D028AC4ED}" srcOrd="17" destOrd="0" presId="urn:microsoft.com/office/officeart/2005/8/layout/target3"/>
    <dgm:cxn modelId="{EB1BF7F8-FF6F-4DBF-8D78-3196FC9A405D}" type="presParOf" srcId="{333A1088-737F-45CB-B68E-254E46348037}" destId="{5A5FFA88-C948-4069-8E93-59FA12366E83}" srcOrd="18" destOrd="0" presId="urn:microsoft.com/office/officeart/2005/8/layout/target3"/>
    <dgm:cxn modelId="{E6D2B5D1-9C23-4EC5-9571-44E2B24DD3C4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2E86DB1-BE01-4EAF-97E8-86216887627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25BCBDE-9DA2-407D-BB7E-7F308AB31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a odčítání do 20 bez přechodu přes desítku.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6233" y="1"/>
            <a:ext cx="5246845" cy="471488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0"/>
            <a:ext cx="7486680" cy="7143776"/>
          </a:xfrm>
        </p:spPr>
        <p:txBody>
          <a:bodyPr>
            <a:noAutofit/>
          </a:bodyPr>
          <a:lstStyle/>
          <a:p>
            <a:pPr algn="l"/>
            <a:endParaRPr lang="cs-CZ" sz="4000" dirty="0" smtClean="0"/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Na paloučku  u               </a:t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/>
            </a:r>
            <a:br>
              <a:rPr lang="cs-CZ" sz="40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tx1"/>
                </a:solidFill>
              </a:rPr>
              <a:t>se    páslo 14           .</a:t>
            </a:r>
          </a:p>
          <a:p>
            <a:pPr algn="l"/>
            <a:endParaRPr lang="cs-CZ" sz="4000" dirty="0" smtClean="0">
              <a:solidFill>
                <a:schemeClr val="tx1"/>
              </a:solidFill>
            </a:endParaRP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3 odběhly do lesa. Kolik jich tam zůstalo?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Z: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V: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O: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1030" name="Picture 6" descr="C:\Documents and Settings\Vladimír Hofman\Local Settings\Temporary Internet Files\Content.IE5\RMBC2A0P\MP9001451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285728"/>
            <a:ext cx="1428760" cy="1142984"/>
          </a:xfrm>
          <a:prstGeom prst="rect">
            <a:avLst/>
          </a:prstGeom>
          <a:noFill/>
        </p:spPr>
      </p:pic>
      <p:pic>
        <p:nvPicPr>
          <p:cNvPr id="1032" name="Picture 8" descr="C:\Documents and Settings\Vladimír Hofman\Local Settings\Temporary Internet Files\Content.IE5\M62B2038\MP9004072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1571612"/>
            <a:ext cx="1404946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325183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Kontrola: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14 – 3 = 11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7242048" cy="50720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Procvičujeme: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10 + 2 =    </a:t>
            </a:r>
            <a:r>
              <a:rPr lang="cs-CZ" dirty="0" smtClean="0"/>
              <a:t>      20 –  5 =                                    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13 + 7 =      </a:t>
            </a:r>
            <a:r>
              <a:rPr lang="cs-CZ" dirty="0" smtClean="0"/>
              <a:t>    17 –  6 =                                    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14 + 5 =          15 –  4 =                                    </a:t>
            </a:r>
            <a:br>
              <a:rPr lang="cs-CZ" dirty="0" smtClean="0"/>
            </a:br>
            <a:r>
              <a:rPr lang="cs-CZ" dirty="0" smtClean="0"/>
              <a:t>15 + 4 =          18 –  7 =                               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 descr="C:\Documents and Settings\Vladimír Hofman\Local Settings\Temporary Internet Files\Content.IE5\3LRQT3GG\MC9002957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3300" y="111125"/>
            <a:ext cx="1289050" cy="1782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28802"/>
            <a:ext cx="7242048" cy="49291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Kontrola:</a:t>
            </a:r>
            <a:br>
              <a:rPr lang="cs-CZ" dirty="0" smtClean="0"/>
            </a:br>
            <a:r>
              <a:rPr lang="cs-CZ" dirty="0" smtClean="0"/>
              <a:t>10 + 2 =  12                  20 – 5 = 15</a:t>
            </a:r>
            <a:br>
              <a:rPr lang="cs-CZ" dirty="0" smtClean="0"/>
            </a:br>
            <a:r>
              <a:rPr lang="cs-CZ" dirty="0" smtClean="0"/>
              <a:t>13 + 7 =  20                  17 – 6 = 11</a:t>
            </a:r>
            <a:br>
              <a:rPr lang="cs-CZ" dirty="0" smtClean="0"/>
            </a:br>
            <a:r>
              <a:rPr lang="cs-CZ" dirty="0" smtClean="0"/>
              <a:t>14 + 5 =  19                  15 – 4 = 11</a:t>
            </a:r>
            <a:br>
              <a:rPr lang="cs-CZ" dirty="0" smtClean="0"/>
            </a:br>
            <a:r>
              <a:rPr lang="cs-CZ" dirty="0" smtClean="0"/>
              <a:t>15 + 4 =  19                  18 – 7 = 11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69</TotalTime>
  <Words>64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Anotace</vt:lpstr>
      <vt:lpstr>                                                         </vt:lpstr>
      <vt:lpstr>      Kontrola:  14 – 3 = 11   </vt:lpstr>
      <vt:lpstr>          Procvičujeme:  10 + 2 =          20 –  5 =                                      13 + 7 =          17 –  6 =                                      14 + 5 =          15 –  4 =                                     15 + 4 =          18 –  7 =                                 </vt:lpstr>
      <vt:lpstr>        Kontrola: 10 + 2 =  12                  20 – 5 = 15 13 + 7 =  20                  17 – 6 = 11 14 + 5 =  19                  15 – 4 = 11 15 + 4 =  19                  18 – 7 = 11       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9</cp:revision>
  <dcterms:created xsi:type="dcterms:W3CDTF">2012-05-22T17:01:26Z</dcterms:created>
  <dcterms:modified xsi:type="dcterms:W3CDTF">2012-06-25T21:10:31Z</dcterms:modified>
</cp:coreProperties>
</file>